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65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8/10/2023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PHP </a:t>
            </a:r>
            <a:r>
              <a:rPr lang="en-US" b="1" dirty="0" err="1"/>
              <a:t>Laravel</a:t>
            </a:r>
            <a:r>
              <a:rPr lang="en-US" b="1" dirty="0"/>
              <a:t> 2023: Build Travel Agency Management System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Welcome to the 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am a developer, freelancer and an instructor</a:t>
            </a:r>
          </a:p>
          <a:p>
            <a:r>
              <a:rPr lang="en-US" dirty="0" smtClean="0"/>
              <a:t>I have taught more than 30, 000 people programming in the last year only</a:t>
            </a:r>
          </a:p>
          <a:p>
            <a:r>
              <a:rPr lang="en-US" dirty="0" smtClean="0"/>
              <a:t>I have more than 750, 000 people who enrolled in my courses   </a:t>
            </a:r>
          </a:p>
          <a:p>
            <a:r>
              <a:rPr lang="en-US" dirty="0" smtClean="0"/>
              <a:t>I have more than 70,000 people who consumed over 40K hours of my content </a:t>
            </a:r>
            <a:r>
              <a:rPr lang="en-US" smtClean="0"/>
              <a:t>in the past couple of years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2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let’s take a look at the finished version of our own app </a:t>
            </a:r>
            <a:r>
              <a:rPr lang="en-US" dirty="0" smtClean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9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107</TotalTime>
  <Words>77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Perspective</vt:lpstr>
      <vt:lpstr>  PHP Laravel 2023: Build Travel Agency Management System  </vt:lpstr>
      <vt:lpstr>About me</vt:lpstr>
      <vt:lpstr>Now let’s take a look at the finished version of our own app 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with MySQL 2023: Build 7 PHP and MySQL Projects  </dc:title>
  <dc:creator>mohamed</dc:creator>
  <cp:lastModifiedBy>E Q</cp:lastModifiedBy>
  <cp:revision>28</cp:revision>
  <dcterms:created xsi:type="dcterms:W3CDTF">2006-08-16T00:00:00Z</dcterms:created>
  <dcterms:modified xsi:type="dcterms:W3CDTF">2023-08-10T11:19:57Z</dcterms:modified>
</cp:coreProperties>
</file>