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56" r:id="rId4"/>
    <p:sldId id="265" r:id="rId5"/>
    <p:sldId id="257" r:id="rId6"/>
    <p:sldId id="258" r:id="rId7"/>
    <p:sldId id="261" r:id="rId8"/>
    <p:sldId id="262" r:id="rId9"/>
    <p:sldId id="263" r:id="rId10"/>
    <p:sldId id="267" r:id="rId11"/>
    <p:sldId id="271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  <p15:guide id="4" orient="horz" pos="2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DD96"/>
    <a:srgbClr val="0B4359"/>
    <a:srgbClr val="FF5A79"/>
    <a:srgbClr val="14ABE5"/>
    <a:srgbClr val="90488B"/>
    <a:srgbClr val="FFAC37"/>
    <a:srgbClr val="347D7A"/>
    <a:srgbClr val="9022D1"/>
    <a:srgbClr val="BD47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3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408"/>
      </p:cViewPr>
      <p:guideLst>
        <p:guide orient="horz" pos="2160"/>
        <p:guide pos="3840"/>
        <p:guide orient="horz" pos="1416"/>
        <p:guide orient="horz" pos="2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9CCE-D29D-879A-816F-DFF0208E4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EFDBE-850A-6D86-9800-83469F491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3570-11B9-1364-7768-E3410A02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0AD1-67AD-4EE5-8198-CF171F17D3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09AFB-7953-BBBC-EF83-63F6E9CE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6C8B3-F60D-69FF-8D3A-47BA2352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6EBB-A84F-4191-8989-0C3D9447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6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A94F-18A2-F796-CE12-E483F284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6E6FB-3F8B-94C0-B537-3BAE38C71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D2B0F-2A8E-49A9-12BC-40CC95E9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0AD1-67AD-4EE5-8198-CF171F17D3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E173-325E-7151-E726-BB5250DD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3C80D-AF04-91B8-1C72-5D14087C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6EBB-A84F-4191-8989-0C3D9447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8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CFB4B-4FF9-B1E3-96F3-A5B9369DB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586EF-8D82-9558-2791-2F75045A8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736EB-940E-8E1F-7491-274055EF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0AD1-67AD-4EE5-8198-CF171F17D3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B55A-72C4-F3F2-CBBF-F2623D14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65800-ACAF-E33F-4009-11693F08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6EBB-A84F-4191-8989-0C3D9447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E74A-1FF7-60D1-B38B-53C560BB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F939-061D-BCD7-01B3-F2E8DAF56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A684-3277-A82B-161B-8EDBB9D4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0AD1-67AD-4EE5-8198-CF171F17D3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7E9B9-AA1B-C1D5-96C5-8E9B41C1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0062-4ADB-2E3B-6638-8E02827E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6EBB-A84F-4191-8989-0C3D9447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3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54AF-7C1D-9372-B28E-A0612A7E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96EAA-CE38-E1BA-DC13-7D302EDF5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4591-F148-8184-3512-BC376707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0AD1-67AD-4EE5-8198-CF171F17D3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48DEE-124A-ED0C-0364-C29EBF78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61F51-28AD-D900-02F7-CDAC00B9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6EBB-A84F-4191-8989-0C3D9447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77EB-5311-618A-6155-61BA1AEC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FDA7-295F-2379-D0D5-D6658F9A0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93ED6-D76F-28A9-F93D-59E2F22E5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285B-DF67-ABDE-BCCE-DC729C99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0AD1-67AD-4EE5-8198-CF171F17D3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12558-DE22-0957-5242-D72A3537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EC274-84B9-2C49-6AE8-B1631C6D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6EBB-A84F-4191-8989-0C3D9447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0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4C3F-4BA4-04DB-1E18-B0BAAA0F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A915A-B307-FABB-F878-76B1F1F6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49298-54A8-7931-058E-E548B3D20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F1474-FD91-F93E-A33A-F16001C0C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0DDFF-6DFB-7B7E-8274-7CD2D9021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937C4-A3F0-74F2-850B-A94917F1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0AD1-67AD-4EE5-8198-CF171F17D3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BEFA9-DDD5-AB8C-AB8B-6EF6ECE9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E293E-FC61-F484-E5D1-2133426E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6EBB-A84F-4191-8989-0C3D9447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D109-77D5-AD9F-A1A6-3B2DEEA0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73928-8FC0-EFAA-EDD0-D93C885C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0AD1-67AD-4EE5-8198-CF171F17D3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13B81-0526-CB87-572A-7866C2EF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BF858-FB07-BF5F-2546-A3683FD9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6EBB-A84F-4191-8989-0C3D9447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68E99-AD41-954D-AD63-4C0C198E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0AD1-67AD-4EE5-8198-CF171F17D3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1A69E-24E1-3764-8EF8-8BFD0372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D845B-B673-3C99-4B70-3B9C03C5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6EBB-A84F-4191-8989-0C3D9447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FC11-6E3A-B7FD-7A93-DF236A71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FBB5-0833-3B63-345F-123CB32FF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3D94B-8B2B-C67F-AB00-B648F43A3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1B162-3D0A-EDF1-7832-0CE0B5A3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0AD1-67AD-4EE5-8198-CF171F17D3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C87C2-57EC-4300-0AF4-FD6CC1FA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D2354-814D-683F-39AD-8C58C04A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6EBB-A84F-4191-8989-0C3D9447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8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C886-3A90-D9BA-DDD4-4E9D556E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3556B-429F-5319-7510-5E6BB48D3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6DB42-6F5E-0D0A-9CE3-7B63E45D5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59AFF-725A-05F4-F409-1A6C02FD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0AD1-67AD-4EE5-8198-CF171F17D3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A10C1-9495-48FD-1B21-46275C0C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9A7D4-8EE7-5E24-78C7-70F86491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A6EBB-A84F-4191-8989-0C3D9447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9EC29C-D6A6-5C44-081C-D3B22C90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CE688-6363-6509-2B3C-8B0D441D4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CF1B3-CF0E-391E-23BD-61A06B9D9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0AD1-67AD-4EE5-8198-CF171F17D3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587B-8438-6BC3-7243-C5F0C24BC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B214-9268-EF72-DCEA-90E073EFD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6EBB-A84F-4191-8989-0C3D9447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1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hmbycbiVNc" TargetMode="External"/><Relationship Id="rId2" Type="http://schemas.openxmlformats.org/officeDocument/2006/relationships/hyperlink" Target="https://www.youtube.com/watch?v=dxLRBRNS5A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nts.google.com/specimen/Lilita+On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7BC5F2-0CC7-A02B-8F4B-35F1939231D8}"/>
              </a:ext>
            </a:extLst>
          </p:cNvPr>
          <p:cNvSpPr txBox="1"/>
          <p:nvPr/>
        </p:nvSpPr>
        <p:spPr>
          <a:xfrm>
            <a:off x="701964" y="875174"/>
            <a:ext cx="10825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Watch The Full Tutorials On My </a:t>
            </a:r>
            <a:r>
              <a:rPr lang="en-US" sz="2800" b="1" dirty="0">
                <a:solidFill>
                  <a:srgbClr val="FF0000"/>
                </a:solidFill>
              </a:rPr>
              <a:t>YouTube</a:t>
            </a:r>
            <a:r>
              <a:rPr lang="en-US" sz="2800" b="1" dirty="0"/>
              <a:t> Channel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👇</a:t>
            </a:r>
          </a:p>
          <a:p>
            <a:pPr algn="ctr"/>
            <a:r>
              <a:rPr lang="en-US" sz="2800" b="1" dirty="0">
                <a:hlinkClick r:id="rId2"/>
              </a:rPr>
              <a:t>https://www.youtube.com/watch?v=dxLRBRNS5As</a:t>
            </a:r>
            <a:endParaRPr lang="en-US" sz="2800" b="1" dirty="0"/>
          </a:p>
          <a:p>
            <a:pPr algn="ctr"/>
            <a:r>
              <a:rPr lang="en-US" sz="28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46862-8276-B136-6CB7-84A501C8E512}"/>
              </a:ext>
            </a:extLst>
          </p:cNvPr>
          <p:cNvSpPr txBox="1"/>
          <p:nvPr/>
        </p:nvSpPr>
        <p:spPr>
          <a:xfrm>
            <a:off x="2088573" y="3049789"/>
            <a:ext cx="80518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Learn How To Design Overlapped Text Effect</a:t>
            </a:r>
          </a:p>
          <a:p>
            <a:pPr algn="ctr"/>
            <a:r>
              <a:rPr lang="en-US" sz="2800" b="1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👇</a:t>
            </a:r>
          </a:p>
          <a:p>
            <a:pPr algn="ctr"/>
            <a:r>
              <a:rPr lang="en-US" sz="2800" b="1" dirty="0">
                <a:hlinkClick r:id="rId3"/>
              </a:rPr>
              <a:t>https://www.youtube.com/watch?v=-hmbycbiVNc</a:t>
            </a:r>
            <a:endParaRPr lang="en-US" sz="2800" b="1" dirty="0"/>
          </a:p>
          <a:p>
            <a:pPr algn="ctr"/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C3465-70A9-AF48-DD5D-4BA5FF19B407}"/>
              </a:ext>
            </a:extLst>
          </p:cNvPr>
          <p:cNvSpPr txBox="1"/>
          <p:nvPr/>
        </p:nvSpPr>
        <p:spPr>
          <a:xfrm>
            <a:off x="1451607" y="4609165"/>
            <a:ext cx="9325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en-US" sz="4400" b="1" dirty="0"/>
              <a:t>Font</a:t>
            </a:r>
            <a:r>
              <a:rPr lang="en-US" sz="3200" dirty="0"/>
              <a:t>:</a:t>
            </a:r>
          </a:p>
          <a:p>
            <a:r>
              <a:rPr lang="en-US" sz="3200" dirty="0">
                <a:hlinkClick r:id="rId4"/>
              </a:rPr>
              <a:t>https://fonts.google.com/specimen/Lilita+One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07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POWERPOINT">
            <a:extLst>
              <a:ext uri="{FF2B5EF4-FFF2-40B4-BE49-F238E27FC236}">
                <a16:creationId xmlns:a16="http://schemas.microsoft.com/office/drawing/2014/main" id="{DFA258E6-358A-DEA4-C695-1A96E90DC513}"/>
              </a:ext>
            </a:extLst>
          </p:cNvPr>
          <p:cNvGrpSpPr/>
          <p:nvPr/>
        </p:nvGrpSpPr>
        <p:grpSpPr>
          <a:xfrm>
            <a:off x="2474997" y="3201738"/>
            <a:ext cx="7242006" cy="1569660"/>
            <a:chOff x="1227594" y="2999647"/>
            <a:chExt cx="7907609" cy="1569660"/>
          </a:xfrm>
        </p:grpSpPr>
        <p:sp>
          <p:nvSpPr>
            <p:cNvPr id="31" name="T">
              <a:extLst>
                <a:ext uri="{FF2B5EF4-FFF2-40B4-BE49-F238E27FC236}">
                  <a16:creationId xmlns:a16="http://schemas.microsoft.com/office/drawing/2014/main" id="{82630057-ED81-DD4D-25CD-E947F9829C1A}"/>
                </a:ext>
              </a:extLst>
            </p:cNvPr>
            <p:cNvSpPr txBox="1"/>
            <p:nvPr/>
          </p:nvSpPr>
          <p:spPr>
            <a:xfrm>
              <a:off x="7433403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T</a:t>
              </a:r>
            </a:p>
          </p:txBody>
        </p:sp>
        <p:sp>
          <p:nvSpPr>
            <p:cNvPr id="32" name="N">
              <a:extLst>
                <a:ext uri="{FF2B5EF4-FFF2-40B4-BE49-F238E27FC236}">
                  <a16:creationId xmlns:a16="http://schemas.microsoft.com/office/drawing/2014/main" id="{72D3B60A-410A-E9E9-2E2F-7E4AF86A95FD}"/>
                </a:ext>
              </a:extLst>
            </p:cNvPr>
            <p:cNvSpPr txBox="1"/>
            <p:nvPr/>
          </p:nvSpPr>
          <p:spPr>
            <a:xfrm>
              <a:off x="6735044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N</a:t>
              </a:r>
            </a:p>
          </p:txBody>
        </p:sp>
        <p:sp>
          <p:nvSpPr>
            <p:cNvPr id="33" name="I">
              <a:extLst>
                <a:ext uri="{FF2B5EF4-FFF2-40B4-BE49-F238E27FC236}">
                  <a16:creationId xmlns:a16="http://schemas.microsoft.com/office/drawing/2014/main" id="{0B7DA2EA-5AF2-9347-A25C-4E072954BBC6}"/>
                </a:ext>
              </a:extLst>
            </p:cNvPr>
            <p:cNvSpPr txBox="1"/>
            <p:nvPr/>
          </p:nvSpPr>
          <p:spPr>
            <a:xfrm>
              <a:off x="6138265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I</a:t>
              </a:r>
            </a:p>
          </p:txBody>
        </p:sp>
        <p:sp>
          <p:nvSpPr>
            <p:cNvPr id="34" name="O">
              <a:extLst>
                <a:ext uri="{FF2B5EF4-FFF2-40B4-BE49-F238E27FC236}">
                  <a16:creationId xmlns:a16="http://schemas.microsoft.com/office/drawing/2014/main" id="{B9AE7070-7E84-84F9-7C39-BBE73416741E}"/>
                </a:ext>
              </a:extLst>
            </p:cNvPr>
            <p:cNvSpPr txBox="1"/>
            <p:nvPr/>
          </p:nvSpPr>
          <p:spPr>
            <a:xfrm>
              <a:off x="5570811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O</a:t>
              </a:r>
            </a:p>
          </p:txBody>
        </p:sp>
        <p:sp>
          <p:nvSpPr>
            <p:cNvPr id="35" name="P2">
              <a:extLst>
                <a:ext uri="{FF2B5EF4-FFF2-40B4-BE49-F238E27FC236}">
                  <a16:creationId xmlns:a16="http://schemas.microsoft.com/office/drawing/2014/main" id="{1E397214-BD0C-38FC-E004-CC0429A134C8}"/>
                </a:ext>
              </a:extLst>
            </p:cNvPr>
            <p:cNvSpPr txBox="1"/>
            <p:nvPr/>
          </p:nvSpPr>
          <p:spPr>
            <a:xfrm>
              <a:off x="4939808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P</a:t>
              </a:r>
            </a:p>
          </p:txBody>
        </p:sp>
        <p:sp>
          <p:nvSpPr>
            <p:cNvPr id="36" name="R">
              <a:extLst>
                <a:ext uri="{FF2B5EF4-FFF2-40B4-BE49-F238E27FC236}">
                  <a16:creationId xmlns:a16="http://schemas.microsoft.com/office/drawing/2014/main" id="{1B5BD4E1-E3B9-7710-3A1B-69556BC1F99F}"/>
                </a:ext>
              </a:extLst>
            </p:cNvPr>
            <p:cNvSpPr txBox="1"/>
            <p:nvPr/>
          </p:nvSpPr>
          <p:spPr>
            <a:xfrm>
              <a:off x="4311981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R</a:t>
              </a:r>
            </a:p>
          </p:txBody>
        </p:sp>
        <p:sp>
          <p:nvSpPr>
            <p:cNvPr id="38" name="E">
              <a:extLst>
                <a:ext uri="{FF2B5EF4-FFF2-40B4-BE49-F238E27FC236}">
                  <a16:creationId xmlns:a16="http://schemas.microsoft.com/office/drawing/2014/main" id="{BAE7DCC5-05E1-987A-F7B7-425DCC24038C}"/>
                </a:ext>
              </a:extLst>
            </p:cNvPr>
            <p:cNvSpPr txBox="1"/>
            <p:nvPr/>
          </p:nvSpPr>
          <p:spPr>
            <a:xfrm>
              <a:off x="3613030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E</a:t>
              </a:r>
            </a:p>
          </p:txBody>
        </p:sp>
        <p:sp>
          <p:nvSpPr>
            <p:cNvPr id="39" name="W">
              <a:extLst>
                <a:ext uri="{FF2B5EF4-FFF2-40B4-BE49-F238E27FC236}">
                  <a16:creationId xmlns:a16="http://schemas.microsoft.com/office/drawing/2014/main" id="{B92AF9D8-7FC3-5F5D-DF18-0C7655CEC99A}"/>
                </a:ext>
              </a:extLst>
            </p:cNvPr>
            <p:cNvSpPr txBox="1"/>
            <p:nvPr/>
          </p:nvSpPr>
          <p:spPr>
            <a:xfrm>
              <a:off x="2781697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W</a:t>
              </a:r>
            </a:p>
          </p:txBody>
        </p:sp>
        <p:sp>
          <p:nvSpPr>
            <p:cNvPr id="40" name="O">
              <a:extLst>
                <a:ext uri="{FF2B5EF4-FFF2-40B4-BE49-F238E27FC236}">
                  <a16:creationId xmlns:a16="http://schemas.microsoft.com/office/drawing/2014/main" id="{33ABC41C-05A5-08F3-901E-316FE8AC20D0}"/>
                </a:ext>
              </a:extLst>
            </p:cNvPr>
            <p:cNvSpPr txBox="1"/>
            <p:nvPr/>
          </p:nvSpPr>
          <p:spPr>
            <a:xfrm>
              <a:off x="1875122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O</a:t>
              </a:r>
            </a:p>
          </p:txBody>
        </p:sp>
        <p:sp>
          <p:nvSpPr>
            <p:cNvPr id="41" name="P">
              <a:extLst>
                <a:ext uri="{FF2B5EF4-FFF2-40B4-BE49-F238E27FC236}">
                  <a16:creationId xmlns:a16="http://schemas.microsoft.com/office/drawing/2014/main" id="{B790DD91-11F4-72A9-530E-6BCA4EDBC5D1}"/>
                </a:ext>
              </a:extLst>
            </p:cNvPr>
            <p:cNvSpPr txBox="1"/>
            <p:nvPr/>
          </p:nvSpPr>
          <p:spPr>
            <a:xfrm>
              <a:off x="1227594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P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1676D5D-A371-78E6-096A-435170DA17F9}"/>
              </a:ext>
            </a:extLst>
          </p:cNvPr>
          <p:cNvGrpSpPr/>
          <p:nvPr/>
        </p:nvGrpSpPr>
        <p:grpSpPr>
          <a:xfrm>
            <a:off x="651472" y="1625970"/>
            <a:ext cx="10889056" cy="2215992"/>
            <a:chOff x="516998" y="1893309"/>
            <a:chExt cx="7480898" cy="1522410"/>
          </a:xfrm>
          <a:effectLst/>
        </p:grpSpPr>
        <p:sp>
          <p:nvSpPr>
            <p:cNvPr id="43" name="C">
              <a:extLst>
                <a:ext uri="{FF2B5EF4-FFF2-40B4-BE49-F238E27FC236}">
                  <a16:creationId xmlns:a16="http://schemas.microsoft.com/office/drawing/2014/main" id="{5417401A-D609-6EF8-8D26-ED9F0765D024}"/>
                </a:ext>
              </a:extLst>
            </p:cNvPr>
            <p:cNvSpPr txBox="1"/>
            <p:nvPr/>
          </p:nvSpPr>
          <p:spPr>
            <a:xfrm>
              <a:off x="6027237" y="1893309"/>
              <a:ext cx="1970659" cy="152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C</a:t>
              </a:r>
            </a:p>
          </p:txBody>
        </p:sp>
        <p:sp>
          <p:nvSpPr>
            <p:cNvPr id="48" name="I">
              <a:extLst>
                <a:ext uri="{FF2B5EF4-FFF2-40B4-BE49-F238E27FC236}">
                  <a16:creationId xmlns:a16="http://schemas.microsoft.com/office/drawing/2014/main" id="{BA298B42-CA3E-E21D-4AB9-8B73EAE502E0}"/>
                </a:ext>
              </a:extLst>
            </p:cNvPr>
            <p:cNvSpPr txBox="1"/>
            <p:nvPr/>
          </p:nvSpPr>
          <p:spPr>
            <a:xfrm>
              <a:off x="5678996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I</a:t>
              </a:r>
            </a:p>
          </p:txBody>
        </p:sp>
        <p:sp>
          <p:nvSpPr>
            <p:cNvPr id="49" name="H">
              <a:extLst>
                <a:ext uri="{FF2B5EF4-FFF2-40B4-BE49-F238E27FC236}">
                  <a16:creationId xmlns:a16="http://schemas.microsoft.com/office/drawing/2014/main" id="{3C72282E-5C36-1C85-C325-3E59AAB04C14}"/>
                </a:ext>
              </a:extLst>
            </p:cNvPr>
            <p:cNvSpPr txBox="1"/>
            <p:nvPr/>
          </p:nvSpPr>
          <p:spPr>
            <a:xfrm>
              <a:off x="5163189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H</a:t>
              </a:r>
            </a:p>
          </p:txBody>
        </p:sp>
        <p:sp>
          <p:nvSpPr>
            <p:cNvPr id="54" name="P">
              <a:extLst>
                <a:ext uri="{FF2B5EF4-FFF2-40B4-BE49-F238E27FC236}">
                  <a16:creationId xmlns:a16="http://schemas.microsoft.com/office/drawing/2014/main" id="{338E31EE-FD22-E4C0-692F-B1DA8C28DD32}"/>
                </a:ext>
              </a:extLst>
            </p:cNvPr>
            <p:cNvSpPr txBox="1"/>
            <p:nvPr/>
          </p:nvSpPr>
          <p:spPr>
            <a:xfrm>
              <a:off x="4647383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P</a:t>
              </a:r>
            </a:p>
          </p:txBody>
        </p:sp>
        <p:sp>
          <p:nvSpPr>
            <p:cNvPr id="57" name="A">
              <a:extLst>
                <a:ext uri="{FF2B5EF4-FFF2-40B4-BE49-F238E27FC236}">
                  <a16:creationId xmlns:a16="http://schemas.microsoft.com/office/drawing/2014/main" id="{77E8FE21-7310-D984-E04C-616DF0F12B02}"/>
                </a:ext>
              </a:extLst>
            </p:cNvPr>
            <p:cNvSpPr txBox="1"/>
            <p:nvPr/>
          </p:nvSpPr>
          <p:spPr>
            <a:xfrm>
              <a:off x="4091315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A</a:t>
              </a:r>
            </a:p>
          </p:txBody>
        </p:sp>
        <p:sp>
          <p:nvSpPr>
            <p:cNvPr id="58" name="R">
              <a:extLst>
                <a:ext uri="{FF2B5EF4-FFF2-40B4-BE49-F238E27FC236}">
                  <a16:creationId xmlns:a16="http://schemas.microsoft.com/office/drawing/2014/main" id="{875E614E-9EE5-57A1-DDA1-68FD24CECA58}"/>
                </a:ext>
              </a:extLst>
            </p:cNvPr>
            <p:cNvSpPr txBox="1"/>
            <p:nvPr/>
          </p:nvSpPr>
          <p:spPr>
            <a:xfrm>
              <a:off x="3575509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R</a:t>
              </a:r>
            </a:p>
          </p:txBody>
        </p:sp>
        <p:sp>
          <p:nvSpPr>
            <p:cNvPr id="59" name="G">
              <a:extLst>
                <a:ext uri="{FF2B5EF4-FFF2-40B4-BE49-F238E27FC236}">
                  <a16:creationId xmlns:a16="http://schemas.microsoft.com/office/drawing/2014/main" id="{C05F89D0-9513-6B46-6ECF-47B5686EE774}"/>
                </a:ext>
              </a:extLst>
            </p:cNvPr>
            <p:cNvSpPr txBox="1"/>
            <p:nvPr/>
          </p:nvSpPr>
          <p:spPr>
            <a:xfrm>
              <a:off x="2910488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G</a:t>
              </a:r>
            </a:p>
          </p:txBody>
        </p:sp>
        <p:sp>
          <p:nvSpPr>
            <p:cNvPr id="60" name="O">
              <a:extLst>
                <a:ext uri="{FF2B5EF4-FFF2-40B4-BE49-F238E27FC236}">
                  <a16:creationId xmlns:a16="http://schemas.microsoft.com/office/drawing/2014/main" id="{5F857281-D74B-8A65-D60C-0090BED273AC}"/>
                </a:ext>
              </a:extLst>
            </p:cNvPr>
            <p:cNvSpPr txBox="1"/>
            <p:nvPr/>
          </p:nvSpPr>
          <p:spPr>
            <a:xfrm>
              <a:off x="2202887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O</a:t>
              </a:r>
            </a:p>
          </p:txBody>
        </p:sp>
        <p:sp>
          <p:nvSpPr>
            <p:cNvPr id="61" name="F">
              <a:extLst>
                <a:ext uri="{FF2B5EF4-FFF2-40B4-BE49-F238E27FC236}">
                  <a16:creationId xmlns:a16="http://schemas.microsoft.com/office/drawing/2014/main" id="{5D98CD86-2067-BD44-79DF-303857B23D87}"/>
                </a:ext>
              </a:extLst>
            </p:cNvPr>
            <p:cNvSpPr txBox="1"/>
            <p:nvPr/>
          </p:nvSpPr>
          <p:spPr>
            <a:xfrm>
              <a:off x="1687081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F</a:t>
              </a:r>
            </a:p>
          </p:txBody>
        </p:sp>
        <p:sp>
          <p:nvSpPr>
            <p:cNvPr id="62" name="N">
              <a:extLst>
                <a:ext uri="{FF2B5EF4-FFF2-40B4-BE49-F238E27FC236}">
                  <a16:creationId xmlns:a16="http://schemas.microsoft.com/office/drawing/2014/main" id="{AF1E223A-CE17-3201-7D3A-53BC96C8DBF2}"/>
                </a:ext>
              </a:extLst>
            </p:cNvPr>
            <p:cNvSpPr txBox="1"/>
            <p:nvPr/>
          </p:nvSpPr>
          <p:spPr>
            <a:xfrm>
              <a:off x="1089044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N</a:t>
              </a:r>
            </a:p>
          </p:txBody>
        </p:sp>
        <p:sp>
          <p:nvSpPr>
            <p:cNvPr id="63" name="I">
              <a:extLst>
                <a:ext uri="{FF2B5EF4-FFF2-40B4-BE49-F238E27FC236}">
                  <a16:creationId xmlns:a16="http://schemas.microsoft.com/office/drawing/2014/main" id="{A23939D7-90D8-C4D0-2EEF-42142D1214BA}"/>
                </a:ext>
              </a:extLst>
            </p:cNvPr>
            <p:cNvSpPr txBox="1"/>
            <p:nvPr/>
          </p:nvSpPr>
          <p:spPr>
            <a:xfrm>
              <a:off x="516998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967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E448EA2-EA1B-6880-843D-D3CB9D57A823}"/>
              </a:ext>
            </a:extLst>
          </p:cNvPr>
          <p:cNvSpPr/>
          <p:nvPr/>
        </p:nvSpPr>
        <p:spPr>
          <a:xfrm flipH="1" flipV="1">
            <a:off x="0" y="914457"/>
            <a:ext cx="12192000" cy="5029088"/>
          </a:xfrm>
          <a:custGeom>
            <a:avLst/>
            <a:gdLst>
              <a:gd name="connsiteX0" fmla="*/ 5295899 w 12192000"/>
              <a:gd name="connsiteY0" fmla="*/ 5029088 h 5029088"/>
              <a:gd name="connsiteX1" fmla="*/ 4400077 w 12192000"/>
              <a:gd name="connsiteY1" fmla="*/ 4298971 h 5029088"/>
              <a:gd name="connsiteX2" fmla="*/ 4384546 w 12192000"/>
              <a:gd name="connsiteY2" fmla="*/ 4144907 h 5029088"/>
              <a:gd name="connsiteX3" fmla="*/ 4381498 w 12192000"/>
              <a:gd name="connsiteY3" fmla="*/ 4144907 h 5029088"/>
              <a:gd name="connsiteX4" fmla="*/ 4381498 w 12192000"/>
              <a:gd name="connsiteY4" fmla="*/ 3865910 h 5029088"/>
              <a:gd name="connsiteX5" fmla="*/ 4203295 w 12192000"/>
              <a:gd name="connsiteY5" fmla="*/ 3687707 h 5029088"/>
              <a:gd name="connsiteX6" fmla="*/ 0 w 12192000"/>
              <a:gd name="connsiteY6" fmla="*/ 3687707 h 5029088"/>
              <a:gd name="connsiteX7" fmla="*/ 0 w 12192000"/>
              <a:gd name="connsiteY7" fmla="*/ 3481333 h 5029088"/>
              <a:gd name="connsiteX8" fmla="*/ 4278313 w 12192000"/>
              <a:gd name="connsiteY8" fmla="*/ 3481333 h 5029088"/>
              <a:gd name="connsiteX9" fmla="*/ 4610100 w 12192000"/>
              <a:gd name="connsiteY9" fmla="*/ 3813120 h 5029088"/>
              <a:gd name="connsiteX10" fmla="*/ 4610100 w 12192000"/>
              <a:gd name="connsiteY10" fmla="*/ 4114699 h 5029088"/>
              <a:gd name="connsiteX11" fmla="*/ 4624032 w 12192000"/>
              <a:gd name="connsiteY11" fmla="*/ 4252901 h 5029088"/>
              <a:gd name="connsiteX12" fmla="*/ 5295899 w 12192000"/>
              <a:gd name="connsiteY12" fmla="*/ 4800488 h 5029088"/>
              <a:gd name="connsiteX13" fmla="*/ 5981699 w 12192000"/>
              <a:gd name="connsiteY13" fmla="*/ 4114688 h 5029088"/>
              <a:gd name="connsiteX14" fmla="*/ 5295899 w 12192000"/>
              <a:gd name="connsiteY14" fmla="*/ 3428888 h 5029088"/>
              <a:gd name="connsiteX15" fmla="*/ 5295899 w 12192000"/>
              <a:gd name="connsiteY15" fmla="*/ 3430475 h 5029088"/>
              <a:gd name="connsiteX16" fmla="*/ 4381499 w 12192000"/>
              <a:gd name="connsiteY16" fmla="*/ 2516075 h 5029088"/>
              <a:gd name="connsiteX17" fmla="*/ 5295899 w 12192000"/>
              <a:gd name="connsiteY17" fmla="*/ 1601675 h 5029088"/>
              <a:gd name="connsiteX18" fmla="*/ 6205578 w 12192000"/>
              <a:gd name="connsiteY18" fmla="*/ 2422583 h 5029088"/>
              <a:gd name="connsiteX19" fmla="*/ 6210144 w 12192000"/>
              <a:gd name="connsiteY19" fmla="*/ 2513013 h 5029088"/>
              <a:gd name="connsiteX20" fmla="*/ 6210299 w 12192000"/>
              <a:gd name="connsiteY20" fmla="*/ 2513013 h 5029088"/>
              <a:gd name="connsiteX21" fmla="*/ 6896099 w 12192000"/>
              <a:gd name="connsiteY21" fmla="*/ 3198813 h 5029088"/>
              <a:gd name="connsiteX22" fmla="*/ 7581899 w 12192000"/>
              <a:gd name="connsiteY22" fmla="*/ 2513013 h 5029088"/>
              <a:gd name="connsiteX23" fmla="*/ 6896099 w 12192000"/>
              <a:gd name="connsiteY23" fmla="*/ 1827213 h 5029088"/>
              <a:gd name="connsiteX24" fmla="*/ 6896099 w 12192000"/>
              <a:gd name="connsiteY24" fmla="*/ 1828800 h 5029088"/>
              <a:gd name="connsiteX25" fmla="*/ 5981699 w 12192000"/>
              <a:gd name="connsiteY25" fmla="*/ 914400 h 5029088"/>
              <a:gd name="connsiteX26" fmla="*/ 6896099 w 12192000"/>
              <a:gd name="connsiteY26" fmla="*/ 0 h 5029088"/>
              <a:gd name="connsiteX27" fmla="*/ 7791922 w 12192000"/>
              <a:gd name="connsiteY27" fmla="*/ 730116 h 5029088"/>
              <a:gd name="connsiteX28" fmla="*/ 7809373 w 12192000"/>
              <a:gd name="connsiteY28" fmla="*/ 903233 h 5029088"/>
              <a:gd name="connsiteX29" fmla="*/ 7810502 w 12192000"/>
              <a:gd name="connsiteY29" fmla="*/ 903233 h 5029088"/>
              <a:gd name="connsiteX30" fmla="*/ 7810502 w 12192000"/>
              <a:gd name="connsiteY30" fmla="*/ 1182230 h 5029088"/>
              <a:gd name="connsiteX31" fmla="*/ 7988705 w 12192000"/>
              <a:gd name="connsiteY31" fmla="*/ 1360433 h 5029088"/>
              <a:gd name="connsiteX32" fmla="*/ 12192000 w 12192000"/>
              <a:gd name="connsiteY32" fmla="*/ 1360433 h 5029088"/>
              <a:gd name="connsiteX33" fmla="*/ 12192000 w 12192000"/>
              <a:gd name="connsiteY33" fmla="*/ 1566807 h 5029088"/>
              <a:gd name="connsiteX34" fmla="*/ 7913687 w 12192000"/>
              <a:gd name="connsiteY34" fmla="*/ 1566807 h 5029088"/>
              <a:gd name="connsiteX35" fmla="*/ 7581900 w 12192000"/>
              <a:gd name="connsiteY35" fmla="*/ 1235020 h 5029088"/>
              <a:gd name="connsiteX36" fmla="*/ 7581900 w 12192000"/>
              <a:gd name="connsiteY36" fmla="*/ 914400 h 5029088"/>
              <a:gd name="connsiteX37" fmla="*/ 7581899 w 12192000"/>
              <a:gd name="connsiteY37" fmla="*/ 914400 h 5029088"/>
              <a:gd name="connsiteX38" fmla="*/ 6896099 w 12192000"/>
              <a:gd name="connsiteY38" fmla="*/ 228600 h 5029088"/>
              <a:gd name="connsiteX39" fmla="*/ 6210299 w 12192000"/>
              <a:gd name="connsiteY39" fmla="*/ 914400 h 5029088"/>
              <a:gd name="connsiteX40" fmla="*/ 6896099 w 12192000"/>
              <a:gd name="connsiteY40" fmla="*/ 1600200 h 5029088"/>
              <a:gd name="connsiteX41" fmla="*/ 6896099 w 12192000"/>
              <a:gd name="connsiteY41" fmla="*/ 1598613 h 5029088"/>
              <a:gd name="connsiteX42" fmla="*/ 7810499 w 12192000"/>
              <a:gd name="connsiteY42" fmla="*/ 2513013 h 5029088"/>
              <a:gd name="connsiteX43" fmla="*/ 6896099 w 12192000"/>
              <a:gd name="connsiteY43" fmla="*/ 3427413 h 5029088"/>
              <a:gd name="connsiteX44" fmla="*/ 5986420 w 12192000"/>
              <a:gd name="connsiteY44" fmla="*/ 2606505 h 5029088"/>
              <a:gd name="connsiteX45" fmla="*/ 5981853 w 12192000"/>
              <a:gd name="connsiteY45" fmla="*/ 2516075 h 5029088"/>
              <a:gd name="connsiteX46" fmla="*/ 5981699 w 12192000"/>
              <a:gd name="connsiteY46" fmla="*/ 2516075 h 5029088"/>
              <a:gd name="connsiteX47" fmla="*/ 5295899 w 12192000"/>
              <a:gd name="connsiteY47" fmla="*/ 1830275 h 5029088"/>
              <a:gd name="connsiteX48" fmla="*/ 4610099 w 12192000"/>
              <a:gd name="connsiteY48" fmla="*/ 2516075 h 5029088"/>
              <a:gd name="connsiteX49" fmla="*/ 5295899 w 12192000"/>
              <a:gd name="connsiteY49" fmla="*/ 3201875 h 5029088"/>
              <a:gd name="connsiteX50" fmla="*/ 5295899 w 12192000"/>
              <a:gd name="connsiteY50" fmla="*/ 3200288 h 5029088"/>
              <a:gd name="connsiteX51" fmla="*/ 6210299 w 12192000"/>
              <a:gd name="connsiteY51" fmla="*/ 4114688 h 5029088"/>
              <a:gd name="connsiteX52" fmla="*/ 5295899 w 12192000"/>
              <a:gd name="connsiteY52" fmla="*/ 5029088 h 502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5029088">
                <a:moveTo>
                  <a:pt x="5295899" y="5029088"/>
                </a:moveTo>
                <a:cubicBezTo>
                  <a:pt x="4854016" y="5029088"/>
                  <a:pt x="4485341" y="4715648"/>
                  <a:pt x="4400077" y="4298971"/>
                </a:cubicBezTo>
                <a:lnTo>
                  <a:pt x="4384546" y="4144907"/>
                </a:lnTo>
                <a:lnTo>
                  <a:pt x="4381498" y="4144907"/>
                </a:lnTo>
                <a:lnTo>
                  <a:pt x="4381498" y="3865910"/>
                </a:lnTo>
                <a:cubicBezTo>
                  <a:pt x="4381498" y="3767491"/>
                  <a:pt x="4301714" y="3687707"/>
                  <a:pt x="4203295" y="3687707"/>
                </a:cubicBezTo>
                <a:lnTo>
                  <a:pt x="0" y="3687707"/>
                </a:lnTo>
                <a:lnTo>
                  <a:pt x="0" y="3481333"/>
                </a:lnTo>
                <a:lnTo>
                  <a:pt x="4278313" y="3481333"/>
                </a:lnTo>
                <a:cubicBezTo>
                  <a:pt x="4461554" y="3481333"/>
                  <a:pt x="4610100" y="3629879"/>
                  <a:pt x="4610100" y="3813120"/>
                </a:cubicBezTo>
                <a:lnTo>
                  <a:pt x="4610100" y="4114699"/>
                </a:lnTo>
                <a:lnTo>
                  <a:pt x="4624032" y="4252901"/>
                </a:lnTo>
                <a:cubicBezTo>
                  <a:pt x="4687981" y="4565408"/>
                  <a:pt x="4964487" y="4800488"/>
                  <a:pt x="5295899" y="4800488"/>
                </a:cubicBezTo>
                <a:cubicBezTo>
                  <a:pt x="5674656" y="4800488"/>
                  <a:pt x="5981699" y="4493445"/>
                  <a:pt x="5981699" y="4114688"/>
                </a:cubicBezTo>
                <a:cubicBezTo>
                  <a:pt x="5981699" y="3735931"/>
                  <a:pt x="5674656" y="3428888"/>
                  <a:pt x="5295899" y="3428888"/>
                </a:cubicBezTo>
                <a:lnTo>
                  <a:pt x="5295899" y="3430475"/>
                </a:lnTo>
                <a:cubicBezTo>
                  <a:pt x="4790890" y="3430475"/>
                  <a:pt x="4381499" y="3021084"/>
                  <a:pt x="4381499" y="2516075"/>
                </a:cubicBezTo>
                <a:cubicBezTo>
                  <a:pt x="4381499" y="2011066"/>
                  <a:pt x="4790890" y="1601675"/>
                  <a:pt x="5295899" y="1601675"/>
                </a:cubicBezTo>
                <a:cubicBezTo>
                  <a:pt x="5769345" y="1601675"/>
                  <a:pt x="6158751" y="1961491"/>
                  <a:pt x="6205578" y="2422583"/>
                </a:cubicBezTo>
                <a:lnTo>
                  <a:pt x="6210144" y="2513013"/>
                </a:lnTo>
                <a:lnTo>
                  <a:pt x="6210299" y="2513013"/>
                </a:lnTo>
                <a:cubicBezTo>
                  <a:pt x="6210299" y="2891770"/>
                  <a:pt x="6517342" y="3198813"/>
                  <a:pt x="6896099" y="3198813"/>
                </a:cubicBezTo>
                <a:cubicBezTo>
                  <a:pt x="7274856" y="3198813"/>
                  <a:pt x="7581899" y="2891770"/>
                  <a:pt x="7581899" y="2513013"/>
                </a:cubicBezTo>
                <a:cubicBezTo>
                  <a:pt x="7581899" y="2134256"/>
                  <a:pt x="7274856" y="1827213"/>
                  <a:pt x="6896099" y="1827213"/>
                </a:cubicBezTo>
                <a:lnTo>
                  <a:pt x="6896099" y="1828800"/>
                </a:lnTo>
                <a:cubicBezTo>
                  <a:pt x="6391090" y="1828800"/>
                  <a:pt x="5981699" y="1419409"/>
                  <a:pt x="5981699" y="914400"/>
                </a:cubicBezTo>
                <a:cubicBezTo>
                  <a:pt x="5981699" y="409391"/>
                  <a:pt x="6391090" y="0"/>
                  <a:pt x="6896099" y="0"/>
                </a:cubicBezTo>
                <a:cubicBezTo>
                  <a:pt x="7337982" y="0"/>
                  <a:pt x="7706657" y="313440"/>
                  <a:pt x="7791922" y="730116"/>
                </a:cubicBezTo>
                <a:lnTo>
                  <a:pt x="7809373" y="903233"/>
                </a:lnTo>
                <a:lnTo>
                  <a:pt x="7810502" y="903233"/>
                </a:lnTo>
                <a:lnTo>
                  <a:pt x="7810502" y="1182230"/>
                </a:lnTo>
                <a:cubicBezTo>
                  <a:pt x="7810502" y="1280649"/>
                  <a:pt x="7890286" y="1360433"/>
                  <a:pt x="7988705" y="1360433"/>
                </a:cubicBezTo>
                <a:lnTo>
                  <a:pt x="12192000" y="1360433"/>
                </a:lnTo>
                <a:lnTo>
                  <a:pt x="12192000" y="1566807"/>
                </a:lnTo>
                <a:lnTo>
                  <a:pt x="7913687" y="1566807"/>
                </a:lnTo>
                <a:cubicBezTo>
                  <a:pt x="7730446" y="1566807"/>
                  <a:pt x="7581900" y="1418261"/>
                  <a:pt x="7581900" y="1235020"/>
                </a:cubicBezTo>
                <a:lnTo>
                  <a:pt x="7581900" y="914400"/>
                </a:lnTo>
                <a:lnTo>
                  <a:pt x="7581899" y="914400"/>
                </a:lnTo>
                <a:cubicBezTo>
                  <a:pt x="7581899" y="535643"/>
                  <a:pt x="7274856" y="228600"/>
                  <a:pt x="6896099" y="228600"/>
                </a:cubicBezTo>
                <a:cubicBezTo>
                  <a:pt x="6517342" y="228600"/>
                  <a:pt x="6210299" y="535643"/>
                  <a:pt x="6210299" y="914400"/>
                </a:cubicBezTo>
                <a:cubicBezTo>
                  <a:pt x="6210299" y="1293157"/>
                  <a:pt x="6517342" y="1600200"/>
                  <a:pt x="6896099" y="1600200"/>
                </a:cubicBezTo>
                <a:lnTo>
                  <a:pt x="6896099" y="1598613"/>
                </a:lnTo>
                <a:cubicBezTo>
                  <a:pt x="7401108" y="1598613"/>
                  <a:pt x="7810499" y="2008004"/>
                  <a:pt x="7810499" y="2513013"/>
                </a:cubicBezTo>
                <a:cubicBezTo>
                  <a:pt x="7810499" y="3018022"/>
                  <a:pt x="7401108" y="3427413"/>
                  <a:pt x="6896099" y="3427413"/>
                </a:cubicBezTo>
                <a:cubicBezTo>
                  <a:pt x="6422653" y="3427413"/>
                  <a:pt x="6033246" y="3067597"/>
                  <a:pt x="5986420" y="2606505"/>
                </a:cubicBezTo>
                <a:lnTo>
                  <a:pt x="5981853" y="2516075"/>
                </a:lnTo>
                <a:lnTo>
                  <a:pt x="5981699" y="2516075"/>
                </a:lnTo>
                <a:cubicBezTo>
                  <a:pt x="5981699" y="2137318"/>
                  <a:pt x="5674656" y="1830275"/>
                  <a:pt x="5295899" y="1830275"/>
                </a:cubicBezTo>
                <a:cubicBezTo>
                  <a:pt x="4917142" y="1830275"/>
                  <a:pt x="4610099" y="2137318"/>
                  <a:pt x="4610099" y="2516075"/>
                </a:cubicBezTo>
                <a:cubicBezTo>
                  <a:pt x="4610099" y="2894832"/>
                  <a:pt x="4917142" y="3201875"/>
                  <a:pt x="5295899" y="3201875"/>
                </a:cubicBezTo>
                <a:lnTo>
                  <a:pt x="5295899" y="3200288"/>
                </a:lnTo>
                <a:cubicBezTo>
                  <a:pt x="5800908" y="3200288"/>
                  <a:pt x="6210299" y="3609679"/>
                  <a:pt x="6210299" y="4114688"/>
                </a:cubicBezTo>
                <a:cubicBezTo>
                  <a:pt x="6210299" y="4619697"/>
                  <a:pt x="5800908" y="5029088"/>
                  <a:pt x="5295899" y="5029088"/>
                </a:cubicBezTo>
                <a:close/>
              </a:path>
            </a:pathLst>
          </a:custGeom>
          <a:gradFill>
            <a:gsLst>
              <a:gs pos="50500">
                <a:srgbClr val="1BDD96"/>
              </a:gs>
              <a:gs pos="70000">
                <a:srgbClr val="FFA140"/>
              </a:gs>
              <a:gs pos="30000">
                <a:srgbClr val="0C7FAD"/>
              </a:gs>
            </a:gsLst>
            <a:lin ang="189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!!Group 25">
            <a:extLst>
              <a:ext uri="{FF2B5EF4-FFF2-40B4-BE49-F238E27FC236}">
                <a16:creationId xmlns:a16="http://schemas.microsoft.com/office/drawing/2014/main" id="{52979856-3035-59A3-2BCB-87BDB7A1BF46}"/>
              </a:ext>
            </a:extLst>
          </p:cNvPr>
          <p:cNvGrpSpPr/>
          <p:nvPr/>
        </p:nvGrpSpPr>
        <p:grpSpPr>
          <a:xfrm>
            <a:off x="3374436" y="1246681"/>
            <a:ext cx="4089146" cy="1143000"/>
            <a:chOff x="3382056" y="1246681"/>
            <a:chExt cx="4089146" cy="1143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3DBC1B-A527-F4F3-5E42-295DFB549DA1}"/>
                </a:ext>
              </a:extLst>
            </p:cNvPr>
            <p:cNvSpPr/>
            <p:nvPr/>
          </p:nvSpPr>
          <p:spPr>
            <a:xfrm>
              <a:off x="6328202" y="1246681"/>
              <a:ext cx="1143000" cy="1143000"/>
            </a:xfrm>
            <a:prstGeom prst="ellipse">
              <a:avLst/>
            </a:prstGeom>
            <a:gradFill flip="none" rotWithShape="1">
              <a:gsLst>
                <a:gs pos="33000">
                  <a:srgbClr val="FE855A"/>
                </a:gs>
                <a:gs pos="100000">
                  <a:srgbClr val="53608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600" dirty="0"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ilita One" panose="02000000000000000000" pitchFamily="2" charset="0"/>
                </a:rPr>
                <a:t>01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CF2BB1-0A2F-02E7-F625-733F71D9D1CB}"/>
                </a:ext>
              </a:extLst>
            </p:cNvPr>
            <p:cNvGrpSpPr/>
            <p:nvPr/>
          </p:nvGrpSpPr>
          <p:grpSpPr>
            <a:xfrm>
              <a:off x="3382056" y="1290083"/>
              <a:ext cx="3102669" cy="1056196"/>
              <a:chOff x="800781" y="980036"/>
              <a:chExt cx="3102669" cy="1056196"/>
            </a:xfrm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22CED33-440A-5580-457A-51896B7D3267}"/>
                  </a:ext>
                </a:extLst>
              </p:cNvPr>
              <p:cNvSpPr/>
              <p:nvPr/>
            </p:nvSpPr>
            <p:spPr>
              <a:xfrm>
                <a:off x="800781" y="980036"/>
                <a:ext cx="3102669" cy="1056196"/>
              </a:xfrm>
              <a:custGeom>
                <a:avLst/>
                <a:gdLst>
                  <a:gd name="connsiteX0" fmla="*/ 0 w 3102669"/>
                  <a:gd name="connsiteY0" fmla="*/ 528097 h 1056196"/>
                  <a:gd name="connsiteX1" fmla="*/ 0 w 3102669"/>
                  <a:gd name="connsiteY1" fmla="*/ 528098 h 1056196"/>
                  <a:gd name="connsiteX2" fmla="*/ 0 w 3102669"/>
                  <a:gd name="connsiteY2" fmla="*/ 528098 h 1056196"/>
                  <a:gd name="connsiteX3" fmla="*/ 528098 w 3102669"/>
                  <a:gd name="connsiteY3" fmla="*/ 0 h 1056196"/>
                  <a:gd name="connsiteX4" fmla="*/ 3102669 w 3102669"/>
                  <a:gd name="connsiteY4" fmla="*/ 0 h 1056196"/>
                  <a:gd name="connsiteX5" fmla="*/ 3043918 w 3102669"/>
                  <a:gd name="connsiteY5" fmla="*/ 48474 h 1056196"/>
                  <a:gd name="connsiteX6" fmla="*/ 2843052 w 3102669"/>
                  <a:gd name="connsiteY6" fmla="*/ 533408 h 1056196"/>
                  <a:gd name="connsiteX7" fmla="*/ 3043918 w 3102669"/>
                  <a:gd name="connsiteY7" fmla="*/ 1018342 h 1056196"/>
                  <a:gd name="connsiteX8" fmla="*/ 3089798 w 3102669"/>
                  <a:gd name="connsiteY8" fmla="*/ 1056196 h 1056196"/>
                  <a:gd name="connsiteX9" fmla="*/ 528098 w 3102669"/>
                  <a:gd name="connsiteY9" fmla="*/ 1056195 h 1056196"/>
                  <a:gd name="connsiteX10" fmla="*/ 10729 w 3102669"/>
                  <a:gd name="connsiteY10" fmla="*/ 634527 h 1056196"/>
                  <a:gd name="connsiteX11" fmla="*/ 0 w 3102669"/>
                  <a:gd name="connsiteY11" fmla="*/ 528098 h 1056196"/>
                  <a:gd name="connsiteX12" fmla="*/ 10729 w 3102669"/>
                  <a:gd name="connsiteY12" fmla="*/ 421668 h 1056196"/>
                  <a:gd name="connsiteX13" fmla="*/ 528098 w 3102669"/>
                  <a:gd name="connsiteY13" fmla="*/ 0 h 1056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102669" h="1056196">
                    <a:moveTo>
                      <a:pt x="0" y="528097"/>
                    </a:moveTo>
                    <a:lnTo>
                      <a:pt x="0" y="528098"/>
                    </a:lnTo>
                    <a:lnTo>
                      <a:pt x="0" y="528098"/>
                    </a:lnTo>
                    <a:close/>
                    <a:moveTo>
                      <a:pt x="528098" y="0"/>
                    </a:moveTo>
                    <a:lnTo>
                      <a:pt x="3102669" y="0"/>
                    </a:lnTo>
                    <a:lnTo>
                      <a:pt x="3043918" y="48474"/>
                    </a:lnTo>
                    <a:cubicBezTo>
                      <a:pt x="2919813" y="172580"/>
                      <a:pt x="2843052" y="344030"/>
                      <a:pt x="2843052" y="533408"/>
                    </a:cubicBezTo>
                    <a:cubicBezTo>
                      <a:pt x="2843052" y="722787"/>
                      <a:pt x="2919813" y="894237"/>
                      <a:pt x="3043918" y="1018342"/>
                    </a:cubicBezTo>
                    <a:lnTo>
                      <a:pt x="3089798" y="1056196"/>
                    </a:lnTo>
                    <a:lnTo>
                      <a:pt x="528098" y="1056195"/>
                    </a:lnTo>
                    <a:cubicBezTo>
                      <a:pt x="272896" y="1056195"/>
                      <a:pt x="59972" y="875172"/>
                      <a:pt x="10729" y="634527"/>
                    </a:cubicBezTo>
                    <a:lnTo>
                      <a:pt x="0" y="528098"/>
                    </a:lnTo>
                    <a:lnTo>
                      <a:pt x="10729" y="421668"/>
                    </a:lnTo>
                    <a:cubicBezTo>
                      <a:pt x="59972" y="181023"/>
                      <a:pt x="272896" y="0"/>
                      <a:pt x="528098" y="0"/>
                    </a:cubicBezTo>
                    <a:close/>
                  </a:path>
                </a:pathLst>
              </a:custGeom>
              <a:solidFill>
                <a:srgbClr val="0B435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1" name="!!TextBox 10">
                <a:extLst>
                  <a:ext uri="{FF2B5EF4-FFF2-40B4-BE49-F238E27FC236}">
                    <a16:creationId xmlns:a16="http://schemas.microsoft.com/office/drawing/2014/main" id="{30744A68-17D1-E691-A4C4-9EFF4B7930AB}"/>
                  </a:ext>
                </a:extLst>
              </p:cNvPr>
              <p:cNvSpPr txBox="1"/>
              <p:nvPr/>
            </p:nvSpPr>
            <p:spPr>
              <a:xfrm>
                <a:off x="1703175" y="986468"/>
                <a:ext cx="2200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effectLst>
                      <a:outerShdw blurRad="190500" dist="1016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ilita One" panose="02000000000000000000" pitchFamily="2" charset="0"/>
                  </a:rPr>
                  <a:t>Your Title Here</a:t>
                </a:r>
              </a:p>
            </p:txBody>
          </p:sp>
          <p:sp>
            <p:nvSpPr>
              <p:cNvPr id="12" name="!!TextBox 11">
                <a:extLst>
                  <a:ext uri="{FF2B5EF4-FFF2-40B4-BE49-F238E27FC236}">
                    <a16:creationId xmlns:a16="http://schemas.microsoft.com/office/drawing/2014/main" id="{211732C8-A183-921B-A1F1-ED341695D314}"/>
                  </a:ext>
                </a:extLst>
              </p:cNvPr>
              <p:cNvSpPr txBox="1"/>
              <p:nvPr/>
            </p:nvSpPr>
            <p:spPr>
              <a:xfrm>
                <a:off x="899341" y="1277808"/>
                <a:ext cx="26820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  <a:effectLst>
                      <a:outerShdw blurRad="190500" dist="1016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Lorem ipsum dolor sit amet, consectetuer adipiscing elit. Maecenas portico cangue</a:t>
                </a:r>
              </a:p>
            </p:txBody>
          </p:sp>
        </p:grpSp>
      </p:grpSp>
      <p:grpSp>
        <p:nvGrpSpPr>
          <p:cNvPr id="27" name="!!Group 26">
            <a:extLst>
              <a:ext uri="{FF2B5EF4-FFF2-40B4-BE49-F238E27FC236}">
                <a16:creationId xmlns:a16="http://schemas.microsoft.com/office/drawing/2014/main" id="{2A4A9764-0183-5B11-3BFE-DB1980EFB640}"/>
              </a:ext>
            </a:extLst>
          </p:cNvPr>
          <p:cNvGrpSpPr/>
          <p:nvPr/>
        </p:nvGrpSpPr>
        <p:grpSpPr>
          <a:xfrm>
            <a:off x="1759698" y="2857500"/>
            <a:ext cx="4081296" cy="1143000"/>
            <a:chOff x="1774938" y="2857500"/>
            <a:chExt cx="4081296" cy="1143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B71410C-3ADB-B762-87CD-82267027F62E}"/>
                </a:ext>
              </a:extLst>
            </p:cNvPr>
            <p:cNvSpPr/>
            <p:nvPr/>
          </p:nvSpPr>
          <p:spPr>
            <a:xfrm>
              <a:off x="4713234" y="2857500"/>
              <a:ext cx="1143000" cy="1143000"/>
            </a:xfrm>
            <a:prstGeom prst="ellipse">
              <a:avLst/>
            </a:prstGeom>
            <a:gradFill flip="none" rotWithShape="1">
              <a:gsLst>
                <a:gs pos="0">
                  <a:srgbClr val="FE855A"/>
                </a:gs>
                <a:gs pos="79000">
                  <a:srgbClr val="7BEC9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200" dirty="0"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ilita One" panose="02000000000000000000" pitchFamily="2" charset="0"/>
                </a:rPr>
                <a:t>03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575484-47DA-C699-A4DD-952348EC693B}"/>
                </a:ext>
              </a:extLst>
            </p:cNvPr>
            <p:cNvGrpSpPr/>
            <p:nvPr/>
          </p:nvGrpSpPr>
          <p:grpSpPr>
            <a:xfrm>
              <a:off x="1774938" y="2900902"/>
              <a:ext cx="3102669" cy="1056196"/>
              <a:chOff x="800781" y="980036"/>
              <a:chExt cx="3102669" cy="1056196"/>
            </a:xfrm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874F8C9-DB7B-0E6F-C81B-D87EFFB9D9C3}"/>
                  </a:ext>
                </a:extLst>
              </p:cNvPr>
              <p:cNvSpPr/>
              <p:nvPr/>
            </p:nvSpPr>
            <p:spPr>
              <a:xfrm>
                <a:off x="800781" y="980036"/>
                <a:ext cx="3102669" cy="1056196"/>
              </a:xfrm>
              <a:custGeom>
                <a:avLst/>
                <a:gdLst>
                  <a:gd name="connsiteX0" fmla="*/ 0 w 3102669"/>
                  <a:gd name="connsiteY0" fmla="*/ 528097 h 1056196"/>
                  <a:gd name="connsiteX1" fmla="*/ 0 w 3102669"/>
                  <a:gd name="connsiteY1" fmla="*/ 528098 h 1056196"/>
                  <a:gd name="connsiteX2" fmla="*/ 0 w 3102669"/>
                  <a:gd name="connsiteY2" fmla="*/ 528098 h 1056196"/>
                  <a:gd name="connsiteX3" fmla="*/ 528098 w 3102669"/>
                  <a:gd name="connsiteY3" fmla="*/ 0 h 1056196"/>
                  <a:gd name="connsiteX4" fmla="*/ 3102669 w 3102669"/>
                  <a:gd name="connsiteY4" fmla="*/ 0 h 1056196"/>
                  <a:gd name="connsiteX5" fmla="*/ 3043918 w 3102669"/>
                  <a:gd name="connsiteY5" fmla="*/ 48474 h 1056196"/>
                  <a:gd name="connsiteX6" fmla="*/ 2843052 w 3102669"/>
                  <a:gd name="connsiteY6" fmla="*/ 533408 h 1056196"/>
                  <a:gd name="connsiteX7" fmla="*/ 3043918 w 3102669"/>
                  <a:gd name="connsiteY7" fmla="*/ 1018342 h 1056196"/>
                  <a:gd name="connsiteX8" fmla="*/ 3089798 w 3102669"/>
                  <a:gd name="connsiteY8" fmla="*/ 1056196 h 1056196"/>
                  <a:gd name="connsiteX9" fmla="*/ 528098 w 3102669"/>
                  <a:gd name="connsiteY9" fmla="*/ 1056195 h 1056196"/>
                  <a:gd name="connsiteX10" fmla="*/ 10729 w 3102669"/>
                  <a:gd name="connsiteY10" fmla="*/ 634527 h 1056196"/>
                  <a:gd name="connsiteX11" fmla="*/ 0 w 3102669"/>
                  <a:gd name="connsiteY11" fmla="*/ 528098 h 1056196"/>
                  <a:gd name="connsiteX12" fmla="*/ 10729 w 3102669"/>
                  <a:gd name="connsiteY12" fmla="*/ 421668 h 1056196"/>
                  <a:gd name="connsiteX13" fmla="*/ 528098 w 3102669"/>
                  <a:gd name="connsiteY13" fmla="*/ 0 h 1056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102669" h="1056196">
                    <a:moveTo>
                      <a:pt x="0" y="528097"/>
                    </a:moveTo>
                    <a:lnTo>
                      <a:pt x="0" y="528098"/>
                    </a:lnTo>
                    <a:lnTo>
                      <a:pt x="0" y="528098"/>
                    </a:lnTo>
                    <a:close/>
                    <a:moveTo>
                      <a:pt x="528098" y="0"/>
                    </a:moveTo>
                    <a:lnTo>
                      <a:pt x="3102669" y="0"/>
                    </a:lnTo>
                    <a:lnTo>
                      <a:pt x="3043918" y="48474"/>
                    </a:lnTo>
                    <a:cubicBezTo>
                      <a:pt x="2919813" y="172580"/>
                      <a:pt x="2843052" y="344030"/>
                      <a:pt x="2843052" y="533408"/>
                    </a:cubicBezTo>
                    <a:cubicBezTo>
                      <a:pt x="2843052" y="722787"/>
                      <a:pt x="2919813" y="894237"/>
                      <a:pt x="3043918" y="1018342"/>
                    </a:cubicBezTo>
                    <a:lnTo>
                      <a:pt x="3089798" y="1056196"/>
                    </a:lnTo>
                    <a:lnTo>
                      <a:pt x="528098" y="1056195"/>
                    </a:lnTo>
                    <a:cubicBezTo>
                      <a:pt x="272896" y="1056195"/>
                      <a:pt x="59972" y="875172"/>
                      <a:pt x="10729" y="634527"/>
                    </a:cubicBezTo>
                    <a:lnTo>
                      <a:pt x="0" y="528098"/>
                    </a:lnTo>
                    <a:lnTo>
                      <a:pt x="10729" y="421668"/>
                    </a:lnTo>
                    <a:cubicBezTo>
                      <a:pt x="59972" y="181023"/>
                      <a:pt x="272896" y="0"/>
                      <a:pt x="528098" y="0"/>
                    </a:cubicBezTo>
                    <a:close/>
                  </a:path>
                </a:pathLst>
              </a:custGeom>
              <a:solidFill>
                <a:srgbClr val="0B435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6" name="!!TextBox 15">
                <a:extLst>
                  <a:ext uri="{FF2B5EF4-FFF2-40B4-BE49-F238E27FC236}">
                    <a16:creationId xmlns:a16="http://schemas.microsoft.com/office/drawing/2014/main" id="{22803864-7CD8-69F7-41F7-3294B09B8457}"/>
                  </a:ext>
                </a:extLst>
              </p:cNvPr>
              <p:cNvSpPr txBox="1"/>
              <p:nvPr/>
            </p:nvSpPr>
            <p:spPr>
              <a:xfrm>
                <a:off x="1346067" y="987151"/>
                <a:ext cx="2200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/>
                    </a:solidFill>
                    <a:effectLst>
                      <a:outerShdw blurRad="190500" dist="1016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ilita One" panose="02000000000000000000" pitchFamily="2" charset="0"/>
                  </a:rPr>
                  <a:t>Your Title Here</a:t>
                </a:r>
              </a:p>
            </p:txBody>
          </p:sp>
          <p:sp>
            <p:nvSpPr>
              <p:cNvPr id="17" name="!!TextBox 16">
                <a:extLst>
                  <a:ext uri="{FF2B5EF4-FFF2-40B4-BE49-F238E27FC236}">
                    <a16:creationId xmlns:a16="http://schemas.microsoft.com/office/drawing/2014/main" id="{21965239-EE3D-5F54-189F-D83F6F108641}"/>
                  </a:ext>
                </a:extLst>
              </p:cNvPr>
              <p:cNvSpPr txBox="1"/>
              <p:nvPr/>
            </p:nvSpPr>
            <p:spPr>
              <a:xfrm>
                <a:off x="956519" y="1271207"/>
                <a:ext cx="25916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>
                    <a:solidFill>
                      <a:schemeClr val="bg1"/>
                    </a:solidFill>
                    <a:effectLst>
                      <a:outerShdw blurRad="190500" dist="1016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Lorem ipsum dolor sit amet, consectetuer adipiscing elit. Maecenas portico cangue</a:t>
                </a:r>
              </a:p>
            </p:txBody>
          </p:sp>
        </p:grpSp>
      </p:grpSp>
      <p:grpSp>
        <p:nvGrpSpPr>
          <p:cNvPr id="28" name="!!Group 27">
            <a:extLst>
              <a:ext uri="{FF2B5EF4-FFF2-40B4-BE49-F238E27FC236}">
                <a16:creationId xmlns:a16="http://schemas.microsoft.com/office/drawing/2014/main" id="{7BF80D20-C507-4252-2212-3A251F3C53CF}"/>
              </a:ext>
            </a:extLst>
          </p:cNvPr>
          <p:cNvGrpSpPr/>
          <p:nvPr/>
        </p:nvGrpSpPr>
        <p:grpSpPr>
          <a:xfrm>
            <a:off x="6328202" y="2857500"/>
            <a:ext cx="4088860" cy="1143000"/>
            <a:chOff x="6328202" y="2857500"/>
            <a:chExt cx="4088860" cy="1143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2B686AF-B14F-A745-9BA5-715E1D02B801}"/>
                </a:ext>
              </a:extLst>
            </p:cNvPr>
            <p:cNvSpPr/>
            <p:nvPr/>
          </p:nvSpPr>
          <p:spPr>
            <a:xfrm>
              <a:off x="6328202" y="2857500"/>
              <a:ext cx="1143000" cy="1143000"/>
            </a:xfrm>
            <a:prstGeom prst="ellipse">
              <a:avLst/>
            </a:prstGeom>
            <a:gradFill flip="none" rotWithShape="1">
              <a:gsLst>
                <a:gs pos="0">
                  <a:srgbClr val="56C596"/>
                </a:gs>
                <a:gs pos="100000">
                  <a:srgbClr val="51257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200" dirty="0"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ilita One" panose="02000000000000000000" pitchFamily="2" charset="0"/>
                </a:rPr>
                <a:t>02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40D6488-608F-F912-B5AC-A2E6B8EEF84C}"/>
                </a:ext>
              </a:extLst>
            </p:cNvPr>
            <p:cNvGrpSpPr/>
            <p:nvPr/>
          </p:nvGrpSpPr>
          <p:grpSpPr>
            <a:xfrm flipH="1">
              <a:off x="7314393" y="2900902"/>
              <a:ext cx="3102669" cy="1056196"/>
              <a:chOff x="800781" y="980036"/>
              <a:chExt cx="3102669" cy="1056196"/>
            </a:xfrm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A727ACE-3BA8-E394-99AB-79A10D29234F}"/>
                  </a:ext>
                </a:extLst>
              </p:cNvPr>
              <p:cNvSpPr/>
              <p:nvPr/>
            </p:nvSpPr>
            <p:spPr>
              <a:xfrm>
                <a:off x="800781" y="980036"/>
                <a:ext cx="3102669" cy="1056196"/>
              </a:xfrm>
              <a:custGeom>
                <a:avLst/>
                <a:gdLst>
                  <a:gd name="connsiteX0" fmla="*/ 0 w 3102669"/>
                  <a:gd name="connsiteY0" fmla="*/ 528097 h 1056196"/>
                  <a:gd name="connsiteX1" fmla="*/ 0 w 3102669"/>
                  <a:gd name="connsiteY1" fmla="*/ 528098 h 1056196"/>
                  <a:gd name="connsiteX2" fmla="*/ 0 w 3102669"/>
                  <a:gd name="connsiteY2" fmla="*/ 528098 h 1056196"/>
                  <a:gd name="connsiteX3" fmla="*/ 528098 w 3102669"/>
                  <a:gd name="connsiteY3" fmla="*/ 0 h 1056196"/>
                  <a:gd name="connsiteX4" fmla="*/ 3102669 w 3102669"/>
                  <a:gd name="connsiteY4" fmla="*/ 0 h 1056196"/>
                  <a:gd name="connsiteX5" fmla="*/ 3043918 w 3102669"/>
                  <a:gd name="connsiteY5" fmla="*/ 48474 h 1056196"/>
                  <a:gd name="connsiteX6" fmla="*/ 2843052 w 3102669"/>
                  <a:gd name="connsiteY6" fmla="*/ 533408 h 1056196"/>
                  <a:gd name="connsiteX7" fmla="*/ 3043918 w 3102669"/>
                  <a:gd name="connsiteY7" fmla="*/ 1018342 h 1056196"/>
                  <a:gd name="connsiteX8" fmla="*/ 3089798 w 3102669"/>
                  <a:gd name="connsiteY8" fmla="*/ 1056196 h 1056196"/>
                  <a:gd name="connsiteX9" fmla="*/ 528098 w 3102669"/>
                  <a:gd name="connsiteY9" fmla="*/ 1056195 h 1056196"/>
                  <a:gd name="connsiteX10" fmla="*/ 10729 w 3102669"/>
                  <a:gd name="connsiteY10" fmla="*/ 634527 h 1056196"/>
                  <a:gd name="connsiteX11" fmla="*/ 0 w 3102669"/>
                  <a:gd name="connsiteY11" fmla="*/ 528098 h 1056196"/>
                  <a:gd name="connsiteX12" fmla="*/ 10729 w 3102669"/>
                  <a:gd name="connsiteY12" fmla="*/ 421668 h 1056196"/>
                  <a:gd name="connsiteX13" fmla="*/ 528098 w 3102669"/>
                  <a:gd name="connsiteY13" fmla="*/ 0 h 1056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102669" h="1056196">
                    <a:moveTo>
                      <a:pt x="0" y="528097"/>
                    </a:moveTo>
                    <a:lnTo>
                      <a:pt x="0" y="528098"/>
                    </a:lnTo>
                    <a:lnTo>
                      <a:pt x="0" y="528098"/>
                    </a:lnTo>
                    <a:close/>
                    <a:moveTo>
                      <a:pt x="528098" y="0"/>
                    </a:moveTo>
                    <a:lnTo>
                      <a:pt x="3102669" y="0"/>
                    </a:lnTo>
                    <a:lnTo>
                      <a:pt x="3043918" y="48474"/>
                    </a:lnTo>
                    <a:cubicBezTo>
                      <a:pt x="2919813" y="172580"/>
                      <a:pt x="2843052" y="344030"/>
                      <a:pt x="2843052" y="533408"/>
                    </a:cubicBezTo>
                    <a:cubicBezTo>
                      <a:pt x="2843052" y="722787"/>
                      <a:pt x="2919813" y="894237"/>
                      <a:pt x="3043918" y="1018342"/>
                    </a:cubicBezTo>
                    <a:lnTo>
                      <a:pt x="3089798" y="1056196"/>
                    </a:lnTo>
                    <a:lnTo>
                      <a:pt x="528098" y="1056195"/>
                    </a:lnTo>
                    <a:cubicBezTo>
                      <a:pt x="272896" y="1056195"/>
                      <a:pt x="59972" y="875172"/>
                      <a:pt x="10729" y="634527"/>
                    </a:cubicBezTo>
                    <a:lnTo>
                      <a:pt x="0" y="528098"/>
                    </a:lnTo>
                    <a:lnTo>
                      <a:pt x="10729" y="421668"/>
                    </a:lnTo>
                    <a:cubicBezTo>
                      <a:pt x="59972" y="181023"/>
                      <a:pt x="272896" y="0"/>
                      <a:pt x="528098" y="0"/>
                    </a:cubicBezTo>
                    <a:close/>
                  </a:path>
                </a:pathLst>
              </a:custGeom>
              <a:solidFill>
                <a:srgbClr val="0B435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0" name="!!TextBox 19">
                <a:extLst>
                  <a:ext uri="{FF2B5EF4-FFF2-40B4-BE49-F238E27FC236}">
                    <a16:creationId xmlns:a16="http://schemas.microsoft.com/office/drawing/2014/main" id="{58C291F1-6B8F-1286-30D2-F1B35370B192}"/>
                  </a:ext>
                </a:extLst>
              </p:cNvPr>
              <p:cNvSpPr txBox="1"/>
              <p:nvPr/>
            </p:nvSpPr>
            <p:spPr>
              <a:xfrm>
                <a:off x="1387307" y="997499"/>
                <a:ext cx="2200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effectLst>
                      <a:outerShdw blurRad="190500" dist="1016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ilita One" panose="02000000000000000000" pitchFamily="2" charset="0"/>
                  </a:rPr>
                  <a:t>Your Title Here</a:t>
                </a:r>
              </a:p>
            </p:txBody>
          </p:sp>
          <p:sp>
            <p:nvSpPr>
              <p:cNvPr id="21" name="!!TextBox 20">
                <a:extLst>
                  <a:ext uri="{FF2B5EF4-FFF2-40B4-BE49-F238E27FC236}">
                    <a16:creationId xmlns:a16="http://schemas.microsoft.com/office/drawing/2014/main" id="{150DAFA0-D8F1-904E-2903-66D40C3A8ADE}"/>
                  </a:ext>
                </a:extLst>
              </p:cNvPr>
              <p:cNvSpPr txBox="1"/>
              <p:nvPr/>
            </p:nvSpPr>
            <p:spPr>
              <a:xfrm>
                <a:off x="964083" y="1268455"/>
                <a:ext cx="25916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effectLst>
                      <a:outerShdw blurRad="190500" dist="1016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Lorem ipsum dolor sit amet, consectetuer adipiscing elit. Maecenas portico change</a:t>
                </a:r>
              </a:p>
            </p:txBody>
          </p:sp>
        </p:grpSp>
      </p:grpSp>
      <p:grpSp>
        <p:nvGrpSpPr>
          <p:cNvPr id="29" name="!!Group 28">
            <a:extLst>
              <a:ext uri="{FF2B5EF4-FFF2-40B4-BE49-F238E27FC236}">
                <a16:creationId xmlns:a16="http://schemas.microsoft.com/office/drawing/2014/main" id="{3D1DB0A6-A211-596D-4213-86BB6FAE1B83}"/>
              </a:ext>
            </a:extLst>
          </p:cNvPr>
          <p:cNvGrpSpPr/>
          <p:nvPr/>
        </p:nvGrpSpPr>
        <p:grpSpPr>
          <a:xfrm>
            <a:off x="4711319" y="4437839"/>
            <a:ext cx="4132501" cy="1143000"/>
            <a:chOff x="4726559" y="4468319"/>
            <a:chExt cx="4132501" cy="1143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E7227F-B273-0C23-4797-32F761900F2A}"/>
                </a:ext>
              </a:extLst>
            </p:cNvPr>
            <p:cNvSpPr/>
            <p:nvPr/>
          </p:nvSpPr>
          <p:spPr>
            <a:xfrm>
              <a:off x="4726559" y="4468319"/>
              <a:ext cx="1143000" cy="1143000"/>
            </a:xfrm>
            <a:prstGeom prst="ellipse">
              <a:avLst/>
            </a:prstGeom>
            <a:gradFill flip="none" rotWithShape="1">
              <a:gsLst>
                <a:gs pos="0">
                  <a:srgbClr val="329D9C"/>
                </a:gs>
                <a:gs pos="100000">
                  <a:srgbClr val="20507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ilita One" panose="02000000000000000000" pitchFamily="2" charset="0"/>
                </a:rPr>
                <a:t>04</a:t>
              </a:r>
              <a:endParaRPr lang="en-US" sz="2400" dirty="0">
                <a:solidFill>
                  <a:schemeClr val="bg1"/>
                </a:solidFill>
                <a:effectLst>
                  <a:outerShdw blurRad="190500" dist="101600" dir="2700000" algn="tl" rotWithShape="0">
                    <a:prstClr val="black">
                      <a:alpha val="40000"/>
                    </a:prstClr>
                  </a:outerShdw>
                </a:effectLst>
                <a:latin typeface="Lilita One" panose="02000000000000000000" pitchFamily="2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86F60F8-9F43-78C1-BDFC-1E1A6BB22488}"/>
                </a:ext>
              </a:extLst>
            </p:cNvPr>
            <p:cNvGrpSpPr/>
            <p:nvPr/>
          </p:nvGrpSpPr>
          <p:grpSpPr>
            <a:xfrm flipH="1">
              <a:off x="5756391" y="4511721"/>
              <a:ext cx="3102669" cy="1056196"/>
              <a:chOff x="800781" y="980036"/>
              <a:chExt cx="3102669" cy="1056196"/>
            </a:xfrm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15BF668-3DC7-058F-510E-40031E4967F6}"/>
                  </a:ext>
                </a:extLst>
              </p:cNvPr>
              <p:cNvSpPr/>
              <p:nvPr/>
            </p:nvSpPr>
            <p:spPr>
              <a:xfrm>
                <a:off x="800781" y="980036"/>
                <a:ext cx="3102669" cy="1056196"/>
              </a:xfrm>
              <a:custGeom>
                <a:avLst/>
                <a:gdLst>
                  <a:gd name="connsiteX0" fmla="*/ 0 w 3102669"/>
                  <a:gd name="connsiteY0" fmla="*/ 528097 h 1056196"/>
                  <a:gd name="connsiteX1" fmla="*/ 0 w 3102669"/>
                  <a:gd name="connsiteY1" fmla="*/ 528098 h 1056196"/>
                  <a:gd name="connsiteX2" fmla="*/ 0 w 3102669"/>
                  <a:gd name="connsiteY2" fmla="*/ 528098 h 1056196"/>
                  <a:gd name="connsiteX3" fmla="*/ 528098 w 3102669"/>
                  <a:gd name="connsiteY3" fmla="*/ 0 h 1056196"/>
                  <a:gd name="connsiteX4" fmla="*/ 3102669 w 3102669"/>
                  <a:gd name="connsiteY4" fmla="*/ 0 h 1056196"/>
                  <a:gd name="connsiteX5" fmla="*/ 3043918 w 3102669"/>
                  <a:gd name="connsiteY5" fmla="*/ 48474 h 1056196"/>
                  <a:gd name="connsiteX6" fmla="*/ 2843052 w 3102669"/>
                  <a:gd name="connsiteY6" fmla="*/ 533408 h 1056196"/>
                  <a:gd name="connsiteX7" fmla="*/ 3043918 w 3102669"/>
                  <a:gd name="connsiteY7" fmla="*/ 1018342 h 1056196"/>
                  <a:gd name="connsiteX8" fmla="*/ 3089798 w 3102669"/>
                  <a:gd name="connsiteY8" fmla="*/ 1056196 h 1056196"/>
                  <a:gd name="connsiteX9" fmla="*/ 528098 w 3102669"/>
                  <a:gd name="connsiteY9" fmla="*/ 1056195 h 1056196"/>
                  <a:gd name="connsiteX10" fmla="*/ 10729 w 3102669"/>
                  <a:gd name="connsiteY10" fmla="*/ 634527 h 1056196"/>
                  <a:gd name="connsiteX11" fmla="*/ 0 w 3102669"/>
                  <a:gd name="connsiteY11" fmla="*/ 528098 h 1056196"/>
                  <a:gd name="connsiteX12" fmla="*/ 10729 w 3102669"/>
                  <a:gd name="connsiteY12" fmla="*/ 421668 h 1056196"/>
                  <a:gd name="connsiteX13" fmla="*/ 528098 w 3102669"/>
                  <a:gd name="connsiteY13" fmla="*/ 0 h 1056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102669" h="1056196">
                    <a:moveTo>
                      <a:pt x="0" y="528097"/>
                    </a:moveTo>
                    <a:lnTo>
                      <a:pt x="0" y="528098"/>
                    </a:lnTo>
                    <a:lnTo>
                      <a:pt x="0" y="528098"/>
                    </a:lnTo>
                    <a:close/>
                    <a:moveTo>
                      <a:pt x="528098" y="0"/>
                    </a:moveTo>
                    <a:lnTo>
                      <a:pt x="3102669" y="0"/>
                    </a:lnTo>
                    <a:lnTo>
                      <a:pt x="3043918" y="48474"/>
                    </a:lnTo>
                    <a:cubicBezTo>
                      <a:pt x="2919813" y="172580"/>
                      <a:pt x="2843052" y="344030"/>
                      <a:pt x="2843052" y="533408"/>
                    </a:cubicBezTo>
                    <a:cubicBezTo>
                      <a:pt x="2843052" y="722787"/>
                      <a:pt x="2919813" y="894237"/>
                      <a:pt x="3043918" y="1018342"/>
                    </a:cubicBezTo>
                    <a:lnTo>
                      <a:pt x="3089798" y="1056196"/>
                    </a:lnTo>
                    <a:lnTo>
                      <a:pt x="528098" y="1056195"/>
                    </a:lnTo>
                    <a:cubicBezTo>
                      <a:pt x="272896" y="1056195"/>
                      <a:pt x="59972" y="875172"/>
                      <a:pt x="10729" y="634527"/>
                    </a:cubicBezTo>
                    <a:lnTo>
                      <a:pt x="0" y="528098"/>
                    </a:lnTo>
                    <a:lnTo>
                      <a:pt x="10729" y="421668"/>
                    </a:lnTo>
                    <a:cubicBezTo>
                      <a:pt x="59972" y="181023"/>
                      <a:pt x="272896" y="0"/>
                      <a:pt x="528098" y="0"/>
                    </a:cubicBezTo>
                    <a:close/>
                  </a:path>
                </a:pathLst>
              </a:custGeom>
              <a:solidFill>
                <a:srgbClr val="0B435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4" name="!!TextBox 23">
                <a:extLst>
                  <a:ext uri="{FF2B5EF4-FFF2-40B4-BE49-F238E27FC236}">
                    <a16:creationId xmlns:a16="http://schemas.microsoft.com/office/drawing/2014/main" id="{AEE3FB44-34B7-9D87-44E2-01B5EB183923}"/>
                  </a:ext>
                </a:extLst>
              </p:cNvPr>
              <p:cNvSpPr txBox="1"/>
              <p:nvPr/>
            </p:nvSpPr>
            <p:spPr>
              <a:xfrm>
                <a:off x="1422963" y="988510"/>
                <a:ext cx="22002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effectLst>
                      <a:outerShdw blurRad="190500" dist="1016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Lilita One" panose="02000000000000000000" pitchFamily="2" charset="0"/>
                  </a:rPr>
                  <a:t>Your Title Here</a:t>
                </a:r>
              </a:p>
            </p:txBody>
          </p:sp>
          <p:sp>
            <p:nvSpPr>
              <p:cNvPr id="25" name="!!TextBox 24">
                <a:extLst>
                  <a:ext uri="{FF2B5EF4-FFF2-40B4-BE49-F238E27FC236}">
                    <a16:creationId xmlns:a16="http://schemas.microsoft.com/office/drawing/2014/main" id="{20ED9BFE-19EA-5867-EF62-F3A6E8ABB13D}"/>
                  </a:ext>
                </a:extLst>
              </p:cNvPr>
              <p:cNvSpPr txBox="1"/>
              <p:nvPr/>
            </p:nvSpPr>
            <p:spPr>
              <a:xfrm>
                <a:off x="1031624" y="1264092"/>
                <a:ext cx="25916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effectLst>
                      <a:outerShdw blurRad="190500" dist="1016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Lorem ipsum dolor sit amet, consectetuer adipiscing elit. Maecenas portico cangue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26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-0.54245 7.40741E-7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0.5444 -3.7037E-7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-1.66667E-6 0.40417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2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-2.08333E-7 -0.40255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9C3F60D-D980-5C23-487D-F361E9C21D6B}"/>
              </a:ext>
            </a:extLst>
          </p:cNvPr>
          <p:cNvSpPr/>
          <p:nvPr/>
        </p:nvSpPr>
        <p:spPr>
          <a:xfrm flipH="1">
            <a:off x="-1" y="895272"/>
            <a:ext cx="7810501" cy="5962728"/>
          </a:xfrm>
          <a:custGeom>
            <a:avLst/>
            <a:gdLst>
              <a:gd name="connsiteX0" fmla="*/ 2514600 w 7810501"/>
              <a:gd name="connsiteY0" fmla="*/ 0 h 5954182"/>
              <a:gd name="connsiteX1" fmla="*/ 1600200 w 7810501"/>
              <a:gd name="connsiteY1" fmla="*/ 914400 h 5954182"/>
              <a:gd name="connsiteX2" fmla="*/ 2514600 w 7810501"/>
              <a:gd name="connsiteY2" fmla="*/ 1828800 h 5954182"/>
              <a:gd name="connsiteX3" fmla="*/ 2514600 w 7810501"/>
              <a:gd name="connsiteY3" fmla="*/ 1827213 h 5954182"/>
              <a:gd name="connsiteX4" fmla="*/ 3200400 w 7810501"/>
              <a:gd name="connsiteY4" fmla="*/ 2513013 h 5954182"/>
              <a:gd name="connsiteX5" fmla="*/ 2514600 w 7810501"/>
              <a:gd name="connsiteY5" fmla="*/ 3198813 h 5954182"/>
              <a:gd name="connsiteX6" fmla="*/ 1828800 w 7810501"/>
              <a:gd name="connsiteY6" fmla="*/ 2513013 h 5954182"/>
              <a:gd name="connsiteX7" fmla="*/ 1828645 w 7810501"/>
              <a:gd name="connsiteY7" fmla="*/ 2513013 h 5954182"/>
              <a:gd name="connsiteX8" fmla="*/ 1824079 w 7810501"/>
              <a:gd name="connsiteY8" fmla="*/ 2422583 h 5954182"/>
              <a:gd name="connsiteX9" fmla="*/ 914400 w 7810501"/>
              <a:gd name="connsiteY9" fmla="*/ 1601675 h 5954182"/>
              <a:gd name="connsiteX10" fmla="*/ 0 w 7810501"/>
              <a:gd name="connsiteY10" fmla="*/ 2516075 h 5954182"/>
              <a:gd name="connsiteX11" fmla="*/ 820908 w 7810501"/>
              <a:gd name="connsiteY11" fmla="*/ 3425754 h 5954182"/>
              <a:gd name="connsiteX12" fmla="*/ 913608 w 7810501"/>
              <a:gd name="connsiteY12" fmla="*/ 3430435 h 5954182"/>
              <a:gd name="connsiteX13" fmla="*/ 913608 w 7810501"/>
              <a:gd name="connsiteY13" fmla="*/ 3431166 h 5954182"/>
              <a:gd name="connsiteX14" fmla="*/ 914401 w 7810501"/>
              <a:gd name="connsiteY14" fmla="*/ 3431246 h 5954182"/>
              <a:gd name="connsiteX15" fmla="*/ 914401 w 7810501"/>
              <a:gd name="connsiteY15" fmla="*/ 3431166 h 5954182"/>
              <a:gd name="connsiteX16" fmla="*/ 1600201 w 7810501"/>
              <a:gd name="connsiteY16" fmla="*/ 4116966 h 5954182"/>
              <a:gd name="connsiteX17" fmla="*/ 1600200 w 7810501"/>
              <a:gd name="connsiteY17" fmla="*/ 4116974 h 5954182"/>
              <a:gd name="connsiteX18" fmla="*/ 1600992 w 7810501"/>
              <a:gd name="connsiteY18" fmla="*/ 4116974 h 5954182"/>
              <a:gd name="connsiteX19" fmla="*/ 1600992 w 7810501"/>
              <a:gd name="connsiteY19" fmla="*/ 5954182 h 5954182"/>
              <a:gd name="connsiteX20" fmla="*/ 1829592 w 7810501"/>
              <a:gd name="connsiteY20" fmla="*/ 5954182 h 5954182"/>
              <a:gd name="connsiteX21" fmla="*/ 1829592 w 7810501"/>
              <a:gd name="connsiteY21" fmla="*/ 4115498 h 5954182"/>
              <a:gd name="connsiteX22" fmla="*/ 1827869 w 7810501"/>
              <a:gd name="connsiteY22" fmla="*/ 4115498 h 5954182"/>
              <a:gd name="connsiteX23" fmla="*/ 1811647 w 7810501"/>
              <a:gd name="connsiteY23" fmla="*/ 3943868 h 5954182"/>
              <a:gd name="connsiteX24" fmla="*/ 1007100 w 7810501"/>
              <a:gd name="connsiteY24" fmla="*/ 3207287 h 5954182"/>
              <a:gd name="connsiteX25" fmla="*/ 914401 w 7810501"/>
              <a:gd name="connsiteY25" fmla="*/ 3202606 h 5954182"/>
              <a:gd name="connsiteX26" fmla="*/ 914401 w 7810501"/>
              <a:gd name="connsiteY26" fmla="*/ 3204153 h 5954182"/>
              <a:gd name="connsiteX27" fmla="*/ 913608 w 7810501"/>
              <a:gd name="connsiteY27" fmla="*/ 3204073 h 5954182"/>
              <a:gd name="connsiteX28" fmla="*/ 913608 w 7810501"/>
              <a:gd name="connsiteY28" fmla="*/ 3428888 h 5954182"/>
              <a:gd name="connsiteX29" fmla="*/ 913607 w 7810501"/>
              <a:gd name="connsiteY29" fmla="*/ 3428888 h 5954182"/>
              <a:gd name="connsiteX30" fmla="*/ 913607 w 7810501"/>
              <a:gd name="connsiteY30" fmla="*/ 3201795 h 5954182"/>
              <a:gd name="connsiteX31" fmla="*/ 776187 w 7810501"/>
              <a:gd name="connsiteY31" fmla="*/ 3187942 h 5954182"/>
              <a:gd name="connsiteX32" fmla="*/ 228600 w 7810501"/>
              <a:gd name="connsiteY32" fmla="*/ 2516075 h 5954182"/>
              <a:gd name="connsiteX33" fmla="*/ 914400 w 7810501"/>
              <a:gd name="connsiteY33" fmla="*/ 1830275 h 5954182"/>
              <a:gd name="connsiteX34" fmla="*/ 1600200 w 7810501"/>
              <a:gd name="connsiteY34" fmla="*/ 2516075 h 5954182"/>
              <a:gd name="connsiteX35" fmla="*/ 1600354 w 7810501"/>
              <a:gd name="connsiteY35" fmla="*/ 2516075 h 5954182"/>
              <a:gd name="connsiteX36" fmla="*/ 1604921 w 7810501"/>
              <a:gd name="connsiteY36" fmla="*/ 2606505 h 5954182"/>
              <a:gd name="connsiteX37" fmla="*/ 2514600 w 7810501"/>
              <a:gd name="connsiteY37" fmla="*/ 3427413 h 5954182"/>
              <a:gd name="connsiteX38" fmla="*/ 3429000 w 7810501"/>
              <a:gd name="connsiteY38" fmla="*/ 2513013 h 5954182"/>
              <a:gd name="connsiteX39" fmla="*/ 2514600 w 7810501"/>
              <a:gd name="connsiteY39" fmla="*/ 1598613 h 5954182"/>
              <a:gd name="connsiteX40" fmla="*/ 2514600 w 7810501"/>
              <a:gd name="connsiteY40" fmla="*/ 1600200 h 5954182"/>
              <a:gd name="connsiteX41" fmla="*/ 1828800 w 7810501"/>
              <a:gd name="connsiteY41" fmla="*/ 914400 h 5954182"/>
              <a:gd name="connsiteX42" fmla="*/ 2514600 w 7810501"/>
              <a:gd name="connsiteY42" fmla="*/ 228600 h 5954182"/>
              <a:gd name="connsiteX43" fmla="*/ 3200400 w 7810501"/>
              <a:gd name="connsiteY43" fmla="*/ 914400 h 5954182"/>
              <a:gd name="connsiteX44" fmla="*/ 3200401 w 7810501"/>
              <a:gd name="connsiteY44" fmla="*/ 914400 h 5954182"/>
              <a:gd name="connsiteX45" fmla="*/ 3200401 w 7810501"/>
              <a:gd name="connsiteY45" fmla="*/ 1235020 h 5954182"/>
              <a:gd name="connsiteX46" fmla="*/ 3532188 w 7810501"/>
              <a:gd name="connsiteY46" fmla="*/ 1566807 h 5954182"/>
              <a:gd name="connsiteX47" fmla="*/ 7810501 w 7810501"/>
              <a:gd name="connsiteY47" fmla="*/ 1566807 h 5954182"/>
              <a:gd name="connsiteX48" fmla="*/ 7810501 w 7810501"/>
              <a:gd name="connsiteY48" fmla="*/ 1360433 h 5954182"/>
              <a:gd name="connsiteX49" fmla="*/ 3607206 w 7810501"/>
              <a:gd name="connsiteY49" fmla="*/ 1360433 h 5954182"/>
              <a:gd name="connsiteX50" fmla="*/ 3429003 w 7810501"/>
              <a:gd name="connsiteY50" fmla="*/ 1182230 h 5954182"/>
              <a:gd name="connsiteX51" fmla="*/ 3429003 w 7810501"/>
              <a:gd name="connsiteY51" fmla="*/ 903233 h 5954182"/>
              <a:gd name="connsiteX52" fmla="*/ 3427874 w 7810501"/>
              <a:gd name="connsiteY52" fmla="*/ 903233 h 5954182"/>
              <a:gd name="connsiteX53" fmla="*/ 3410423 w 7810501"/>
              <a:gd name="connsiteY53" fmla="*/ 730116 h 5954182"/>
              <a:gd name="connsiteX54" fmla="*/ 2514600 w 7810501"/>
              <a:gd name="connsiteY54" fmla="*/ 0 h 59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7810501" h="5954182">
                <a:moveTo>
                  <a:pt x="2514600" y="0"/>
                </a:moveTo>
                <a:cubicBezTo>
                  <a:pt x="2009591" y="0"/>
                  <a:pt x="1600200" y="409391"/>
                  <a:pt x="1600200" y="914400"/>
                </a:cubicBezTo>
                <a:cubicBezTo>
                  <a:pt x="1600200" y="1419409"/>
                  <a:pt x="2009591" y="1828800"/>
                  <a:pt x="2514600" y="1828800"/>
                </a:cubicBezTo>
                <a:lnTo>
                  <a:pt x="2514600" y="1827213"/>
                </a:lnTo>
                <a:cubicBezTo>
                  <a:pt x="2893357" y="1827213"/>
                  <a:pt x="3200400" y="2134256"/>
                  <a:pt x="3200400" y="2513013"/>
                </a:cubicBezTo>
                <a:cubicBezTo>
                  <a:pt x="3200400" y="2891770"/>
                  <a:pt x="2893357" y="3198813"/>
                  <a:pt x="2514600" y="3198813"/>
                </a:cubicBezTo>
                <a:cubicBezTo>
                  <a:pt x="2135843" y="3198813"/>
                  <a:pt x="1828800" y="2891770"/>
                  <a:pt x="1828800" y="2513013"/>
                </a:cubicBezTo>
                <a:lnTo>
                  <a:pt x="1828645" y="2513013"/>
                </a:lnTo>
                <a:lnTo>
                  <a:pt x="1824079" y="2422583"/>
                </a:lnTo>
                <a:cubicBezTo>
                  <a:pt x="1777252" y="1961491"/>
                  <a:pt x="1387846" y="1601675"/>
                  <a:pt x="914400" y="1601675"/>
                </a:cubicBezTo>
                <a:cubicBezTo>
                  <a:pt x="409391" y="1601675"/>
                  <a:pt x="0" y="2011066"/>
                  <a:pt x="0" y="2516075"/>
                </a:cubicBezTo>
                <a:cubicBezTo>
                  <a:pt x="0" y="2989521"/>
                  <a:pt x="359817" y="3378928"/>
                  <a:pt x="820908" y="3425754"/>
                </a:cubicBezTo>
                <a:lnTo>
                  <a:pt x="913608" y="3430435"/>
                </a:lnTo>
                <a:lnTo>
                  <a:pt x="913608" y="3431166"/>
                </a:lnTo>
                <a:lnTo>
                  <a:pt x="914401" y="3431246"/>
                </a:lnTo>
                <a:lnTo>
                  <a:pt x="914401" y="3431166"/>
                </a:lnTo>
                <a:cubicBezTo>
                  <a:pt x="1293158" y="3431166"/>
                  <a:pt x="1600201" y="3738209"/>
                  <a:pt x="1600201" y="4116966"/>
                </a:cubicBezTo>
                <a:lnTo>
                  <a:pt x="1600200" y="4116974"/>
                </a:lnTo>
                <a:lnTo>
                  <a:pt x="1600992" y="4116974"/>
                </a:lnTo>
                <a:lnTo>
                  <a:pt x="1600992" y="5954182"/>
                </a:lnTo>
                <a:lnTo>
                  <a:pt x="1829592" y="5954182"/>
                </a:lnTo>
                <a:lnTo>
                  <a:pt x="1829592" y="4115498"/>
                </a:lnTo>
                <a:lnTo>
                  <a:pt x="1827869" y="4115498"/>
                </a:lnTo>
                <a:lnTo>
                  <a:pt x="1811647" y="3943868"/>
                </a:lnTo>
                <a:cubicBezTo>
                  <a:pt x="1736472" y="3551522"/>
                  <a:pt x="1410556" y="3248261"/>
                  <a:pt x="1007100" y="3207287"/>
                </a:cubicBezTo>
                <a:lnTo>
                  <a:pt x="914401" y="3202606"/>
                </a:lnTo>
                <a:lnTo>
                  <a:pt x="914401" y="3204153"/>
                </a:lnTo>
                <a:lnTo>
                  <a:pt x="913608" y="3204073"/>
                </a:lnTo>
                <a:lnTo>
                  <a:pt x="913608" y="3428888"/>
                </a:lnTo>
                <a:lnTo>
                  <a:pt x="913607" y="3428888"/>
                </a:lnTo>
                <a:lnTo>
                  <a:pt x="913607" y="3201795"/>
                </a:lnTo>
                <a:lnTo>
                  <a:pt x="776187" y="3187942"/>
                </a:lnTo>
                <a:cubicBezTo>
                  <a:pt x="463680" y="3123994"/>
                  <a:pt x="228600" y="2847488"/>
                  <a:pt x="228600" y="2516075"/>
                </a:cubicBezTo>
                <a:cubicBezTo>
                  <a:pt x="228600" y="2137318"/>
                  <a:pt x="535643" y="1830275"/>
                  <a:pt x="914400" y="1830275"/>
                </a:cubicBezTo>
                <a:cubicBezTo>
                  <a:pt x="1293157" y="1830275"/>
                  <a:pt x="1600200" y="2137318"/>
                  <a:pt x="1600200" y="2516075"/>
                </a:cubicBezTo>
                <a:lnTo>
                  <a:pt x="1600354" y="2516075"/>
                </a:lnTo>
                <a:lnTo>
                  <a:pt x="1604921" y="2606505"/>
                </a:lnTo>
                <a:cubicBezTo>
                  <a:pt x="1651747" y="3067597"/>
                  <a:pt x="2041154" y="3427413"/>
                  <a:pt x="2514600" y="3427413"/>
                </a:cubicBezTo>
                <a:cubicBezTo>
                  <a:pt x="3019609" y="3427413"/>
                  <a:pt x="3429000" y="3018022"/>
                  <a:pt x="3429000" y="2513013"/>
                </a:cubicBezTo>
                <a:cubicBezTo>
                  <a:pt x="3429000" y="2008004"/>
                  <a:pt x="3019609" y="1598613"/>
                  <a:pt x="2514600" y="1598613"/>
                </a:cubicBezTo>
                <a:lnTo>
                  <a:pt x="2514600" y="1600200"/>
                </a:lnTo>
                <a:cubicBezTo>
                  <a:pt x="2135843" y="1600200"/>
                  <a:pt x="1828800" y="1293157"/>
                  <a:pt x="1828800" y="914400"/>
                </a:cubicBezTo>
                <a:cubicBezTo>
                  <a:pt x="1828800" y="535643"/>
                  <a:pt x="2135843" y="228600"/>
                  <a:pt x="2514600" y="228600"/>
                </a:cubicBezTo>
                <a:cubicBezTo>
                  <a:pt x="2893357" y="228600"/>
                  <a:pt x="3200400" y="535643"/>
                  <a:pt x="3200400" y="914400"/>
                </a:cubicBezTo>
                <a:lnTo>
                  <a:pt x="3200401" y="914400"/>
                </a:lnTo>
                <a:lnTo>
                  <a:pt x="3200401" y="1235020"/>
                </a:lnTo>
                <a:cubicBezTo>
                  <a:pt x="3200401" y="1418261"/>
                  <a:pt x="3348947" y="1566807"/>
                  <a:pt x="3532188" y="1566807"/>
                </a:cubicBezTo>
                <a:lnTo>
                  <a:pt x="7810501" y="1566807"/>
                </a:lnTo>
                <a:lnTo>
                  <a:pt x="7810501" y="1360433"/>
                </a:lnTo>
                <a:lnTo>
                  <a:pt x="3607206" y="1360433"/>
                </a:lnTo>
                <a:cubicBezTo>
                  <a:pt x="3508787" y="1360433"/>
                  <a:pt x="3429003" y="1280649"/>
                  <a:pt x="3429003" y="1182230"/>
                </a:cubicBezTo>
                <a:lnTo>
                  <a:pt x="3429003" y="903233"/>
                </a:lnTo>
                <a:lnTo>
                  <a:pt x="3427874" y="903233"/>
                </a:lnTo>
                <a:lnTo>
                  <a:pt x="3410423" y="730116"/>
                </a:lnTo>
                <a:cubicBezTo>
                  <a:pt x="3325158" y="313440"/>
                  <a:pt x="2956483" y="0"/>
                  <a:pt x="2514600" y="0"/>
                </a:cubicBezTo>
                <a:close/>
              </a:path>
            </a:pathLst>
          </a:custGeom>
          <a:gradFill flip="none" rotWithShape="1">
            <a:gsLst>
              <a:gs pos="50500">
                <a:srgbClr val="1BDD96"/>
              </a:gs>
              <a:gs pos="30000">
                <a:srgbClr val="FFA140"/>
              </a:gs>
              <a:gs pos="70000">
                <a:srgbClr val="0C7FAD"/>
              </a:gs>
            </a:gsLst>
            <a:lin ang="18900000" scaled="1"/>
            <a:tileRect/>
          </a:gradFill>
          <a:ln>
            <a:noFill/>
          </a:ln>
          <a:effectLst>
            <a:outerShdw blurRad="317500" dist="152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3E18C-AD08-2CFD-4400-925C24452A6B}"/>
              </a:ext>
            </a:extLst>
          </p:cNvPr>
          <p:cNvSpPr/>
          <p:nvPr/>
        </p:nvSpPr>
        <p:spPr>
          <a:xfrm>
            <a:off x="6328202" y="2857500"/>
            <a:ext cx="1143000" cy="1143000"/>
          </a:xfrm>
          <a:prstGeom prst="ellipse">
            <a:avLst/>
          </a:prstGeom>
          <a:gradFill flip="none" rotWithShape="1">
            <a:gsLst>
              <a:gs pos="31000">
                <a:srgbClr val="FF7D5D"/>
              </a:gs>
              <a:gs pos="100000">
                <a:srgbClr val="6600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latin typeface="Lilita One" panose="02000000000000000000" pitchFamily="2" charset="0"/>
              </a:rPr>
              <a:t>07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561084-8C75-E07A-E3F6-99AFA1B8AFB8}"/>
              </a:ext>
            </a:extLst>
          </p:cNvPr>
          <p:cNvSpPr/>
          <p:nvPr/>
        </p:nvSpPr>
        <p:spPr>
          <a:xfrm>
            <a:off x="4725301" y="2843568"/>
            <a:ext cx="1143000" cy="114300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rgbClr val="00B0F0"/>
              </a:gs>
            </a:gsLst>
            <a:lin ang="27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latin typeface="Lilita One" panose="02000000000000000000" pitchFamily="2" charset="0"/>
              </a:rPr>
              <a:t>06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3C0D31-28E8-B646-8869-F7ABAEDA4AF8}"/>
              </a:ext>
            </a:extLst>
          </p:cNvPr>
          <p:cNvSpPr/>
          <p:nvPr/>
        </p:nvSpPr>
        <p:spPr>
          <a:xfrm>
            <a:off x="4708569" y="1236224"/>
            <a:ext cx="1143000" cy="1143000"/>
          </a:xfrm>
          <a:prstGeom prst="ellipse">
            <a:avLst/>
          </a:prstGeom>
          <a:gradFill>
            <a:gsLst>
              <a:gs pos="100000">
                <a:srgbClr val="FF3399"/>
              </a:gs>
              <a:gs pos="11000">
                <a:srgbClr val="FFBF27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ilita One" panose="02000000000000000000" pitchFamily="2" charset="0"/>
              </a:rPr>
              <a:t>05</a:t>
            </a:r>
            <a:endParaRPr lang="en-US" sz="2400" dirty="0">
              <a:solidFill>
                <a:schemeClr val="bg1"/>
              </a:solidFill>
              <a:latin typeface="Lilita One" panose="020000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CF179C-949A-63C4-0247-F6F7D59B49A0}"/>
              </a:ext>
            </a:extLst>
          </p:cNvPr>
          <p:cNvGrpSpPr/>
          <p:nvPr/>
        </p:nvGrpSpPr>
        <p:grpSpPr>
          <a:xfrm>
            <a:off x="1774938" y="2896665"/>
            <a:ext cx="3102669" cy="1056196"/>
            <a:chOff x="800781" y="980036"/>
            <a:chExt cx="3102669" cy="1056196"/>
          </a:xfrm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E3E28B1-1627-A6B2-F1A7-F544BAF8112D}"/>
                </a:ext>
              </a:extLst>
            </p:cNvPr>
            <p:cNvSpPr/>
            <p:nvPr/>
          </p:nvSpPr>
          <p:spPr>
            <a:xfrm>
              <a:off x="800781" y="980036"/>
              <a:ext cx="3102669" cy="1056196"/>
            </a:xfrm>
            <a:custGeom>
              <a:avLst/>
              <a:gdLst>
                <a:gd name="connsiteX0" fmla="*/ 0 w 3102669"/>
                <a:gd name="connsiteY0" fmla="*/ 528097 h 1056196"/>
                <a:gd name="connsiteX1" fmla="*/ 0 w 3102669"/>
                <a:gd name="connsiteY1" fmla="*/ 528098 h 1056196"/>
                <a:gd name="connsiteX2" fmla="*/ 0 w 3102669"/>
                <a:gd name="connsiteY2" fmla="*/ 528098 h 1056196"/>
                <a:gd name="connsiteX3" fmla="*/ 528098 w 3102669"/>
                <a:gd name="connsiteY3" fmla="*/ 0 h 1056196"/>
                <a:gd name="connsiteX4" fmla="*/ 3102669 w 3102669"/>
                <a:gd name="connsiteY4" fmla="*/ 0 h 1056196"/>
                <a:gd name="connsiteX5" fmla="*/ 3043918 w 3102669"/>
                <a:gd name="connsiteY5" fmla="*/ 48474 h 1056196"/>
                <a:gd name="connsiteX6" fmla="*/ 2843052 w 3102669"/>
                <a:gd name="connsiteY6" fmla="*/ 533408 h 1056196"/>
                <a:gd name="connsiteX7" fmla="*/ 3043918 w 3102669"/>
                <a:gd name="connsiteY7" fmla="*/ 1018342 h 1056196"/>
                <a:gd name="connsiteX8" fmla="*/ 3089798 w 3102669"/>
                <a:gd name="connsiteY8" fmla="*/ 1056196 h 1056196"/>
                <a:gd name="connsiteX9" fmla="*/ 528098 w 3102669"/>
                <a:gd name="connsiteY9" fmla="*/ 1056195 h 1056196"/>
                <a:gd name="connsiteX10" fmla="*/ 10729 w 3102669"/>
                <a:gd name="connsiteY10" fmla="*/ 634527 h 1056196"/>
                <a:gd name="connsiteX11" fmla="*/ 0 w 3102669"/>
                <a:gd name="connsiteY11" fmla="*/ 528098 h 1056196"/>
                <a:gd name="connsiteX12" fmla="*/ 10729 w 3102669"/>
                <a:gd name="connsiteY12" fmla="*/ 421668 h 1056196"/>
                <a:gd name="connsiteX13" fmla="*/ 528098 w 3102669"/>
                <a:gd name="connsiteY13" fmla="*/ 0 h 105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2669" h="1056196">
                  <a:moveTo>
                    <a:pt x="0" y="528097"/>
                  </a:moveTo>
                  <a:lnTo>
                    <a:pt x="0" y="528098"/>
                  </a:lnTo>
                  <a:lnTo>
                    <a:pt x="0" y="528098"/>
                  </a:lnTo>
                  <a:close/>
                  <a:moveTo>
                    <a:pt x="528098" y="0"/>
                  </a:moveTo>
                  <a:lnTo>
                    <a:pt x="3102669" y="0"/>
                  </a:lnTo>
                  <a:lnTo>
                    <a:pt x="3043918" y="48474"/>
                  </a:lnTo>
                  <a:cubicBezTo>
                    <a:pt x="2919813" y="172580"/>
                    <a:pt x="2843052" y="344030"/>
                    <a:pt x="2843052" y="533408"/>
                  </a:cubicBezTo>
                  <a:cubicBezTo>
                    <a:pt x="2843052" y="722787"/>
                    <a:pt x="2919813" y="894237"/>
                    <a:pt x="3043918" y="1018342"/>
                  </a:cubicBezTo>
                  <a:lnTo>
                    <a:pt x="3089798" y="1056196"/>
                  </a:lnTo>
                  <a:lnTo>
                    <a:pt x="528098" y="1056195"/>
                  </a:lnTo>
                  <a:cubicBezTo>
                    <a:pt x="272896" y="1056195"/>
                    <a:pt x="59972" y="875172"/>
                    <a:pt x="10729" y="634527"/>
                  </a:cubicBezTo>
                  <a:lnTo>
                    <a:pt x="0" y="528098"/>
                  </a:lnTo>
                  <a:lnTo>
                    <a:pt x="10729" y="421668"/>
                  </a:lnTo>
                  <a:cubicBezTo>
                    <a:pt x="59972" y="181023"/>
                    <a:pt x="272896" y="0"/>
                    <a:pt x="528098" y="0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190500" dist="1016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306779-375F-06DF-108F-AB4B3DF2F25B}"/>
                </a:ext>
              </a:extLst>
            </p:cNvPr>
            <p:cNvSpPr txBox="1"/>
            <p:nvPr/>
          </p:nvSpPr>
          <p:spPr>
            <a:xfrm>
              <a:off x="1346067" y="987151"/>
              <a:ext cx="220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ilita One" panose="02000000000000000000" pitchFamily="2" charset="0"/>
                </a:rPr>
                <a:t>Your Title Here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633F4F-DF2B-4493-5935-B5AAD235D7F3}"/>
                </a:ext>
              </a:extLst>
            </p:cNvPr>
            <p:cNvSpPr txBox="1"/>
            <p:nvPr/>
          </p:nvSpPr>
          <p:spPr>
            <a:xfrm>
              <a:off x="956519" y="1271207"/>
              <a:ext cx="259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Lorem ipsum dolor sit amet, consectetuer adipiscing elit. Maecenas portico cangue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850DDC-37B8-ECAE-80A5-CDC4698E27FC}"/>
              </a:ext>
            </a:extLst>
          </p:cNvPr>
          <p:cNvGrpSpPr/>
          <p:nvPr/>
        </p:nvGrpSpPr>
        <p:grpSpPr>
          <a:xfrm flipH="1">
            <a:off x="7314393" y="2910940"/>
            <a:ext cx="3102669" cy="1056196"/>
            <a:chOff x="800781" y="980036"/>
            <a:chExt cx="3102669" cy="1056196"/>
          </a:xfrm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91E0044-5582-4C45-F919-7362A7BC5F51}"/>
                </a:ext>
              </a:extLst>
            </p:cNvPr>
            <p:cNvSpPr/>
            <p:nvPr/>
          </p:nvSpPr>
          <p:spPr>
            <a:xfrm>
              <a:off x="800781" y="980036"/>
              <a:ext cx="3102669" cy="1056196"/>
            </a:xfrm>
            <a:custGeom>
              <a:avLst/>
              <a:gdLst>
                <a:gd name="connsiteX0" fmla="*/ 0 w 3102669"/>
                <a:gd name="connsiteY0" fmla="*/ 528097 h 1056196"/>
                <a:gd name="connsiteX1" fmla="*/ 0 w 3102669"/>
                <a:gd name="connsiteY1" fmla="*/ 528098 h 1056196"/>
                <a:gd name="connsiteX2" fmla="*/ 0 w 3102669"/>
                <a:gd name="connsiteY2" fmla="*/ 528098 h 1056196"/>
                <a:gd name="connsiteX3" fmla="*/ 528098 w 3102669"/>
                <a:gd name="connsiteY3" fmla="*/ 0 h 1056196"/>
                <a:gd name="connsiteX4" fmla="*/ 3102669 w 3102669"/>
                <a:gd name="connsiteY4" fmla="*/ 0 h 1056196"/>
                <a:gd name="connsiteX5" fmla="*/ 3043918 w 3102669"/>
                <a:gd name="connsiteY5" fmla="*/ 48474 h 1056196"/>
                <a:gd name="connsiteX6" fmla="*/ 2843052 w 3102669"/>
                <a:gd name="connsiteY6" fmla="*/ 533408 h 1056196"/>
                <a:gd name="connsiteX7" fmla="*/ 3043918 w 3102669"/>
                <a:gd name="connsiteY7" fmla="*/ 1018342 h 1056196"/>
                <a:gd name="connsiteX8" fmla="*/ 3089798 w 3102669"/>
                <a:gd name="connsiteY8" fmla="*/ 1056196 h 1056196"/>
                <a:gd name="connsiteX9" fmla="*/ 528098 w 3102669"/>
                <a:gd name="connsiteY9" fmla="*/ 1056195 h 1056196"/>
                <a:gd name="connsiteX10" fmla="*/ 10729 w 3102669"/>
                <a:gd name="connsiteY10" fmla="*/ 634527 h 1056196"/>
                <a:gd name="connsiteX11" fmla="*/ 0 w 3102669"/>
                <a:gd name="connsiteY11" fmla="*/ 528098 h 1056196"/>
                <a:gd name="connsiteX12" fmla="*/ 10729 w 3102669"/>
                <a:gd name="connsiteY12" fmla="*/ 421668 h 1056196"/>
                <a:gd name="connsiteX13" fmla="*/ 528098 w 3102669"/>
                <a:gd name="connsiteY13" fmla="*/ 0 h 105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2669" h="1056196">
                  <a:moveTo>
                    <a:pt x="0" y="528097"/>
                  </a:moveTo>
                  <a:lnTo>
                    <a:pt x="0" y="528098"/>
                  </a:lnTo>
                  <a:lnTo>
                    <a:pt x="0" y="528098"/>
                  </a:lnTo>
                  <a:close/>
                  <a:moveTo>
                    <a:pt x="528098" y="0"/>
                  </a:moveTo>
                  <a:lnTo>
                    <a:pt x="3102669" y="0"/>
                  </a:lnTo>
                  <a:lnTo>
                    <a:pt x="3043918" y="48474"/>
                  </a:lnTo>
                  <a:cubicBezTo>
                    <a:pt x="2919813" y="172580"/>
                    <a:pt x="2843052" y="344030"/>
                    <a:pt x="2843052" y="533408"/>
                  </a:cubicBezTo>
                  <a:cubicBezTo>
                    <a:pt x="2843052" y="722787"/>
                    <a:pt x="2919813" y="894237"/>
                    <a:pt x="3043918" y="1018342"/>
                  </a:cubicBezTo>
                  <a:lnTo>
                    <a:pt x="3089798" y="1056196"/>
                  </a:lnTo>
                  <a:lnTo>
                    <a:pt x="528098" y="1056195"/>
                  </a:lnTo>
                  <a:cubicBezTo>
                    <a:pt x="272896" y="1056195"/>
                    <a:pt x="59972" y="875172"/>
                    <a:pt x="10729" y="634527"/>
                  </a:cubicBezTo>
                  <a:lnTo>
                    <a:pt x="0" y="528098"/>
                  </a:lnTo>
                  <a:lnTo>
                    <a:pt x="10729" y="421668"/>
                  </a:lnTo>
                  <a:cubicBezTo>
                    <a:pt x="59972" y="181023"/>
                    <a:pt x="272896" y="0"/>
                    <a:pt x="528098" y="0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190500" dist="1016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DA8356-A93B-C7A1-FE25-299D68D76819}"/>
                </a:ext>
              </a:extLst>
            </p:cNvPr>
            <p:cNvSpPr txBox="1"/>
            <p:nvPr/>
          </p:nvSpPr>
          <p:spPr>
            <a:xfrm>
              <a:off x="1387307" y="997499"/>
              <a:ext cx="220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ilita One" panose="02000000000000000000" pitchFamily="2" charset="0"/>
                </a:rPr>
                <a:t>Your Title Here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178A40-B011-A454-6CD2-1E88B8B162E1}"/>
                </a:ext>
              </a:extLst>
            </p:cNvPr>
            <p:cNvSpPr txBox="1"/>
            <p:nvPr/>
          </p:nvSpPr>
          <p:spPr>
            <a:xfrm>
              <a:off x="964083" y="1268455"/>
              <a:ext cx="259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Lorem ipsum dolor sit amet, consectetuer adipiscing elit. Maecenas portico cangue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FADA187-AE60-1208-B02C-82D0655A6AC9}"/>
              </a:ext>
            </a:extLst>
          </p:cNvPr>
          <p:cNvGrpSpPr/>
          <p:nvPr/>
        </p:nvGrpSpPr>
        <p:grpSpPr>
          <a:xfrm flipH="1">
            <a:off x="5740709" y="1264475"/>
            <a:ext cx="3102669" cy="1056196"/>
            <a:chOff x="800781" y="980036"/>
            <a:chExt cx="3102669" cy="1056196"/>
          </a:xfrm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F76B611-3AA3-89DB-ED4C-F0BD7014952C}"/>
                </a:ext>
              </a:extLst>
            </p:cNvPr>
            <p:cNvSpPr/>
            <p:nvPr/>
          </p:nvSpPr>
          <p:spPr>
            <a:xfrm>
              <a:off x="800781" y="980036"/>
              <a:ext cx="3102669" cy="1056196"/>
            </a:xfrm>
            <a:custGeom>
              <a:avLst/>
              <a:gdLst>
                <a:gd name="connsiteX0" fmla="*/ 0 w 3102669"/>
                <a:gd name="connsiteY0" fmla="*/ 528097 h 1056196"/>
                <a:gd name="connsiteX1" fmla="*/ 0 w 3102669"/>
                <a:gd name="connsiteY1" fmla="*/ 528098 h 1056196"/>
                <a:gd name="connsiteX2" fmla="*/ 0 w 3102669"/>
                <a:gd name="connsiteY2" fmla="*/ 528098 h 1056196"/>
                <a:gd name="connsiteX3" fmla="*/ 528098 w 3102669"/>
                <a:gd name="connsiteY3" fmla="*/ 0 h 1056196"/>
                <a:gd name="connsiteX4" fmla="*/ 3102669 w 3102669"/>
                <a:gd name="connsiteY4" fmla="*/ 0 h 1056196"/>
                <a:gd name="connsiteX5" fmla="*/ 3043918 w 3102669"/>
                <a:gd name="connsiteY5" fmla="*/ 48474 h 1056196"/>
                <a:gd name="connsiteX6" fmla="*/ 2843052 w 3102669"/>
                <a:gd name="connsiteY6" fmla="*/ 533408 h 1056196"/>
                <a:gd name="connsiteX7" fmla="*/ 3043918 w 3102669"/>
                <a:gd name="connsiteY7" fmla="*/ 1018342 h 1056196"/>
                <a:gd name="connsiteX8" fmla="*/ 3089798 w 3102669"/>
                <a:gd name="connsiteY8" fmla="*/ 1056196 h 1056196"/>
                <a:gd name="connsiteX9" fmla="*/ 528098 w 3102669"/>
                <a:gd name="connsiteY9" fmla="*/ 1056195 h 1056196"/>
                <a:gd name="connsiteX10" fmla="*/ 10729 w 3102669"/>
                <a:gd name="connsiteY10" fmla="*/ 634527 h 1056196"/>
                <a:gd name="connsiteX11" fmla="*/ 0 w 3102669"/>
                <a:gd name="connsiteY11" fmla="*/ 528098 h 1056196"/>
                <a:gd name="connsiteX12" fmla="*/ 10729 w 3102669"/>
                <a:gd name="connsiteY12" fmla="*/ 421668 h 1056196"/>
                <a:gd name="connsiteX13" fmla="*/ 528098 w 3102669"/>
                <a:gd name="connsiteY13" fmla="*/ 0 h 105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2669" h="1056196">
                  <a:moveTo>
                    <a:pt x="0" y="528097"/>
                  </a:moveTo>
                  <a:lnTo>
                    <a:pt x="0" y="528098"/>
                  </a:lnTo>
                  <a:lnTo>
                    <a:pt x="0" y="528098"/>
                  </a:lnTo>
                  <a:close/>
                  <a:moveTo>
                    <a:pt x="528098" y="0"/>
                  </a:moveTo>
                  <a:lnTo>
                    <a:pt x="3102669" y="0"/>
                  </a:lnTo>
                  <a:lnTo>
                    <a:pt x="3043918" y="48474"/>
                  </a:lnTo>
                  <a:cubicBezTo>
                    <a:pt x="2919813" y="172580"/>
                    <a:pt x="2843052" y="344030"/>
                    <a:pt x="2843052" y="533408"/>
                  </a:cubicBezTo>
                  <a:cubicBezTo>
                    <a:pt x="2843052" y="722787"/>
                    <a:pt x="2919813" y="894237"/>
                    <a:pt x="3043918" y="1018342"/>
                  </a:cubicBezTo>
                  <a:lnTo>
                    <a:pt x="3089798" y="1056196"/>
                  </a:lnTo>
                  <a:lnTo>
                    <a:pt x="528098" y="1056195"/>
                  </a:lnTo>
                  <a:cubicBezTo>
                    <a:pt x="272896" y="1056195"/>
                    <a:pt x="59972" y="875172"/>
                    <a:pt x="10729" y="634527"/>
                  </a:cubicBezTo>
                  <a:lnTo>
                    <a:pt x="0" y="528098"/>
                  </a:lnTo>
                  <a:lnTo>
                    <a:pt x="10729" y="421668"/>
                  </a:lnTo>
                  <a:cubicBezTo>
                    <a:pt x="59972" y="181023"/>
                    <a:pt x="272896" y="0"/>
                    <a:pt x="528098" y="0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190500" dist="1016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C218DE-F91F-22A5-4686-8D2F9266187B}"/>
                </a:ext>
              </a:extLst>
            </p:cNvPr>
            <p:cNvSpPr txBox="1"/>
            <p:nvPr/>
          </p:nvSpPr>
          <p:spPr>
            <a:xfrm>
              <a:off x="1422963" y="988510"/>
              <a:ext cx="220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ilita One" panose="02000000000000000000" pitchFamily="2" charset="0"/>
                </a:rPr>
                <a:t>Your Title Here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ABFC5D6-2585-C5C0-9E2D-D371D963C0F2}"/>
                </a:ext>
              </a:extLst>
            </p:cNvPr>
            <p:cNvSpPr txBox="1"/>
            <p:nvPr/>
          </p:nvSpPr>
          <p:spPr>
            <a:xfrm>
              <a:off x="1031624" y="1264092"/>
              <a:ext cx="259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Lorem ipsum dolor sit amet, consectetuer adipiscing elit. Maecenas portico cangue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330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9C3F60D-D980-5C23-487D-F361E9C21D6B}"/>
              </a:ext>
            </a:extLst>
          </p:cNvPr>
          <p:cNvSpPr/>
          <p:nvPr/>
        </p:nvSpPr>
        <p:spPr>
          <a:xfrm flipH="1" flipV="1">
            <a:off x="0" y="0"/>
            <a:ext cx="7810501" cy="5954182"/>
          </a:xfrm>
          <a:custGeom>
            <a:avLst/>
            <a:gdLst>
              <a:gd name="connsiteX0" fmla="*/ 2514600 w 7810501"/>
              <a:gd name="connsiteY0" fmla="*/ 0 h 5954182"/>
              <a:gd name="connsiteX1" fmla="*/ 1600200 w 7810501"/>
              <a:gd name="connsiteY1" fmla="*/ 914400 h 5954182"/>
              <a:gd name="connsiteX2" fmla="*/ 2514600 w 7810501"/>
              <a:gd name="connsiteY2" fmla="*/ 1828800 h 5954182"/>
              <a:gd name="connsiteX3" fmla="*/ 2514600 w 7810501"/>
              <a:gd name="connsiteY3" fmla="*/ 1827213 h 5954182"/>
              <a:gd name="connsiteX4" fmla="*/ 3200400 w 7810501"/>
              <a:gd name="connsiteY4" fmla="*/ 2513013 h 5954182"/>
              <a:gd name="connsiteX5" fmla="*/ 2514600 w 7810501"/>
              <a:gd name="connsiteY5" fmla="*/ 3198813 h 5954182"/>
              <a:gd name="connsiteX6" fmla="*/ 1828800 w 7810501"/>
              <a:gd name="connsiteY6" fmla="*/ 2513013 h 5954182"/>
              <a:gd name="connsiteX7" fmla="*/ 1828645 w 7810501"/>
              <a:gd name="connsiteY7" fmla="*/ 2513013 h 5954182"/>
              <a:gd name="connsiteX8" fmla="*/ 1824079 w 7810501"/>
              <a:gd name="connsiteY8" fmla="*/ 2422583 h 5954182"/>
              <a:gd name="connsiteX9" fmla="*/ 914400 w 7810501"/>
              <a:gd name="connsiteY9" fmla="*/ 1601675 h 5954182"/>
              <a:gd name="connsiteX10" fmla="*/ 0 w 7810501"/>
              <a:gd name="connsiteY10" fmla="*/ 2516075 h 5954182"/>
              <a:gd name="connsiteX11" fmla="*/ 820908 w 7810501"/>
              <a:gd name="connsiteY11" fmla="*/ 3425754 h 5954182"/>
              <a:gd name="connsiteX12" fmla="*/ 913608 w 7810501"/>
              <a:gd name="connsiteY12" fmla="*/ 3430435 h 5954182"/>
              <a:gd name="connsiteX13" fmla="*/ 913608 w 7810501"/>
              <a:gd name="connsiteY13" fmla="*/ 3431166 h 5954182"/>
              <a:gd name="connsiteX14" fmla="*/ 914401 w 7810501"/>
              <a:gd name="connsiteY14" fmla="*/ 3431246 h 5954182"/>
              <a:gd name="connsiteX15" fmla="*/ 914401 w 7810501"/>
              <a:gd name="connsiteY15" fmla="*/ 3431166 h 5954182"/>
              <a:gd name="connsiteX16" fmla="*/ 1600201 w 7810501"/>
              <a:gd name="connsiteY16" fmla="*/ 4116966 h 5954182"/>
              <a:gd name="connsiteX17" fmla="*/ 1600200 w 7810501"/>
              <a:gd name="connsiteY17" fmla="*/ 4116974 h 5954182"/>
              <a:gd name="connsiteX18" fmla="*/ 1600992 w 7810501"/>
              <a:gd name="connsiteY18" fmla="*/ 4116974 h 5954182"/>
              <a:gd name="connsiteX19" fmla="*/ 1600992 w 7810501"/>
              <a:gd name="connsiteY19" fmla="*/ 5954182 h 5954182"/>
              <a:gd name="connsiteX20" fmla="*/ 1829592 w 7810501"/>
              <a:gd name="connsiteY20" fmla="*/ 5954182 h 5954182"/>
              <a:gd name="connsiteX21" fmla="*/ 1829592 w 7810501"/>
              <a:gd name="connsiteY21" fmla="*/ 4115498 h 5954182"/>
              <a:gd name="connsiteX22" fmla="*/ 1827869 w 7810501"/>
              <a:gd name="connsiteY22" fmla="*/ 4115498 h 5954182"/>
              <a:gd name="connsiteX23" fmla="*/ 1811647 w 7810501"/>
              <a:gd name="connsiteY23" fmla="*/ 3943868 h 5954182"/>
              <a:gd name="connsiteX24" fmla="*/ 1007100 w 7810501"/>
              <a:gd name="connsiteY24" fmla="*/ 3207287 h 5954182"/>
              <a:gd name="connsiteX25" fmla="*/ 914401 w 7810501"/>
              <a:gd name="connsiteY25" fmla="*/ 3202606 h 5954182"/>
              <a:gd name="connsiteX26" fmla="*/ 914401 w 7810501"/>
              <a:gd name="connsiteY26" fmla="*/ 3204153 h 5954182"/>
              <a:gd name="connsiteX27" fmla="*/ 913608 w 7810501"/>
              <a:gd name="connsiteY27" fmla="*/ 3204073 h 5954182"/>
              <a:gd name="connsiteX28" fmla="*/ 913608 w 7810501"/>
              <a:gd name="connsiteY28" fmla="*/ 3428888 h 5954182"/>
              <a:gd name="connsiteX29" fmla="*/ 913607 w 7810501"/>
              <a:gd name="connsiteY29" fmla="*/ 3428888 h 5954182"/>
              <a:gd name="connsiteX30" fmla="*/ 913607 w 7810501"/>
              <a:gd name="connsiteY30" fmla="*/ 3201795 h 5954182"/>
              <a:gd name="connsiteX31" fmla="*/ 776187 w 7810501"/>
              <a:gd name="connsiteY31" fmla="*/ 3187942 h 5954182"/>
              <a:gd name="connsiteX32" fmla="*/ 228600 w 7810501"/>
              <a:gd name="connsiteY32" fmla="*/ 2516075 h 5954182"/>
              <a:gd name="connsiteX33" fmla="*/ 914400 w 7810501"/>
              <a:gd name="connsiteY33" fmla="*/ 1830275 h 5954182"/>
              <a:gd name="connsiteX34" fmla="*/ 1600200 w 7810501"/>
              <a:gd name="connsiteY34" fmla="*/ 2516075 h 5954182"/>
              <a:gd name="connsiteX35" fmla="*/ 1600354 w 7810501"/>
              <a:gd name="connsiteY35" fmla="*/ 2516075 h 5954182"/>
              <a:gd name="connsiteX36" fmla="*/ 1604921 w 7810501"/>
              <a:gd name="connsiteY36" fmla="*/ 2606505 h 5954182"/>
              <a:gd name="connsiteX37" fmla="*/ 2514600 w 7810501"/>
              <a:gd name="connsiteY37" fmla="*/ 3427413 h 5954182"/>
              <a:gd name="connsiteX38" fmla="*/ 3429000 w 7810501"/>
              <a:gd name="connsiteY38" fmla="*/ 2513013 h 5954182"/>
              <a:gd name="connsiteX39" fmla="*/ 2514600 w 7810501"/>
              <a:gd name="connsiteY39" fmla="*/ 1598613 h 5954182"/>
              <a:gd name="connsiteX40" fmla="*/ 2514600 w 7810501"/>
              <a:gd name="connsiteY40" fmla="*/ 1600200 h 5954182"/>
              <a:gd name="connsiteX41" fmla="*/ 1828800 w 7810501"/>
              <a:gd name="connsiteY41" fmla="*/ 914400 h 5954182"/>
              <a:gd name="connsiteX42" fmla="*/ 2514600 w 7810501"/>
              <a:gd name="connsiteY42" fmla="*/ 228600 h 5954182"/>
              <a:gd name="connsiteX43" fmla="*/ 3200400 w 7810501"/>
              <a:gd name="connsiteY43" fmla="*/ 914400 h 5954182"/>
              <a:gd name="connsiteX44" fmla="*/ 3200401 w 7810501"/>
              <a:gd name="connsiteY44" fmla="*/ 914400 h 5954182"/>
              <a:gd name="connsiteX45" fmla="*/ 3200401 w 7810501"/>
              <a:gd name="connsiteY45" fmla="*/ 1235020 h 5954182"/>
              <a:gd name="connsiteX46" fmla="*/ 3532188 w 7810501"/>
              <a:gd name="connsiteY46" fmla="*/ 1566807 h 5954182"/>
              <a:gd name="connsiteX47" fmla="*/ 7810501 w 7810501"/>
              <a:gd name="connsiteY47" fmla="*/ 1566807 h 5954182"/>
              <a:gd name="connsiteX48" fmla="*/ 7810501 w 7810501"/>
              <a:gd name="connsiteY48" fmla="*/ 1360433 h 5954182"/>
              <a:gd name="connsiteX49" fmla="*/ 3607206 w 7810501"/>
              <a:gd name="connsiteY49" fmla="*/ 1360433 h 5954182"/>
              <a:gd name="connsiteX50" fmla="*/ 3429003 w 7810501"/>
              <a:gd name="connsiteY50" fmla="*/ 1182230 h 5954182"/>
              <a:gd name="connsiteX51" fmla="*/ 3429003 w 7810501"/>
              <a:gd name="connsiteY51" fmla="*/ 903233 h 5954182"/>
              <a:gd name="connsiteX52" fmla="*/ 3427874 w 7810501"/>
              <a:gd name="connsiteY52" fmla="*/ 903233 h 5954182"/>
              <a:gd name="connsiteX53" fmla="*/ 3410423 w 7810501"/>
              <a:gd name="connsiteY53" fmla="*/ 730116 h 5954182"/>
              <a:gd name="connsiteX54" fmla="*/ 2514600 w 7810501"/>
              <a:gd name="connsiteY54" fmla="*/ 0 h 59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7810501" h="5954182">
                <a:moveTo>
                  <a:pt x="2514600" y="0"/>
                </a:moveTo>
                <a:cubicBezTo>
                  <a:pt x="2009591" y="0"/>
                  <a:pt x="1600200" y="409391"/>
                  <a:pt x="1600200" y="914400"/>
                </a:cubicBezTo>
                <a:cubicBezTo>
                  <a:pt x="1600200" y="1419409"/>
                  <a:pt x="2009591" y="1828800"/>
                  <a:pt x="2514600" y="1828800"/>
                </a:cubicBezTo>
                <a:lnTo>
                  <a:pt x="2514600" y="1827213"/>
                </a:lnTo>
                <a:cubicBezTo>
                  <a:pt x="2893357" y="1827213"/>
                  <a:pt x="3200400" y="2134256"/>
                  <a:pt x="3200400" y="2513013"/>
                </a:cubicBezTo>
                <a:cubicBezTo>
                  <a:pt x="3200400" y="2891770"/>
                  <a:pt x="2893357" y="3198813"/>
                  <a:pt x="2514600" y="3198813"/>
                </a:cubicBezTo>
                <a:cubicBezTo>
                  <a:pt x="2135843" y="3198813"/>
                  <a:pt x="1828800" y="2891770"/>
                  <a:pt x="1828800" y="2513013"/>
                </a:cubicBezTo>
                <a:lnTo>
                  <a:pt x="1828645" y="2513013"/>
                </a:lnTo>
                <a:lnTo>
                  <a:pt x="1824079" y="2422583"/>
                </a:lnTo>
                <a:cubicBezTo>
                  <a:pt x="1777252" y="1961491"/>
                  <a:pt x="1387846" y="1601675"/>
                  <a:pt x="914400" y="1601675"/>
                </a:cubicBezTo>
                <a:cubicBezTo>
                  <a:pt x="409391" y="1601675"/>
                  <a:pt x="0" y="2011066"/>
                  <a:pt x="0" y="2516075"/>
                </a:cubicBezTo>
                <a:cubicBezTo>
                  <a:pt x="0" y="2989521"/>
                  <a:pt x="359817" y="3378928"/>
                  <a:pt x="820908" y="3425754"/>
                </a:cubicBezTo>
                <a:lnTo>
                  <a:pt x="913608" y="3430435"/>
                </a:lnTo>
                <a:lnTo>
                  <a:pt x="913608" y="3431166"/>
                </a:lnTo>
                <a:lnTo>
                  <a:pt x="914401" y="3431246"/>
                </a:lnTo>
                <a:lnTo>
                  <a:pt x="914401" y="3431166"/>
                </a:lnTo>
                <a:cubicBezTo>
                  <a:pt x="1293158" y="3431166"/>
                  <a:pt x="1600201" y="3738209"/>
                  <a:pt x="1600201" y="4116966"/>
                </a:cubicBezTo>
                <a:lnTo>
                  <a:pt x="1600200" y="4116974"/>
                </a:lnTo>
                <a:lnTo>
                  <a:pt x="1600992" y="4116974"/>
                </a:lnTo>
                <a:lnTo>
                  <a:pt x="1600992" y="5954182"/>
                </a:lnTo>
                <a:lnTo>
                  <a:pt x="1829592" y="5954182"/>
                </a:lnTo>
                <a:lnTo>
                  <a:pt x="1829592" y="4115498"/>
                </a:lnTo>
                <a:lnTo>
                  <a:pt x="1827869" y="4115498"/>
                </a:lnTo>
                <a:lnTo>
                  <a:pt x="1811647" y="3943868"/>
                </a:lnTo>
                <a:cubicBezTo>
                  <a:pt x="1736472" y="3551522"/>
                  <a:pt x="1410556" y="3248261"/>
                  <a:pt x="1007100" y="3207287"/>
                </a:cubicBezTo>
                <a:lnTo>
                  <a:pt x="914401" y="3202606"/>
                </a:lnTo>
                <a:lnTo>
                  <a:pt x="914401" y="3204153"/>
                </a:lnTo>
                <a:lnTo>
                  <a:pt x="913608" y="3204073"/>
                </a:lnTo>
                <a:lnTo>
                  <a:pt x="913608" y="3428888"/>
                </a:lnTo>
                <a:lnTo>
                  <a:pt x="913607" y="3428888"/>
                </a:lnTo>
                <a:lnTo>
                  <a:pt x="913607" y="3201795"/>
                </a:lnTo>
                <a:lnTo>
                  <a:pt x="776187" y="3187942"/>
                </a:lnTo>
                <a:cubicBezTo>
                  <a:pt x="463680" y="3123994"/>
                  <a:pt x="228600" y="2847488"/>
                  <a:pt x="228600" y="2516075"/>
                </a:cubicBezTo>
                <a:cubicBezTo>
                  <a:pt x="228600" y="2137318"/>
                  <a:pt x="535643" y="1830275"/>
                  <a:pt x="914400" y="1830275"/>
                </a:cubicBezTo>
                <a:cubicBezTo>
                  <a:pt x="1293157" y="1830275"/>
                  <a:pt x="1600200" y="2137318"/>
                  <a:pt x="1600200" y="2516075"/>
                </a:cubicBezTo>
                <a:lnTo>
                  <a:pt x="1600354" y="2516075"/>
                </a:lnTo>
                <a:lnTo>
                  <a:pt x="1604921" y="2606505"/>
                </a:lnTo>
                <a:cubicBezTo>
                  <a:pt x="1651747" y="3067597"/>
                  <a:pt x="2041154" y="3427413"/>
                  <a:pt x="2514600" y="3427413"/>
                </a:cubicBezTo>
                <a:cubicBezTo>
                  <a:pt x="3019609" y="3427413"/>
                  <a:pt x="3429000" y="3018022"/>
                  <a:pt x="3429000" y="2513013"/>
                </a:cubicBezTo>
                <a:cubicBezTo>
                  <a:pt x="3429000" y="2008004"/>
                  <a:pt x="3019609" y="1598613"/>
                  <a:pt x="2514600" y="1598613"/>
                </a:cubicBezTo>
                <a:lnTo>
                  <a:pt x="2514600" y="1600200"/>
                </a:lnTo>
                <a:cubicBezTo>
                  <a:pt x="2135843" y="1600200"/>
                  <a:pt x="1828800" y="1293157"/>
                  <a:pt x="1828800" y="914400"/>
                </a:cubicBezTo>
                <a:cubicBezTo>
                  <a:pt x="1828800" y="535643"/>
                  <a:pt x="2135843" y="228600"/>
                  <a:pt x="2514600" y="228600"/>
                </a:cubicBezTo>
                <a:cubicBezTo>
                  <a:pt x="2893357" y="228600"/>
                  <a:pt x="3200400" y="535643"/>
                  <a:pt x="3200400" y="914400"/>
                </a:cubicBezTo>
                <a:lnTo>
                  <a:pt x="3200401" y="914400"/>
                </a:lnTo>
                <a:lnTo>
                  <a:pt x="3200401" y="1235020"/>
                </a:lnTo>
                <a:cubicBezTo>
                  <a:pt x="3200401" y="1418261"/>
                  <a:pt x="3348947" y="1566807"/>
                  <a:pt x="3532188" y="1566807"/>
                </a:cubicBezTo>
                <a:lnTo>
                  <a:pt x="7810501" y="1566807"/>
                </a:lnTo>
                <a:lnTo>
                  <a:pt x="7810501" y="1360433"/>
                </a:lnTo>
                <a:lnTo>
                  <a:pt x="3607206" y="1360433"/>
                </a:lnTo>
                <a:cubicBezTo>
                  <a:pt x="3508787" y="1360433"/>
                  <a:pt x="3429003" y="1280649"/>
                  <a:pt x="3429003" y="1182230"/>
                </a:cubicBezTo>
                <a:lnTo>
                  <a:pt x="3429003" y="903233"/>
                </a:lnTo>
                <a:lnTo>
                  <a:pt x="3427874" y="903233"/>
                </a:lnTo>
                <a:lnTo>
                  <a:pt x="3410423" y="730116"/>
                </a:lnTo>
                <a:cubicBezTo>
                  <a:pt x="3325158" y="313440"/>
                  <a:pt x="2956483" y="0"/>
                  <a:pt x="2514600" y="0"/>
                </a:cubicBezTo>
                <a:close/>
              </a:path>
            </a:pathLst>
          </a:custGeom>
          <a:gradFill flip="none" rotWithShape="1">
            <a:gsLst>
              <a:gs pos="50500">
                <a:srgbClr val="1BDD96"/>
              </a:gs>
              <a:gs pos="30000">
                <a:srgbClr val="FFA140"/>
              </a:gs>
              <a:gs pos="70000">
                <a:srgbClr val="0C7FAD"/>
              </a:gs>
            </a:gsLst>
            <a:lin ang="18900000" scaled="1"/>
            <a:tileRect/>
          </a:gradFill>
          <a:ln>
            <a:noFill/>
          </a:ln>
          <a:effectLst>
            <a:outerShdw blurRad="317500" dist="1524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122294-91F6-05D3-444E-D4A23258ADBA}"/>
              </a:ext>
            </a:extLst>
          </p:cNvPr>
          <p:cNvSpPr/>
          <p:nvPr/>
        </p:nvSpPr>
        <p:spPr>
          <a:xfrm>
            <a:off x="6328202" y="2857500"/>
            <a:ext cx="1143000" cy="1143000"/>
          </a:xfrm>
          <a:prstGeom prst="ellipse">
            <a:avLst/>
          </a:prstGeom>
          <a:gradFill flip="none" rotWithShape="1">
            <a:gsLst>
              <a:gs pos="31000">
                <a:srgbClr val="FF7D5D"/>
              </a:gs>
              <a:gs pos="100000">
                <a:srgbClr val="6600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latin typeface="Lilita One" panose="02000000000000000000" pitchFamily="2" charset="0"/>
              </a:rPr>
              <a:t>08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CF6482-1365-EB38-D511-AE376446B148}"/>
              </a:ext>
            </a:extLst>
          </p:cNvPr>
          <p:cNvSpPr/>
          <p:nvPr/>
        </p:nvSpPr>
        <p:spPr>
          <a:xfrm>
            <a:off x="4725301" y="2843568"/>
            <a:ext cx="1143000" cy="114300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rgbClr val="00B0F0"/>
              </a:gs>
            </a:gsLst>
            <a:lin ang="27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latin typeface="Lilita One" panose="02000000000000000000" pitchFamily="2" charset="0"/>
              </a:rPr>
              <a:t>09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D6F2BD-C2BE-682C-62CE-16A0C51CE9B6}"/>
              </a:ext>
            </a:extLst>
          </p:cNvPr>
          <p:cNvSpPr/>
          <p:nvPr/>
        </p:nvSpPr>
        <p:spPr>
          <a:xfrm>
            <a:off x="4725301" y="4436626"/>
            <a:ext cx="1143000" cy="1143000"/>
          </a:xfrm>
          <a:prstGeom prst="ellipse">
            <a:avLst/>
          </a:prstGeom>
          <a:gradFill>
            <a:gsLst>
              <a:gs pos="100000">
                <a:srgbClr val="FF3399"/>
              </a:gs>
              <a:gs pos="11000">
                <a:srgbClr val="FFBF27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ilita One" panose="02000000000000000000" pitchFamily="2" charset="0"/>
              </a:rPr>
              <a:t>10</a:t>
            </a:r>
            <a:endParaRPr lang="en-US" sz="2400" dirty="0">
              <a:solidFill>
                <a:schemeClr val="bg1"/>
              </a:solidFill>
              <a:latin typeface="Lilita One" panose="020000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F78D2F-EA49-C542-BA9B-2FA8D69B30B1}"/>
              </a:ext>
            </a:extLst>
          </p:cNvPr>
          <p:cNvGrpSpPr/>
          <p:nvPr/>
        </p:nvGrpSpPr>
        <p:grpSpPr>
          <a:xfrm>
            <a:off x="1774938" y="2896665"/>
            <a:ext cx="3102669" cy="1056196"/>
            <a:chOff x="800781" y="980036"/>
            <a:chExt cx="3102669" cy="1056196"/>
          </a:xfrm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EAACC6-A4D2-6243-3A20-FF6E0862FE30}"/>
                </a:ext>
              </a:extLst>
            </p:cNvPr>
            <p:cNvSpPr/>
            <p:nvPr/>
          </p:nvSpPr>
          <p:spPr>
            <a:xfrm>
              <a:off x="800781" y="980036"/>
              <a:ext cx="3102669" cy="1056196"/>
            </a:xfrm>
            <a:custGeom>
              <a:avLst/>
              <a:gdLst>
                <a:gd name="connsiteX0" fmla="*/ 0 w 3102669"/>
                <a:gd name="connsiteY0" fmla="*/ 528097 h 1056196"/>
                <a:gd name="connsiteX1" fmla="*/ 0 w 3102669"/>
                <a:gd name="connsiteY1" fmla="*/ 528098 h 1056196"/>
                <a:gd name="connsiteX2" fmla="*/ 0 w 3102669"/>
                <a:gd name="connsiteY2" fmla="*/ 528098 h 1056196"/>
                <a:gd name="connsiteX3" fmla="*/ 528098 w 3102669"/>
                <a:gd name="connsiteY3" fmla="*/ 0 h 1056196"/>
                <a:gd name="connsiteX4" fmla="*/ 3102669 w 3102669"/>
                <a:gd name="connsiteY4" fmla="*/ 0 h 1056196"/>
                <a:gd name="connsiteX5" fmla="*/ 3043918 w 3102669"/>
                <a:gd name="connsiteY5" fmla="*/ 48474 h 1056196"/>
                <a:gd name="connsiteX6" fmla="*/ 2843052 w 3102669"/>
                <a:gd name="connsiteY6" fmla="*/ 533408 h 1056196"/>
                <a:gd name="connsiteX7" fmla="*/ 3043918 w 3102669"/>
                <a:gd name="connsiteY7" fmla="*/ 1018342 h 1056196"/>
                <a:gd name="connsiteX8" fmla="*/ 3089798 w 3102669"/>
                <a:gd name="connsiteY8" fmla="*/ 1056196 h 1056196"/>
                <a:gd name="connsiteX9" fmla="*/ 528098 w 3102669"/>
                <a:gd name="connsiteY9" fmla="*/ 1056195 h 1056196"/>
                <a:gd name="connsiteX10" fmla="*/ 10729 w 3102669"/>
                <a:gd name="connsiteY10" fmla="*/ 634527 h 1056196"/>
                <a:gd name="connsiteX11" fmla="*/ 0 w 3102669"/>
                <a:gd name="connsiteY11" fmla="*/ 528098 h 1056196"/>
                <a:gd name="connsiteX12" fmla="*/ 10729 w 3102669"/>
                <a:gd name="connsiteY12" fmla="*/ 421668 h 1056196"/>
                <a:gd name="connsiteX13" fmla="*/ 528098 w 3102669"/>
                <a:gd name="connsiteY13" fmla="*/ 0 h 105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2669" h="1056196">
                  <a:moveTo>
                    <a:pt x="0" y="528097"/>
                  </a:moveTo>
                  <a:lnTo>
                    <a:pt x="0" y="528098"/>
                  </a:lnTo>
                  <a:lnTo>
                    <a:pt x="0" y="528098"/>
                  </a:lnTo>
                  <a:close/>
                  <a:moveTo>
                    <a:pt x="528098" y="0"/>
                  </a:moveTo>
                  <a:lnTo>
                    <a:pt x="3102669" y="0"/>
                  </a:lnTo>
                  <a:lnTo>
                    <a:pt x="3043918" y="48474"/>
                  </a:lnTo>
                  <a:cubicBezTo>
                    <a:pt x="2919813" y="172580"/>
                    <a:pt x="2843052" y="344030"/>
                    <a:pt x="2843052" y="533408"/>
                  </a:cubicBezTo>
                  <a:cubicBezTo>
                    <a:pt x="2843052" y="722787"/>
                    <a:pt x="2919813" y="894237"/>
                    <a:pt x="3043918" y="1018342"/>
                  </a:cubicBezTo>
                  <a:lnTo>
                    <a:pt x="3089798" y="1056196"/>
                  </a:lnTo>
                  <a:lnTo>
                    <a:pt x="528098" y="1056195"/>
                  </a:lnTo>
                  <a:cubicBezTo>
                    <a:pt x="272896" y="1056195"/>
                    <a:pt x="59972" y="875172"/>
                    <a:pt x="10729" y="634527"/>
                  </a:cubicBezTo>
                  <a:lnTo>
                    <a:pt x="0" y="528098"/>
                  </a:lnTo>
                  <a:lnTo>
                    <a:pt x="10729" y="421668"/>
                  </a:lnTo>
                  <a:cubicBezTo>
                    <a:pt x="59972" y="181023"/>
                    <a:pt x="272896" y="0"/>
                    <a:pt x="528098" y="0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190500" dist="1016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237E85-944B-8BCD-01DC-D92301449D6D}"/>
                </a:ext>
              </a:extLst>
            </p:cNvPr>
            <p:cNvSpPr txBox="1"/>
            <p:nvPr/>
          </p:nvSpPr>
          <p:spPr>
            <a:xfrm>
              <a:off x="1346067" y="987151"/>
              <a:ext cx="220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ilita One" panose="02000000000000000000" pitchFamily="2" charset="0"/>
                </a:rPr>
                <a:t>Your Title Here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54CA45-78CC-C44B-F3EE-9F178820B079}"/>
                </a:ext>
              </a:extLst>
            </p:cNvPr>
            <p:cNvSpPr txBox="1"/>
            <p:nvPr/>
          </p:nvSpPr>
          <p:spPr>
            <a:xfrm>
              <a:off x="956519" y="1271207"/>
              <a:ext cx="259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Lorem ipsum dolor sit amet, consectetuer adipiscing elit. Maecenas portico cangue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5DDFC7-4904-5EFB-11E8-6D879281EDFA}"/>
              </a:ext>
            </a:extLst>
          </p:cNvPr>
          <p:cNvGrpSpPr/>
          <p:nvPr/>
        </p:nvGrpSpPr>
        <p:grpSpPr>
          <a:xfrm flipH="1">
            <a:off x="7314393" y="2910940"/>
            <a:ext cx="3102669" cy="1056196"/>
            <a:chOff x="800781" y="980036"/>
            <a:chExt cx="3102669" cy="1056196"/>
          </a:xfrm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8B013EC-634E-5FB2-7141-4773B4DDF3C2}"/>
                </a:ext>
              </a:extLst>
            </p:cNvPr>
            <p:cNvSpPr/>
            <p:nvPr/>
          </p:nvSpPr>
          <p:spPr>
            <a:xfrm>
              <a:off x="800781" y="980036"/>
              <a:ext cx="3102669" cy="1056196"/>
            </a:xfrm>
            <a:custGeom>
              <a:avLst/>
              <a:gdLst>
                <a:gd name="connsiteX0" fmla="*/ 0 w 3102669"/>
                <a:gd name="connsiteY0" fmla="*/ 528097 h 1056196"/>
                <a:gd name="connsiteX1" fmla="*/ 0 w 3102669"/>
                <a:gd name="connsiteY1" fmla="*/ 528098 h 1056196"/>
                <a:gd name="connsiteX2" fmla="*/ 0 w 3102669"/>
                <a:gd name="connsiteY2" fmla="*/ 528098 h 1056196"/>
                <a:gd name="connsiteX3" fmla="*/ 528098 w 3102669"/>
                <a:gd name="connsiteY3" fmla="*/ 0 h 1056196"/>
                <a:gd name="connsiteX4" fmla="*/ 3102669 w 3102669"/>
                <a:gd name="connsiteY4" fmla="*/ 0 h 1056196"/>
                <a:gd name="connsiteX5" fmla="*/ 3043918 w 3102669"/>
                <a:gd name="connsiteY5" fmla="*/ 48474 h 1056196"/>
                <a:gd name="connsiteX6" fmla="*/ 2843052 w 3102669"/>
                <a:gd name="connsiteY6" fmla="*/ 533408 h 1056196"/>
                <a:gd name="connsiteX7" fmla="*/ 3043918 w 3102669"/>
                <a:gd name="connsiteY7" fmla="*/ 1018342 h 1056196"/>
                <a:gd name="connsiteX8" fmla="*/ 3089798 w 3102669"/>
                <a:gd name="connsiteY8" fmla="*/ 1056196 h 1056196"/>
                <a:gd name="connsiteX9" fmla="*/ 528098 w 3102669"/>
                <a:gd name="connsiteY9" fmla="*/ 1056195 h 1056196"/>
                <a:gd name="connsiteX10" fmla="*/ 10729 w 3102669"/>
                <a:gd name="connsiteY10" fmla="*/ 634527 h 1056196"/>
                <a:gd name="connsiteX11" fmla="*/ 0 w 3102669"/>
                <a:gd name="connsiteY11" fmla="*/ 528098 h 1056196"/>
                <a:gd name="connsiteX12" fmla="*/ 10729 w 3102669"/>
                <a:gd name="connsiteY12" fmla="*/ 421668 h 1056196"/>
                <a:gd name="connsiteX13" fmla="*/ 528098 w 3102669"/>
                <a:gd name="connsiteY13" fmla="*/ 0 h 105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2669" h="1056196">
                  <a:moveTo>
                    <a:pt x="0" y="528097"/>
                  </a:moveTo>
                  <a:lnTo>
                    <a:pt x="0" y="528098"/>
                  </a:lnTo>
                  <a:lnTo>
                    <a:pt x="0" y="528098"/>
                  </a:lnTo>
                  <a:close/>
                  <a:moveTo>
                    <a:pt x="528098" y="0"/>
                  </a:moveTo>
                  <a:lnTo>
                    <a:pt x="3102669" y="0"/>
                  </a:lnTo>
                  <a:lnTo>
                    <a:pt x="3043918" y="48474"/>
                  </a:lnTo>
                  <a:cubicBezTo>
                    <a:pt x="2919813" y="172580"/>
                    <a:pt x="2843052" y="344030"/>
                    <a:pt x="2843052" y="533408"/>
                  </a:cubicBezTo>
                  <a:cubicBezTo>
                    <a:pt x="2843052" y="722787"/>
                    <a:pt x="2919813" y="894237"/>
                    <a:pt x="3043918" y="1018342"/>
                  </a:cubicBezTo>
                  <a:lnTo>
                    <a:pt x="3089798" y="1056196"/>
                  </a:lnTo>
                  <a:lnTo>
                    <a:pt x="528098" y="1056195"/>
                  </a:lnTo>
                  <a:cubicBezTo>
                    <a:pt x="272896" y="1056195"/>
                    <a:pt x="59972" y="875172"/>
                    <a:pt x="10729" y="634527"/>
                  </a:cubicBezTo>
                  <a:lnTo>
                    <a:pt x="0" y="528098"/>
                  </a:lnTo>
                  <a:lnTo>
                    <a:pt x="10729" y="421668"/>
                  </a:lnTo>
                  <a:cubicBezTo>
                    <a:pt x="59972" y="181023"/>
                    <a:pt x="272896" y="0"/>
                    <a:pt x="528098" y="0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190500" dist="1016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16A19A-90EA-548D-088A-2EC46F83031F}"/>
                </a:ext>
              </a:extLst>
            </p:cNvPr>
            <p:cNvSpPr txBox="1"/>
            <p:nvPr/>
          </p:nvSpPr>
          <p:spPr>
            <a:xfrm>
              <a:off x="1387307" y="997499"/>
              <a:ext cx="220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ilita One" panose="02000000000000000000" pitchFamily="2" charset="0"/>
                </a:rPr>
                <a:t>Your Title Here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E32029-6DD1-2FD0-FCEA-1C6FCACFA6F6}"/>
                </a:ext>
              </a:extLst>
            </p:cNvPr>
            <p:cNvSpPr txBox="1"/>
            <p:nvPr/>
          </p:nvSpPr>
          <p:spPr>
            <a:xfrm>
              <a:off x="964083" y="1268455"/>
              <a:ext cx="259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Lorem ipsum dolor sit amet, consectetuer adipiscing elit. Maecenas portico cangue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3BD137-8724-800F-6C69-5FED1A2F02CF}"/>
              </a:ext>
            </a:extLst>
          </p:cNvPr>
          <p:cNvGrpSpPr/>
          <p:nvPr/>
        </p:nvGrpSpPr>
        <p:grpSpPr>
          <a:xfrm flipH="1">
            <a:off x="5717849" y="4523430"/>
            <a:ext cx="3102669" cy="1056196"/>
            <a:chOff x="800781" y="980036"/>
            <a:chExt cx="3102669" cy="1056196"/>
          </a:xfrm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CCCEB0C-8CBB-B842-8025-F7C6C8AA346F}"/>
                </a:ext>
              </a:extLst>
            </p:cNvPr>
            <p:cNvSpPr/>
            <p:nvPr/>
          </p:nvSpPr>
          <p:spPr>
            <a:xfrm>
              <a:off x="800781" y="980036"/>
              <a:ext cx="3102669" cy="1056196"/>
            </a:xfrm>
            <a:custGeom>
              <a:avLst/>
              <a:gdLst>
                <a:gd name="connsiteX0" fmla="*/ 0 w 3102669"/>
                <a:gd name="connsiteY0" fmla="*/ 528097 h 1056196"/>
                <a:gd name="connsiteX1" fmla="*/ 0 w 3102669"/>
                <a:gd name="connsiteY1" fmla="*/ 528098 h 1056196"/>
                <a:gd name="connsiteX2" fmla="*/ 0 w 3102669"/>
                <a:gd name="connsiteY2" fmla="*/ 528098 h 1056196"/>
                <a:gd name="connsiteX3" fmla="*/ 528098 w 3102669"/>
                <a:gd name="connsiteY3" fmla="*/ 0 h 1056196"/>
                <a:gd name="connsiteX4" fmla="*/ 3102669 w 3102669"/>
                <a:gd name="connsiteY4" fmla="*/ 0 h 1056196"/>
                <a:gd name="connsiteX5" fmla="*/ 3043918 w 3102669"/>
                <a:gd name="connsiteY5" fmla="*/ 48474 h 1056196"/>
                <a:gd name="connsiteX6" fmla="*/ 2843052 w 3102669"/>
                <a:gd name="connsiteY6" fmla="*/ 533408 h 1056196"/>
                <a:gd name="connsiteX7" fmla="*/ 3043918 w 3102669"/>
                <a:gd name="connsiteY7" fmla="*/ 1018342 h 1056196"/>
                <a:gd name="connsiteX8" fmla="*/ 3089798 w 3102669"/>
                <a:gd name="connsiteY8" fmla="*/ 1056196 h 1056196"/>
                <a:gd name="connsiteX9" fmla="*/ 528098 w 3102669"/>
                <a:gd name="connsiteY9" fmla="*/ 1056195 h 1056196"/>
                <a:gd name="connsiteX10" fmla="*/ 10729 w 3102669"/>
                <a:gd name="connsiteY10" fmla="*/ 634527 h 1056196"/>
                <a:gd name="connsiteX11" fmla="*/ 0 w 3102669"/>
                <a:gd name="connsiteY11" fmla="*/ 528098 h 1056196"/>
                <a:gd name="connsiteX12" fmla="*/ 10729 w 3102669"/>
                <a:gd name="connsiteY12" fmla="*/ 421668 h 1056196"/>
                <a:gd name="connsiteX13" fmla="*/ 528098 w 3102669"/>
                <a:gd name="connsiteY13" fmla="*/ 0 h 105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2669" h="1056196">
                  <a:moveTo>
                    <a:pt x="0" y="528097"/>
                  </a:moveTo>
                  <a:lnTo>
                    <a:pt x="0" y="528098"/>
                  </a:lnTo>
                  <a:lnTo>
                    <a:pt x="0" y="528098"/>
                  </a:lnTo>
                  <a:close/>
                  <a:moveTo>
                    <a:pt x="528098" y="0"/>
                  </a:moveTo>
                  <a:lnTo>
                    <a:pt x="3102669" y="0"/>
                  </a:lnTo>
                  <a:lnTo>
                    <a:pt x="3043918" y="48474"/>
                  </a:lnTo>
                  <a:cubicBezTo>
                    <a:pt x="2919813" y="172580"/>
                    <a:pt x="2843052" y="344030"/>
                    <a:pt x="2843052" y="533408"/>
                  </a:cubicBezTo>
                  <a:cubicBezTo>
                    <a:pt x="2843052" y="722787"/>
                    <a:pt x="2919813" y="894237"/>
                    <a:pt x="3043918" y="1018342"/>
                  </a:cubicBezTo>
                  <a:lnTo>
                    <a:pt x="3089798" y="1056196"/>
                  </a:lnTo>
                  <a:lnTo>
                    <a:pt x="528098" y="1056195"/>
                  </a:lnTo>
                  <a:cubicBezTo>
                    <a:pt x="272896" y="1056195"/>
                    <a:pt x="59972" y="875172"/>
                    <a:pt x="10729" y="634527"/>
                  </a:cubicBezTo>
                  <a:lnTo>
                    <a:pt x="0" y="528098"/>
                  </a:lnTo>
                  <a:lnTo>
                    <a:pt x="10729" y="421668"/>
                  </a:lnTo>
                  <a:cubicBezTo>
                    <a:pt x="59972" y="181023"/>
                    <a:pt x="272896" y="0"/>
                    <a:pt x="528098" y="0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190500" dist="1016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A45290-40E2-D49A-27DA-44EAED5A622D}"/>
                </a:ext>
              </a:extLst>
            </p:cNvPr>
            <p:cNvSpPr txBox="1"/>
            <p:nvPr/>
          </p:nvSpPr>
          <p:spPr>
            <a:xfrm>
              <a:off x="1422963" y="988510"/>
              <a:ext cx="220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ilita One" panose="02000000000000000000" pitchFamily="2" charset="0"/>
                </a:rPr>
                <a:t>Your Title Here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33853E-08AE-2EB9-6FDD-54FFEDAD28DB}"/>
                </a:ext>
              </a:extLst>
            </p:cNvPr>
            <p:cNvSpPr txBox="1"/>
            <p:nvPr/>
          </p:nvSpPr>
          <p:spPr>
            <a:xfrm>
              <a:off x="1031624" y="1264092"/>
              <a:ext cx="259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Lorem ipsum dolor sit amet, consectetuer adipiscing elit. Maecenas portico cangue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63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C96686-6893-A314-BF0C-E6A0BCF91AF3}"/>
              </a:ext>
            </a:extLst>
          </p:cNvPr>
          <p:cNvSpPr/>
          <p:nvPr/>
        </p:nvSpPr>
        <p:spPr>
          <a:xfrm flipH="1">
            <a:off x="0" y="914457"/>
            <a:ext cx="12192000" cy="5029088"/>
          </a:xfrm>
          <a:custGeom>
            <a:avLst/>
            <a:gdLst>
              <a:gd name="connsiteX0" fmla="*/ 5295899 w 12192000"/>
              <a:gd name="connsiteY0" fmla="*/ 5029088 h 5029088"/>
              <a:gd name="connsiteX1" fmla="*/ 4400077 w 12192000"/>
              <a:gd name="connsiteY1" fmla="*/ 4298971 h 5029088"/>
              <a:gd name="connsiteX2" fmla="*/ 4384546 w 12192000"/>
              <a:gd name="connsiteY2" fmla="*/ 4144907 h 5029088"/>
              <a:gd name="connsiteX3" fmla="*/ 4381498 w 12192000"/>
              <a:gd name="connsiteY3" fmla="*/ 4144907 h 5029088"/>
              <a:gd name="connsiteX4" fmla="*/ 4381498 w 12192000"/>
              <a:gd name="connsiteY4" fmla="*/ 3865910 h 5029088"/>
              <a:gd name="connsiteX5" fmla="*/ 4203295 w 12192000"/>
              <a:gd name="connsiteY5" fmla="*/ 3687707 h 5029088"/>
              <a:gd name="connsiteX6" fmla="*/ 0 w 12192000"/>
              <a:gd name="connsiteY6" fmla="*/ 3687707 h 5029088"/>
              <a:gd name="connsiteX7" fmla="*/ 0 w 12192000"/>
              <a:gd name="connsiteY7" fmla="*/ 3481333 h 5029088"/>
              <a:gd name="connsiteX8" fmla="*/ 4278313 w 12192000"/>
              <a:gd name="connsiteY8" fmla="*/ 3481333 h 5029088"/>
              <a:gd name="connsiteX9" fmla="*/ 4610100 w 12192000"/>
              <a:gd name="connsiteY9" fmla="*/ 3813120 h 5029088"/>
              <a:gd name="connsiteX10" fmla="*/ 4610100 w 12192000"/>
              <a:gd name="connsiteY10" fmla="*/ 4114699 h 5029088"/>
              <a:gd name="connsiteX11" fmla="*/ 4624032 w 12192000"/>
              <a:gd name="connsiteY11" fmla="*/ 4252901 h 5029088"/>
              <a:gd name="connsiteX12" fmla="*/ 5295899 w 12192000"/>
              <a:gd name="connsiteY12" fmla="*/ 4800488 h 5029088"/>
              <a:gd name="connsiteX13" fmla="*/ 5981699 w 12192000"/>
              <a:gd name="connsiteY13" fmla="*/ 4114688 h 5029088"/>
              <a:gd name="connsiteX14" fmla="*/ 5295899 w 12192000"/>
              <a:gd name="connsiteY14" fmla="*/ 3428888 h 5029088"/>
              <a:gd name="connsiteX15" fmla="*/ 5295899 w 12192000"/>
              <a:gd name="connsiteY15" fmla="*/ 3430475 h 5029088"/>
              <a:gd name="connsiteX16" fmla="*/ 4381499 w 12192000"/>
              <a:gd name="connsiteY16" fmla="*/ 2516075 h 5029088"/>
              <a:gd name="connsiteX17" fmla="*/ 5295899 w 12192000"/>
              <a:gd name="connsiteY17" fmla="*/ 1601675 h 5029088"/>
              <a:gd name="connsiteX18" fmla="*/ 6205578 w 12192000"/>
              <a:gd name="connsiteY18" fmla="*/ 2422583 h 5029088"/>
              <a:gd name="connsiteX19" fmla="*/ 6210144 w 12192000"/>
              <a:gd name="connsiteY19" fmla="*/ 2513013 h 5029088"/>
              <a:gd name="connsiteX20" fmla="*/ 6210299 w 12192000"/>
              <a:gd name="connsiteY20" fmla="*/ 2513013 h 5029088"/>
              <a:gd name="connsiteX21" fmla="*/ 6896099 w 12192000"/>
              <a:gd name="connsiteY21" fmla="*/ 3198813 h 5029088"/>
              <a:gd name="connsiteX22" fmla="*/ 7581899 w 12192000"/>
              <a:gd name="connsiteY22" fmla="*/ 2513013 h 5029088"/>
              <a:gd name="connsiteX23" fmla="*/ 6896099 w 12192000"/>
              <a:gd name="connsiteY23" fmla="*/ 1827213 h 5029088"/>
              <a:gd name="connsiteX24" fmla="*/ 6896099 w 12192000"/>
              <a:gd name="connsiteY24" fmla="*/ 1828800 h 5029088"/>
              <a:gd name="connsiteX25" fmla="*/ 5981699 w 12192000"/>
              <a:gd name="connsiteY25" fmla="*/ 914400 h 5029088"/>
              <a:gd name="connsiteX26" fmla="*/ 6896099 w 12192000"/>
              <a:gd name="connsiteY26" fmla="*/ 0 h 5029088"/>
              <a:gd name="connsiteX27" fmla="*/ 7791922 w 12192000"/>
              <a:gd name="connsiteY27" fmla="*/ 730116 h 5029088"/>
              <a:gd name="connsiteX28" fmla="*/ 7809373 w 12192000"/>
              <a:gd name="connsiteY28" fmla="*/ 903233 h 5029088"/>
              <a:gd name="connsiteX29" fmla="*/ 7810502 w 12192000"/>
              <a:gd name="connsiteY29" fmla="*/ 903233 h 5029088"/>
              <a:gd name="connsiteX30" fmla="*/ 7810502 w 12192000"/>
              <a:gd name="connsiteY30" fmla="*/ 1182230 h 5029088"/>
              <a:gd name="connsiteX31" fmla="*/ 7988705 w 12192000"/>
              <a:gd name="connsiteY31" fmla="*/ 1360433 h 5029088"/>
              <a:gd name="connsiteX32" fmla="*/ 12192000 w 12192000"/>
              <a:gd name="connsiteY32" fmla="*/ 1360433 h 5029088"/>
              <a:gd name="connsiteX33" fmla="*/ 12192000 w 12192000"/>
              <a:gd name="connsiteY33" fmla="*/ 1566807 h 5029088"/>
              <a:gd name="connsiteX34" fmla="*/ 7913687 w 12192000"/>
              <a:gd name="connsiteY34" fmla="*/ 1566807 h 5029088"/>
              <a:gd name="connsiteX35" fmla="*/ 7581900 w 12192000"/>
              <a:gd name="connsiteY35" fmla="*/ 1235020 h 5029088"/>
              <a:gd name="connsiteX36" fmla="*/ 7581900 w 12192000"/>
              <a:gd name="connsiteY36" fmla="*/ 914400 h 5029088"/>
              <a:gd name="connsiteX37" fmla="*/ 7581899 w 12192000"/>
              <a:gd name="connsiteY37" fmla="*/ 914400 h 5029088"/>
              <a:gd name="connsiteX38" fmla="*/ 6896099 w 12192000"/>
              <a:gd name="connsiteY38" fmla="*/ 228600 h 5029088"/>
              <a:gd name="connsiteX39" fmla="*/ 6210299 w 12192000"/>
              <a:gd name="connsiteY39" fmla="*/ 914400 h 5029088"/>
              <a:gd name="connsiteX40" fmla="*/ 6896099 w 12192000"/>
              <a:gd name="connsiteY40" fmla="*/ 1600200 h 5029088"/>
              <a:gd name="connsiteX41" fmla="*/ 6896099 w 12192000"/>
              <a:gd name="connsiteY41" fmla="*/ 1598613 h 5029088"/>
              <a:gd name="connsiteX42" fmla="*/ 7810499 w 12192000"/>
              <a:gd name="connsiteY42" fmla="*/ 2513013 h 5029088"/>
              <a:gd name="connsiteX43" fmla="*/ 6896099 w 12192000"/>
              <a:gd name="connsiteY43" fmla="*/ 3427413 h 5029088"/>
              <a:gd name="connsiteX44" fmla="*/ 5986420 w 12192000"/>
              <a:gd name="connsiteY44" fmla="*/ 2606505 h 5029088"/>
              <a:gd name="connsiteX45" fmla="*/ 5981853 w 12192000"/>
              <a:gd name="connsiteY45" fmla="*/ 2516075 h 5029088"/>
              <a:gd name="connsiteX46" fmla="*/ 5981699 w 12192000"/>
              <a:gd name="connsiteY46" fmla="*/ 2516075 h 5029088"/>
              <a:gd name="connsiteX47" fmla="*/ 5295899 w 12192000"/>
              <a:gd name="connsiteY47" fmla="*/ 1830275 h 5029088"/>
              <a:gd name="connsiteX48" fmla="*/ 4610099 w 12192000"/>
              <a:gd name="connsiteY48" fmla="*/ 2516075 h 5029088"/>
              <a:gd name="connsiteX49" fmla="*/ 5295899 w 12192000"/>
              <a:gd name="connsiteY49" fmla="*/ 3201875 h 5029088"/>
              <a:gd name="connsiteX50" fmla="*/ 5295899 w 12192000"/>
              <a:gd name="connsiteY50" fmla="*/ 3200288 h 5029088"/>
              <a:gd name="connsiteX51" fmla="*/ 6210299 w 12192000"/>
              <a:gd name="connsiteY51" fmla="*/ 4114688 h 5029088"/>
              <a:gd name="connsiteX52" fmla="*/ 5295899 w 12192000"/>
              <a:gd name="connsiteY52" fmla="*/ 5029088 h 502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5029088">
                <a:moveTo>
                  <a:pt x="5295899" y="5029088"/>
                </a:moveTo>
                <a:cubicBezTo>
                  <a:pt x="4854016" y="5029088"/>
                  <a:pt x="4485341" y="4715648"/>
                  <a:pt x="4400077" y="4298971"/>
                </a:cubicBezTo>
                <a:lnTo>
                  <a:pt x="4384546" y="4144907"/>
                </a:lnTo>
                <a:lnTo>
                  <a:pt x="4381498" y="4144907"/>
                </a:lnTo>
                <a:lnTo>
                  <a:pt x="4381498" y="3865910"/>
                </a:lnTo>
                <a:cubicBezTo>
                  <a:pt x="4381498" y="3767491"/>
                  <a:pt x="4301714" y="3687707"/>
                  <a:pt x="4203295" y="3687707"/>
                </a:cubicBezTo>
                <a:lnTo>
                  <a:pt x="0" y="3687707"/>
                </a:lnTo>
                <a:lnTo>
                  <a:pt x="0" y="3481333"/>
                </a:lnTo>
                <a:lnTo>
                  <a:pt x="4278313" y="3481333"/>
                </a:lnTo>
                <a:cubicBezTo>
                  <a:pt x="4461554" y="3481333"/>
                  <a:pt x="4610100" y="3629879"/>
                  <a:pt x="4610100" y="3813120"/>
                </a:cubicBezTo>
                <a:lnTo>
                  <a:pt x="4610100" y="4114699"/>
                </a:lnTo>
                <a:lnTo>
                  <a:pt x="4624032" y="4252901"/>
                </a:lnTo>
                <a:cubicBezTo>
                  <a:pt x="4687981" y="4565408"/>
                  <a:pt x="4964487" y="4800488"/>
                  <a:pt x="5295899" y="4800488"/>
                </a:cubicBezTo>
                <a:cubicBezTo>
                  <a:pt x="5674656" y="4800488"/>
                  <a:pt x="5981699" y="4493445"/>
                  <a:pt x="5981699" y="4114688"/>
                </a:cubicBezTo>
                <a:cubicBezTo>
                  <a:pt x="5981699" y="3735931"/>
                  <a:pt x="5674656" y="3428888"/>
                  <a:pt x="5295899" y="3428888"/>
                </a:cubicBezTo>
                <a:lnTo>
                  <a:pt x="5295899" y="3430475"/>
                </a:lnTo>
                <a:cubicBezTo>
                  <a:pt x="4790890" y="3430475"/>
                  <a:pt x="4381499" y="3021084"/>
                  <a:pt x="4381499" y="2516075"/>
                </a:cubicBezTo>
                <a:cubicBezTo>
                  <a:pt x="4381499" y="2011066"/>
                  <a:pt x="4790890" y="1601675"/>
                  <a:pt x="5295899" y="1601675"/>
                </a:cubicBezTo>
                <a:cubicBezTo>
                  <a:pt x="5769345" y="1601675"/>
                  <a:pt x="6158751" y="1961491"/>
                  <a:pt x="6205578" y="2422583"/>
                </a:cubicBezTo>
                <a:lnTo>
                  <a:pt x="6210144" y="2513013"/>
                </a:lnTo>
                <a:lnTo>
                  <a:pt x="6210299" y="2513013"/>
                </a:lnTo>
                <a:cubicBezTo>
                  <a:pt x="6210299" y="2891770"/>
                  <a:pt x="6517342" y="3198813"/>
                  <a:pt x="6896099" y="3198813"/>
                </a:cubicBezTo>
                <a:cubicBezTo>
                  <a:pt x="7274856" y="3198813"/>
                  <a:pt x="7581899" y="2891770"/>
                  <a:pt x="7581899" y="2513013"/>
                </a:cubicBezTo>
                <a:cubicBezTo>
                  <a:pt x="7581899" y="2134256"/>
                  <a:pt x="7274856" y="1827213"/>
                  <a:pt x="6896099" y="1827213"/>
                </a:cubicBezTo>
                <a:lnTo>
                  <a:pt x="6896099" y="1828800"/>
                </a:lnTo>
                <a:cubicBezTo>
                  <a:pt x="6391090" y="1828800"/>
                  <a:pt x="5981699" y="1419409"/>
                  <a:pt x="5981699" y="914400"/>
                </a:cubicBezTo>
                <a:cubicBezTo>
                  <a:pt x="5981699" y="409391"/>
                  <a:pt x="6391090" y="0"/>
                  <a:pt x="6896099" y="0"/>
                </a:cubicBezTo>
                <a:cubicBezTo>
                  <a:pt x="7337982" y="0"/>
                  <a:pt x="7706657" y="313440"/>
                  <a:pt x="7791922" y="730116"/>
                </a:cubicBezTo>
                <a:lnTo>
                  <a:pt x="7809373" y="903233"/>
                </a:lnTo>
                <a:lnTo>
                  <a:pt x="7810502" y="903233"/>
                </a:lnTo>
                <a:lnTo>
                  <a:pt x="7810502" y="1182230"/>
                </a:lnTo>
                <a:cubicBezTo>
                  <a:pt x="7810502" y="1280649"/>
                  <a:pt x="7890286" y="1360433"/>
                  <a:pt x="7988705" y="1360433"/>
                </a:cubicBezTo>
                <a:lnTo>
                  <a:pt x="12192000" y="1360433"/>
                </a:lnTo>
                <a:lnTo>
                  <a:pt x="12192000" y="1566807"/>
                </a:lnTo>
                <a:lnTo>
                  <a:pt x="7913687" y="1566807"/>
                </a:lnTo>
                <a:cubicBezTo>
                  <a:pt x="7730446" y="1566807"/>
                  <a:pt x="7581900" y="1418261"/>
                  <a:pt x="7581900" y="1235020"/>
                </a:cubicBezTo>
                <a:lnTo>
                  <a:pt x="7581900" y="914400"/>
                </a:lnTo>
                <a:lnTo>
                  <a:pt x="7581899" y="914400"/>
                </a:lnTo>
                <a:cubicBezTo>
                  <a:pt x="7581899" y="535643"/>
                  <a:pt x="7274856" y="228600"/>
                  <a:pt x="6896099" y="228600"/>
                </a:cubicBezTo>
                <a:cubicBezTo>
                  <a:pt x="6517342" y="228600"/>
                  <a:pt x="6210299" y="535643"/>
                  <a:pt x="6210299" y="914400"/>
                </a:cubicBezTo>
                <a:cubicBezTo>
                  <a:pt x="6210299" y="1293157"/>
                  <a:pt x="6517342" y="1600200"/>
                  <a:pt x="6896099" y="1600200"/>
                </a:cubicBezTo>
                <a:lnTo>
                  <a:pt x="6896099" y="1598613"/>
                </a:lnTo>
                <a:cubicBezTo>
                  <a:pt x="7401108" y="1598613"/>
                  <a:pt x="7810499" y="2008004"/>
                  <a:pt x="7810499" y="2513013"/>
                </a:cubicBezTo>
                <a:cubicBezTo>
                  <a:pt x="7810499" y="3018022"/>
                  <a:pt x="7401108" y="3427413"/>
                  <a:pt x="6896099" y="3427413"/>
                </a:cubicBezTo>
                <a:cubicBezTo>
                  <a:pt x="6422653" y="3427413"/>
                  <a:pt x="6033246" y="3067597"/>
                  <a:pt x="5986420" y="2606505"/>
                </a:cubicBezTo>
                <a:lnTo>
                  <a:pt x="5981853" y="2516075"/>
                </a:lnTo>
                <a:lnTo>
                  <a:pt x="5981699" y="2516075"/>
                </a:lnTo>
                <a:cubicBezTo>
                  <a:pt x="5981699" y="2137318"/>
                  <a:pt x="5674656" y="1830275"/>
                  <a:pt x="5295899" y="1830275"/>
                </a:cubicBezTo>
                <a:cubicBezTo>
                  <a:pt x="4917142" y="1830275"/>
                  <a:pt x="4610099" y="2137318"/>
                  <a:pt x="4610099" y="2516075"/>
                </a:cubicBezTo>
                <a:cubicBezTo>
                  <a:pt x="4610099" y="2894832"/>
                  <a:pt x="4917142" y="3201875"/>
                  <a:pt x="5295899" y="3201875"/>
                </a:cubicBezTo>
                <a:lnTo>
                  <a:pt x="5295899" y="3200288"/>
                </a:lnTo>
                <a:cubicBezTo>
                  <a:pt x="5800908" y="3200288"/>
                  <a:pt x="6210299" y="3609679"/>
                  <a:pt x="6210299" y="4114688"/>
                </a:cubicBezTo>
                <a:cubicBezTo>
                  <a:pt x="6210299" y="4619697"/>
                  <a:pt x="5800908" y="5029088"/>
                  <a:pt x="5295899" y="5029088"/>
                </a:cubicBezTo>
                <a:close/>
              </a:path>
            </a:pathLst>
          </a:custGeom>
          <a:gradFill>
            <a:gsLst>
              <a:gs pos="50500">
                <a:srgbClr val="1BDD96"/>
              </a:gs>
              <a:gs pos="70000">
                <a:srgbClr val="FFA140"/>
              </a:gs>
              <a:gs pos="30000">
                <a:srgbClr val="0C7FAD"/>
              </a:gs>
            </a:gsLst>
            <a:lin ang="18900000" scaled="1"/>
          </a:gradFill>
          <a:ln>
            <a:noFill/>
          </a:ln>
          <a:effectLst>
            <a:outerShdw blurRad="317500" dist="1524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E5D470-3B86-0379-8B16-995A758519CC}"/>
              </a:ext>
            </a:extLst>
          </p:cNvPr>
          <p:cNvSpPr/>
          <p:nvPr/>
        </p:nvSpPr>
        <p:spPr>
          <a:xfrm>
            <a:off x="6328202" y="2857500"/>
            <a:ext cx="1143000" cy="1143000"/>
          </a:xfrm>
          <a:prstGeom prst="ellipse">
            <a:avLst/>
          </a:prstGeom>
          <a:gradFill flip="none" rotWithShape="1">
            <a:gsLst>
              <a:gs pos="31000">
                <a:srgbClr val="FF7D5D"/>
              </a:gs>
              <a:gs pos="100000">
                <a:srgbClr val="6600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latin typeface="Lilita One" panose="02000000000000000000" pitchFamily="2" charset="0"/>
              </a:rPr>
              <a:t>13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AC3678-48C4-E91D-0530-0AD09E4C6220}"/>
              </a:ext>
            </a:extLst>
          </p:cNvPr>
          <p:cNvSpPr/>
          <p:nvPr/>
        </p:nvSpPr>
        <p:spPr>
          <a:xfrm>
            <a:off x="4725301" y="2843568"/>
            <a:ext cx="1143000" cy="1143000"/>
          </a:xfrm>
          <a:prstGeom prst="ellipse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rgbClr val="00B0F0"/>
              </a:gs>
            </a:gsLst>
            <a:lin ang="27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latin typeface="Lilita One" panose="02000000000000000000" pitchFamily="2" charset="0"/>
              </a:rPr>
              <a:t>12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DF3451-D76F-13BD-095E-1F5275927981}"/>
              </a:ext>
            </a:extLst>
          </p:cNvPr>
          <p:cNvSpPr/>
          <p:nvPr/>
        </p:nvSpPr>
        <p:spPr>
          <a:xfrm flipH="1">
            <a:off x="6321846" y="4441400"/>
            <a:ext cx="1143000" cy="1143000"/>
          </a:xfrm>
          <a:prstGeom prst="ellipse">
            <a:avLst/>
          </a:prstGeom>
          <a:gradFill>
            <a:gsLst>
              <a:gs pos="100000">
                <a:srgbClr val="FF3399"/>
              </a:gs>
              <a:gs pos="11000">
                <a:srgbClr val="FFBF27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ilita One" panose="02000000000000000000" pitchFamily="2" charset="0"/>
              </a:rPr>
              <a:t>14</a:t>
            </a:r>
            <a:endParaRPr lang="en-US" sz="2400" dirty="0">
              <a:solidFill>
                <a:schemeClr val="bg1"/>
              </a:solidFill>
              <a:latin typeface="Lilita One" panose="020000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12D68B-1E01-331A-C154-B3290F32CD57}"/>
              </a:ext>
            </a:extLst>
          </p:cNvPr>
          <p:cNvSpPr/>
          <p:nvPr/>
        </p:nvSpPr>
        <p:spPr>
          <a:xfrm flipH="1">
            <a:off x="4734826" y="1240618"/>
            <a:ext cx="1143000" cy="1143000"/>
          </a:xfrm>
          <a:prstGeom prst="ellipse">
            <a:avLst/>
          </a:prstGeom>
          <a:gradFill flip="none" rotWithShape="1">
            <a:gsLst>
              <a:gs pos="77000">
                <a:srgbClr val="00FF99"/>
              </a:gs>
              <a:gs pos="24000">
                <a:srgbClr val="90488B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3600" dirty="0">
                <a:latin typeface="Lilita One" panose="02000000000000000000" pitchFamily="2" charset="0"/>
              </a:rPr>
              <a:t>11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09A980-3245-605F-8279-42A4677CB6CD}"/>
              </a:ext>
            </a:extLst>
          </p:cNvPr>
          <p:cNvGrpSpPr/>
          <p:nvPr/>
        </p:nvGrpSpPr>
        <p:grpSpPr>
          <a:xfrm>
            <a:off x="3349132" y="4487192"/>
            <a:ext cx="3102669" cy="1056196"/>
            <a:chOff x="800781" y="980036"/>
            <a:chExt cx="3102669" cy="1056196"/>
          </a:xfrm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CF07466-69F4-E430-9F6C-445AE3696A49}"/>
                </a:ext>
              </a:extLst>
            </p:cNvPr>
            <p:cNvSpPr/>
            <p:nvPr/>
          </p:nvSpPr>
          <p:spPr>
            <a:xfrm>
              <a:off x="800781" y="980036"/>
              <a:ext cx="3102669" cy="1056196"/>
            </a:xfrm>
            <a:custGeom>
              <a:avLst/>
              <a:gdLst>
                <a:gd name="connsiteX0" fmla="*/ 0 w 3102669"/>
                <a:gd name="connsiteY0" fmla="*/ 528097 h 1056196"/>
                <a:gd name="connsiteX1" fmla="*/ 0 w 3102669"/>
                <a:gd name="connsiteY1" fmla="*/ 528098 h 1056196"/>
                <a:gd name="connsiteX2" fmla="*/ 0 w 3102669"/>
                <a:gd name="connsiteY2" fmla="*/ 528098 h 1056196"/>
                <a:gd name="connsiteX3" fmla="*/ 528098 w 3102669"/>
                <a:gd name="connsiteY3" fmla="*/ 0 h 1056196"/>
                <a:gd name="connsiteX4" fmla="*/ 3102669 w 3102669"/>
                <a:gd name="connsiteY4" fmla="*/ 0 h 1056196"/>
                <a:gd name="connsiteX5" fmla="*/ 3043918 w 3102669"/>
                <a:gd name="connsiteY5" fmla="*/ 48474 h 1056196"/>
                <a:gd name="connsiteX6" fmla="*/ 2843052 w 3102669"/>
                <a:gd name="connsiteY6" fmla="*/ 533408 h 1056196"/>
                <a:gd name="connsiteX7" fmla="*/ 3043918 w 3102669"/>
                <a:gd name="connsiteY7" fmla="*/ 1018342 h 1056196"/>
                <a:gd name="connsiteX8" fmla="*/ 3089798 w 3102669"/>
                <a:gd name="connsiteY8" fmla="*/ 1056196 h 1056196"/>
                <a:gd name="connsiteX9" fmla="*/ 528098 w 3102669"/>
                <a:gd name="connsiteY9" fmla="*/ 1056195 h 1056196"/>
                <a:gd name="connsiteX10" fmla="*/ 10729 w 3102669"/>
                <a:gd name="connsiteY10" fmla="*/ 634527 h 1056196"/>
                <a:gd name="connsiteX11" fmla="*/ 0 w 3102669"/>
                <a:gd name="connsiteY11" fmla="*/ 528098 h 1056196"/>
                <a:gd name="connsiteX12" fmla="*/ 10729 w 3102669"/>
                <a:gd name="connsiteY12" fmla="*/ 421668 h 1056196"/>
                <a:gd name="connsiteX13" fmla="*/ 528098 w 3102669"/>
                <a:gd name="connsiteY13" fmla="*/ 0 h 105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2669" h="1056196">
                  <a:moveTo>
                    <a:pt x="0" y="528097"/>
                  </a:moveTo>
                  <a:lnTo>
                    <a:pt x="0" y="528098"/>
                  </a:lnTo>
                  <a:lnTo>
                    <a:pt x="0" y="528098"/>
                  </a:lnTo>
                  <a:close/>
                  <a:moveTo>
                    <a:pt x="528098" y="0"/>
                  </a:moveTo>
                  <a:lnTo>
                    <a:pt x="3102669" y="0"/>
                  </a:lnTo>
                  <a:lnTo>
                    <a:pt x="3043918" y="48474"/>
                  </a:lnTo>
                  <a:cubicBezTo>
                    <a:pt x="2919813" y="172580"/>
                    <a:pt x="2843052" y="344030"/>
                    <a:pt x="2843052" y="533408"/>
                  </a:cubicBezTo>
                  <a:cubicBezTo>
                    <a:pt x="2843052" y="722787"/>
                    <a:pt x="2919813" y="894237"/>
                    <a:pt x="3043918" y="1018342"/>
                  </a:cubicBezTo>
                  <a:lnTo>
                    <a:pt x="3089798" y="1056196"/>
                  </a:lnTo>
                  <a:lnTo>
                    <a:pt x="528098" y="1056195"/>
                  </a:lnTo>
                  <a:cubicBezTo>
                    <a:pt x="272896" y="1056195"/>
                    <a:pt x="59972" y="875172"/>
                    <a:pt x="10729" y="634527"/>
                  </a:cubicBezTo>
                  <a:lnTo>
                    <a:pt x="0" y="528098"/>
                  </a:lnTo>
                  <a:lnTo>
                    <a:pt x="10729" y="421668"/>
                  </a:lnTo>
                  <a:cubicBezTo>
                    <a:pt x="59972" y="181023"/>
                    <a:pt x="272896" y="0"/>
                    <a:pt x="528098" y="0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190500" dist="1016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B6B9EE-A3A9-F1E5-C995-04994665125B}"/>
                </a:ext>
              </a:extLst>
            </p:cNvPr>
            <p:cNvSpPr txBox="1"/>
            <p:nvPr/>
          </p:nvSpPr>
          <p:spPr>
            <a:xfrm>
              <a:off x="1703175" y="986468"/>
              <a:ext cx="220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ilita One" panose="02000000000000000000" pitchFamily="2" charset="0"/>
                </a:rPr>
                <a:t>Your Title Here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0CFC98-35DF-7776-1D3B-B0A27699221E}"/>
                </a:ext>
              </a:extLst>
            </p:cNvPr>
            <p:cNvSpPr txBox="1"/>
            <p:nvPr/>
          </p:nvSpPr>
          <p:spPr>
            <a:xfrm>
              <a:off x="899341" y="1277808"/>
              <a:ext cx="26820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Lorem ipsum dolor sit amet, consectetuer adipiscing elit. Maecenas portico cangue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155CED-A510-9C71-6C79-6FFF1BBC62F7}"/>
              </a:ext>
            </a:extLst>
          </p:cNvPr>
          <p:cNvGrpSpPr/>
          <p:nvPr/>
        </p:nvGrpSpPr>
        <p:grpSpPr>
          <a:xfrm>
            <a:off x="1767318" y="2884419"/>
            <a:ext cx="3102669" cy="1056196"/>
            <a:chOff x="800781" y="980036"/>
            <a:chExt cx="3102669" cy="1056196"/>
          </a:xfrm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C239E7C-3FAB-DC92-B8C3-22E02E1F612D}"/>
                </a:ext>
              </a:extLst>
            </p:cNvPr>
            <p:cNvSpPr/>
            <p:nvPr/>
          </p:nvSpPr>
          <p:spPr>
            <a:xfrm>
              <a:off x="800781" y="980036"/>
              <a:ext cx="3102669" cy="1056196"/>
            </a:xfrm>
            <a:custGeom>
              <a:avLst/>
              <a:gdLst>
                <a:gd name="connsiteX0" fmla="*/ 0 w 3102669"/>
                <a:gd name="connsiteY0" fmla="*/ 528097 h 1056196"/>
                <a:gd name="connsiteX1" fmla="*/ 0 w 3102669"/>
                <a:gd name="connsiteY1" fmla="*/ 528098 h 1056196"/>
                <a:gd name="connsiteX2" fmla="*/ 0 w 3102669"/>
                <a:gd name="connsiteY2" fmla="*/ 528098 h 1056196"/>
                <a:gd name="connsiteX3" fmla="*/ 528098 w 3102669"/>
                <a:gd name="connsiteY3" fmla="*/ 0 h 1056196"/>
                <a:gd name="connsiteX4" fmla="*/ 3102669 w 3102669"/>
                <a:gd name="connsiteY4" fmla="*/ 0 h 1056196"/>
                <a:gd name="connsiteX5" fmla="*/ 3043918 w 3102669"/>
                <a:gd name="connsiteY5" fmla="*/ 48474 h 1056196"/>
                <a:gd name="connsiteX6" fmla="*/ 2843052 w 3102669"/>
                <a:gd name="connsiteY6" fmla="*/ 533408 h 1056196"/>
                <a:gd name="connsiteX7" fmla="*/ 3043918 w 3102669"/>
                <a:gd name="connsiteY7" fmla="*/ 1018342 h 1056196"/>
                <a:gd name="connsiteX8" fmla="*/ 3089798 w 3102669"/>
                <a:gd name="connsiteY8" fmla="*/ 1056196 h 1056196"/>
                <a:gd name="connsiteX9" fmla="*/ 528098 w 3102669"/>
                <a:gd name="connsiteY9" fmla="*/ 1056195 h 1056196"/>
                <a:gd name="connsiteX10" fmla="*/ 10729 w 3102669"/>
                <a:gd name="connsiteY10" fmla="*/ 634527 h 1056196"/>
                <a:gd name="connsiteX11" fmla="*/ 0 w 3102669"/>
                <a:gd name="connsiteY11" fmla="*/ 528098 h 1056196"/>
                <a:gd name="connsiteX12" fmla="*/ 10729 w 3102669"/>
                <a:gd name="connsiteY12" fmla="*/ 421668 h 1056196"/>
                <a:gd name="connsiteX13" fmla="*/ 528098 w 3102669"/>
                <a:gd name="connsiteY13" fmla="*/ 0 h 105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2669" h="1056196">
                  <a:moveTo>
                    <a:pt x="0" y="528097"/>
                  </a:moveTo>
                  <a:lnTo>
                    <a:pt x="0" y="528098"/>
                  </a:lnTo>
                  <a:lnTo>
                    <a:pt x="0" y="528098"/>
                  </a:lnTo>
                  <a:close/>
                  <a:moveTo>
                    <a:pt x="528098" y="0"/>
                  </a:moveTo>
                  <a:lnTo>
                    <a:pt x="3102669" y="0"/>
                  </a:lnTo>
                  <a:lnTo>
                    <a:pt x="3043918" y="48474"/>
                  </a:lnTo>
                  <a:cubicBezTo>
                    <a:pt x="2919813" y="172580"/>
                    <a:pt x="2843052" y="344030"/>
                    <a:pt x="2843052" y="533408"/>
                  </a:cubicBezTo>
                  <a:cubicBezTo>
                    <a:pt x="2843052" y="722787"/>
                    <a:pt x="2919813" y="894237"/>
                    <a:pt x="3043918" y="1018342"/>
                  </a:cubicBezTo>
                  <a:lnTo>
                    <a:pt x="3089798" y="1056196"/>
                  </a:lnTo>
                  <a:lnTo>
                    <a:pt x="528098" y="1056195"/>
                  </a:lnTo>
                  <a:cubicBezTo>
                    <a:pt x="272896" y="1056195"/>
                    <a:pt x="59972" y="875172"/>
                    <a:pt x="10729" y="634527"/>
                  </a:cubicBezTo>
                  <a:lnTo>
                    <a:pt x="0" y="528098"/>
                  </a:lnTo>
                  <a:lnTo>
                    <a:pt x="10729" y="421668"/>
                  </a:lnTo>
                  <a:cubicBezTo>
                    <a:pt x="59972" y="181023"/>
                    <a:pt x="272896" y="0"/>
                    <a:pt x="528098" y="0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190500" dist="1016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DA6C4F-6837-0343-CCAF-11717465306E}"/>
                </a:ext>
              </a:extLst>
            </p:cNvPr>
            <p:cNvSpPr txBox="1"/>
            <p:nvPr/>
          </p:nvSpPr>
          <p:spPr>
            <a:xfrm>
              <a:off x="1346067" y="987151"/>
              <a:ext cx="220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ilita One" panose="02000000000000000000" pitchFamily="2" charset="0"/>
                </a:rPr>
                <a:t>Your Title Here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0CB93E-F9A1-C83F-91B2-9B77FAA9B963}"/>
                </a:ext>
              </a:extLst>
            </p:cNvPr>
            <p:cNvSpPr txBox="1"/>
            <p:nvPr/>
          </p:nvSpPr>
          <p:spPr>
            <a:xfrm>
              <a:off x="956519" y="1271207"/>
              <a:ext cx="259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Lorem ipsum dolor sit amet, consectetuer adipiscing elit. Maecenas portico cangue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768F9D-4873-8E68-08C0-62A9A3757526}"/>
              </a:ext>
            </a:extLst>
          </p:cNvPr>
          <p:cNvGrpSpPr/>
          <p:nvPr/>
        </p:nvGrpSpPr>
        <p:grpSpPr>
          <a:xfrm flipH="1">
            <a:off x="7306773" y="2898694"/>
            <a:ext cx="3102669" cy="1056196"/>
            <a:chOff x="800781" y="980036"/>
            <a:chExt cx="3102669" cy="1056196"/>
          </a:xfrm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82C7CEF-7CF6-FA10-2952-AFE9BCDA5037}"/>
                </a:ext>
              </a:extLst>
            </p:cNvPr>
            <p:cNvSpPr/>
            <p:nvPr/>
          </p:nvSpPr>
          <p:spPr>
            <a:xfrm>
              <a:off x="800781" y="980036"/>
              <a:ext cx="3102669" cy="1056196"/>
            </a:xfrm>
            <a:custGeom>
              <a:avLst/>
              <a:gdLst>
                <a:gd name="connsiteX0" fmla="*/ 0 w 3102669"/>
                <a:gd name="connsiteY0" fmla="*/ 528097 h 1056196"/>
                <a:gd name="connsiteX1" fmla="*/ 0 w 3102669"/>
                <a:gd name="connsiteY1" fmla="*/ 528098 h 1056196"/>
                <a:gd name="connsiteX2" fmla="*/ 0 w 3102669"/>
                <a:gd name="connsiteY2" fmla="*/ 528098 h 1056196"/>
                <a:gd name="connsiteX3" fmla="*/ 528098 w 3102669"/>
                <a:gd name="connsiteY3" fmla="*/ 0 h 1056196"/>
                <a:gd name="connsiteX4" fmla="*/ 3102669 w 3102669"/>
                <a:gd name="connsiteY4" fmla="*/ 0 h 1056196"/>
                <a:gd name="connsiteX5" fmla="*/ 3043918 w 3102669"/>
                <a:gd name="connsiteY5" fmla="*/ 48474 h 1056196"/>
                <a:gd name="connsiteX6" fmla="*/ 2843052 w 3102669"/>
                <a:gd name="connsiteY6" fmla="*/ 533408 h 1056196"/>
                <a:gd name="connsiteX7" fmla="*/ 3043918 w 3102669"/>
                <a:gd name="connsiteY7" fmla="*/ 1018342 h 1056196"/>
                <a:gd name="connsiteX8" fmla="*/ 3089798 w 3102669"/>
                <a:gd name="connsiteY8" fmla="*/ 1056196 h 1056196"/>
                <a:gd name="connsiteX9" fmla="*/ 528098 w 3102669"/>
                <a:gd name="connsiteY9" fmla="*/ 1056195 h 1056196"/>
                <a:gd name="connsiteX10" fmla="*/ 10729 w 3102669"/>
                <a:gd name="connsiteY10" fmla="*/ 634527 h 1056196"/>
                <a:gd name="connsiteX11" fmla="*/ 0 w 3102669"/>
                <a:gd name="connsiteY11" fmla="*/ 528098 h 1056196"/>
                <a:gd name="connsiteX12" fmla="*/ 10729 w 3102669"/>
                <a:gd name="connsiteY12" fmla="*/ 421668 h 1056196"/>
                <a:gd name="connsiteX13" fmla="*/ 528098 w 3102669"/>
                <a:gd name="connsiteY13" fmla="*/ 0 h 105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2669" h="1056196">
                  <a:moveTo>
                    <a:pt x="0" y="528097"/>
                  </a:moveTo>
                  <a:lnTo>
                    <a:pt x="0" y="528098"/>
                  </a:lnTo>
                  <a:lnTo>
                    <a:pt x="0" y="528098"/>
                  </a:lnTo>
                  <a:close/>
                  <a:moveTo>
                    <a:pt x="528098" y="0"/>
                  </a:moveTo>
                  <a:lnTo>
                    <a:pt x="3102669" y="0"/>
                  </a:lnTo>
                  <a:lnTo>
                    <a:pt x="3043918" y="48474"/>
                  </a:lnTo>
                  <a:cubicBezTo>
                    <a:pt x="2919813" y="172580"/>
                    <a:pt x="2843052" y="344030"/>
                    <a:pt x="2843052" y="533408"/>
                  </a:cubicBezTo>
                  <a:cubicBezTo>
                    <a:pt x="2843052" y="722787"/>
                    <a:pt x="2919813" y="894237"/>
                    <a:pt x="3043918" y="1018342"/>
                  </a:cubicBezTo>
                  <a:lnTo>
                    <a:pt x="3089798" y="1056196"/>
                  </a:lnTo>
                  <a:lnTo>
                    <a:pt x="528098" y="1056195"/>
                  </a:lnTo>
                  <a:cubicBezTo>
                    <a:pt x="272896" y="1056195"/>
                    <a:pt x="59972" y="875172"/>
                    <a:pt x="10729" y="634527"/>
                  </a:cubicBezTo>
                  <a:lnTo>
                    <a:pt x="0" y="528098"/>
                  </a:lnTo>
                  <a:lnTo>
                    <a:pt x="10729" y="421668"/>
                  </a:lnTo>
                  <a:cubicBezTo>
                    <a:pt x="59972" y="181023"/>
                    <a:pt x="272896" y="0"/>
                    <a:pt x="528098" y="0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190500" dist="1016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B55960-ABA8-E0E0-FF51-87670C9135C9}"/>
                </a:ext>
              </a:extLst>
            </p:cNvPr>
            <p:cNvSpPr txBox="1"/>
            <p:nvPr/>
          </p:nvSpPr>
          <p:spPr>
            <a:xfrm>
              <a:off x="1387307" y="997499"/>
              <a:ext cx="220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ilita One" panose="02000000000000000000" pitchFamily="2" charset="0"/>
                </a:rPr>
                <a:t>Your Title Here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F2DEFF-520E-2F25-47CA-25F1EB17A3F1}"/>
                </a:ext>
              </a:extLst>
            </p:cNvPr>
            <p:cNvSpPr txBox="1"/>
            <p:nvPr/>
          </p:nvSpPr>
          <p:spPr>
            <a:xfrm>
              <a:off x="964083" y="1268455"/>
              <a:ext cx="259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Lorem ipsum dolor sit amet, consectetuer adipiscing elit. Maecenas portico cangue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2C2DBC-878F-1656-A66A-C38AF0457AA4}"/>
              </a:ext>
            </a:extLst>
          </p:cNvPr>
          <p:cNvGrpSpPr/>
          <p:nvPr/>
        </p:nvGrpSpPr>
        <p:grpSpPr>
          <a:xfrm flipH="1">
            <a:off x="5732578" y="1306243"/>
            <a:ext cx="3102669" cy="1056196"/>
            <a:chOff x="800781" y="980036"/>
            <a:chExt cx="3102669" cy="1056196"/>
          </a:xfrm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816AC8-52C4-623C-C3FA-8BEBAF314565}"/>
                </a:ext>
              </a:extLst>
            </p:cNvPr>
            <p:cNvSpPr/>
            <p:nvPr/>
          </p:nvSpPr>
          <p:spPr>
            <a:xfrm>
              <a:off x="800781" y="980036"/>
              <a:ext cx="3102669" cy="1056196"/>
            </a:xfrm>
            <a:custGeom>
              <a:avLst/>
              <a:gdLst>
                <a:gd name="connsiteX0" fmla="*/ 0 w 3102669"/>
                <a:gd name="connsiteY0" fmla="*/ 528097 h 1056196"/>
                <a:gd name="connsiteX1" fmla="*/ 0 w 3102669"/>
                <a:gd name="connsiteY1" fmla="*/ 528098 h 1056196"/>
                <a:gd name="connsiteX2" fmla="*/ 0 w 3102669"/>
                <a:gd name="connsiteY2" fmla="*/ 528098 h 1056196"/>
                <a:gd name="connsiteX3" fmla="*/ 528098 w 3102669"/>
                <a:gd name="connsiteY3" fmla="*/ 0 h 1056196"/>
                <a:gd name="connsiteX4" fmla="*/ 3102669 w 3102669"/>
                <a:gd name="connsiteY4" fmla="*/ 0 h 1056196"/>
                <a:gd name="connsiteX5" fmla="*/ 3043918 w 3102669"/>
                <a:gd name="connsiteY5" fmla="*/ 48474 h 1056196"/>
                <a:gd name="connsiteX6" fmla="*/ 2843052 w 3102669"/>
                <a:gd name="connsiteY6" fmla="*/ 533408 h 1056196"/>
                <a:gd name="connsiteX7" fmla="*/ 3043918 w 3102669"/>
                <a:gd name="connsiteY7" fmla="*/ 1018342 h 1056196"/>
                <a:gd name="connsiteX8" fmla="*/ 3089798 w 3102669"/>
                <a:gd name="connsiteY8" fmla="*/ 1056196 h 1056196"/>
                <a:gd name="connsiteX9" fmla="*/ 528098 w 3102669"/>
                <a:gd name="connsiteY9" fmla="*/ 1056195 h 1056196"/>
                <a:gd name="connsiteX10" fmla="*/ 10729 w 3102669"/>
                <a:gd name="connsiteY10" fmla="*/ 634527 h 1056196"/>
                <a:gd name="connsiteX11" fmla="*/ 0 w 3102669"/>
                <a:gd name="connsiteY11" fmla="*/ 528098 h 1056196"/>
                <a:gd name="connsiteX12" fmla="*/ 10729 w 3102669"/>
                <a:gd name="connsiteY12" fmla="*/ 421668 h 1056196"/>
                <a:gd name="connsiteX13" fmla="*/ 528098 w 3102669"/>
                <a:gd name="connsiteY13" fmla="*/ 0 h 105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2669" h="1056196">
                  <a:moveTo>
                    <a:pt x="0" y="528097"/>
                  </a:moveTo>
                  <a:lnTo>
                    <a:pt x="0" y="528098"/>
                  </a:lnTo>
                  <a:lnTo>
                    <a:pt x="0" y="528098"/>
                  </a:lnTo>
                  <a:close/>
                  <a:moveTo>
                    <a:pt x="528098" y="0"/>
                  </a:moveTo>
                  <a:lnTo>
                    <a:pt x="3102669" y="0"/>
                  </a:lnTo>
                  <a:lnTo>
                    <a:pt x="3043918" y="48474"/>
                  </a:lnTo>
                  <a:cubicBezTo>
                    <a:pt x="2919813" y="172580"/>
                    <a:pt x="2843052" y="344030"/>
                    <a:pt x="2843052" y="533408"/>
                  </a:cubicBezTo>
                  <a:cubicBezTo>
                    <a:pt x="2843052" y="722787"/>
                    <a:pt x="2919813" y="894237"/>
                    <a:pt x="3043918" y="1018342"/>
                  </a:cubicBezTo>
                  <a:lnTo>
                    <a:pt x="3089798" y="1056196"/>
                  </a:lnTo>
                  <a:lnTo>
                    <a:pt x="528098" y="1056195"/>
                  </a:lnTo>
                  <a:cubicBezTo>
                    <a:pt x="272896" y="1056195"/>
                    <a:pt x="59972" y="875172"/>
                    <a:pt x="10729" y="634527"/>
                  </a:cubicBezTo>
                  <a:lnTo>
                    <a:pt x="0" y="528098"/>
                  </a:lnTo>
                  <a:lnTo>
                    <a:pt x="10729" y="421668"/>
                  </a:lnTo>
                  <a:cubicBezTo>
                    <a:pt x="59972" y="181023"/>
                    <a:pt x="272896" y="0"/>
                    <a:pt x="528098" y="0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190500" dist="1016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FB6C0B-C25E-270D-5DA9-D5064F6872D8}"/>
                </a:ext>
              </a:extLst>
            </p:cNvPr>
            <p:cNvSpPr txBox="1"/>
            <p:nvPr/>
          </p:nvSpPr>
          <p:spPr>
            <a:xfrm>
              <a:off x="1422963" y="988510"/>
              <a:ext cx="2200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  <a:latin typeface="Lilita One" panose="02000000000000000000" pitchFamily="2" charset="0"/>
                </a:rPr>
                <a:t>Your Title Here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0A8FE1-75AB-D63A-6B05-D82D8C6A1FE9}"/>
                </a:ext>
              </a:extLst>
            </p:cNvPr>
            <p:cNvSpPr txBox="1"/>
            <p:nvPr/>
          </p:nvSpPr>
          <p:spPr>
            <a:xfrm>
              <a:off x="1031624" y="1264092"/>
              <a:ext cx="259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Lorem ipsum dolor sit amet, consectetuer adipiscing elit. Maecenas portico cangue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248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r"/>
      </p:transition>
    </mc:Choice>
    <mc:Fallback xmlns="">
      <p:transition spd="slow">
        <p:push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25D0AC-F0EF-0B7A-32EE-B5B95D03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86" y="-1"/>
            <a:ext cx="12353986" cy="6955605"/>
          </a:xfrm>
          <a:prstGeom prst="rect">
            <a:avLst/>
          </a:prstGeom>
        </p:spPr>
      </p:pic>
      <p:sp>
        <p:nvSpPr>
          <p:cNvPr id="8" name="Flowchart: Sequential Access Storage 7">
            <a:extLst>
              <a:ext uri="{FF2B5EF4-FFF2-40B4-BE49-F238E27FC236}">
                <a16:creationId xmlns:a16="http://schemas.microsoft.com/office/drawing/2014/main" id="{127DBA63-C300-6AA7-9962-5A184BAD8EE1}"/>
              </a:ext>
            </a:extLst>
          </p:cNvPr>
          <p:cNvSpPr/>
          <p:nvPr/>
        </p:nvSpPr>
        <p:spPr>
          <a:xfrm>
            <a:off x="1643866" y="2779160"/>
            <a:ext cx="626723" cy="649840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  <a:endParaRPr lang="en-US" b="1" dirty="0"/>
          </a:p>
        </p:txBody>
      </p:sp>
      <p:sp>
        <p:nvSpPr>
          <p:cNvPr id="9" name="Flowchart: Sequential Access Storage 8">
            <a:extLst>
              <a:ext uri="{FF2B5EF4-FFF2-40B4-BE49-F238E27FC236}">
                <a16:creationId xmlns:a16="http://schemas.microsoft.com/office/drawing/2014/main" id="{01D4BB3D-817F-A746-B77F-53ED1809D9B6}"/>
              </a:ext>
            </a:extLst>
          </p:cNvPr>
          <p:cNvSpPr/>
          <p:nvPr/>
        </p:nvSpPr>
        <p:spPr>
          <a:xfrm>
            <a:off x="2393879" y="-324920"/>
            <a:ext cx="626723" cy="649840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  <a:endParaRPr lang="en-US" b="1" dirty="0"/>
          </a:p>
        </p:txBody>
      </p:sp>
      <p:sp>
        <p:nvSpPr>
          <p:cNvPr id="10" name="Flowchart: Sequential Access Storage 9">
            <a:extLst>
              <a:ext uri="{FF2B5EF4-FFF2-40B4-BE49-F238E27FC236}">
                <a16:creationId xmlns:a16="http://schemas.microsoft.com/office/drawing/2014/main" id="{589992C1-AA63-4707-089C-6441584AE4DB}"/>
              </a:ext>
            </a:extLst>
          </p:cNvPr>
          <p:cNvSpPr/>
          <p:nvPr/>
        </p:nvSpPr>
        <p:spPr>
          <a:xfrm flipH="1">
            <a:off x="6935056" y="599755"/>
            <a:ext cx="626723" cy="649840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420617-7CAD-BE90-D93D-395B3A8129E9}"/>
              </a:ext>
            </a:extLst>
          </p:cNvPr>
          <p:cNvSpPr txBox="1"/>
          <p:nvPr/>
        </p:nvSpPr>
        <p:spPr>
          <a:xfrm>
            <a:off x="7828909" y="396840"/>
            <a:ext cx="4363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Don’t delete Icons change them </a:t>
            </a:r>
          </a:p>
        </p:txBody>
      </p:sp>
    </p:spTree>
    <p:extLst>
      <p:ext uri="{BB962C8B-B14F-4D97-AF65-F5344CB8AC3E}">
        <p14:creationId xmlns:p14="http://schemas.microsoft.com/office/powerpoint/2010/main" val="86487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OWERPOINT">
            <a:extLst>
              <a:ext uri="{FF2B5EF4-FFF2-40B4-BE49-F238E27FC236}">
                <a16:creationId xmlns:a16="http://schemas.microsoft.com/office/drawing/2014/main" id="{049B1608-1258-F30C-E76E-BBC332F23EC3}"/>
              </a:ext>
            </a:extLst>
          </p:cNvPr>
          <p:cNvGrpSpPr/>
          <p:nvPr/>
        </p:nvGrpSpPr>
        <p:grpSpPr>
          <a:xfrm>
            <a:off x="2474997" y="3201738"/>
            <a:ext cx="7242006" cy="1569660"/>
            <a:chOff x="1227594" y="2999647"/>
            <a:chExt cx="7907609" cy="1569660"/>
          </a:xfrm>
        </p:grpSpPr>
        <p:sp>
          <p:nvSpPr>
            <p:cNvPr id="26" name="T">
              <a:extLst>
                <a:ext uri="{FF2B5EF4-FFF2-40B4-BE49-F238E27FC236}">
                  <a16:creationId xmlns:a16="http://schemas.microsoft.com/office/drawing/2014/main" id="{4337C50F-CBA0-8F3E-6027-F007F53BE3F9}"/>
                </a:ext>
              </a:extLst>
            </p:cNvPr>
            <p:cNvSpPr txBox="1"/>
            <p:nvPr/>
          </p:nvSpPr>
          <p:spPr>
            <a:xfrm>
              <a:off x="7433403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T</a:t>
              </a:r>
            </a:p>
          </p:txBody>
        </p:sp>
        <p:sp>
          <p:nvSpPr>
            <p:cNvPr id="27" name="N">
              <a:extLst>
                <a:ext uri="{FF2B5EF4-FFF2-40B4-BE49-F238E27FC236}">
                  <a16:creationId xmlns:a16="http://schemas.microsoft.com/office/drawing/2014/main" id="{A3937A7F-81C4-58F9-6E71-C53CDE0016AE}"/>
                </a:ext>
              </a:extLst>
            </p:cNvPr>
            <p:cNvSpPr txBox="1"/>
            <p:nvPr/>
          </p:nvSpPr>
          <p:spPr>
            <a:xfrm>
              <a:off x="6735044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N</a:t>
              </a:r>
            </a:p>
          </p:txBody>
        </p:sp>
        <p:sp>
          <p:nvSpPr>
            <p:cNvPr id="28" name="I">
              <a:extLst>
                <a:ext uri="{FF2B5EF4-FFF2-40B4-BE49-F238E27FC236}">
                  <a16:creationId xmlns:a16="http://schemas.microsoft.com/office/drawing/2014/main" id="{94534B63-416B-B693-6DB9-5AF777AB148A}"/>
                </a:ext>
              </a:extLst>
            </p:cNvPr>
            <p:cNvSpPr txBox="1"/>
            <p:nvPr/>
          </p:nvSpPr>
          <p:spPr>
            <a:xfrm>
              <a:off x="6138265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I</a:t>
              </a:r>
            </a:p>
          </p:txBody>
        </p:sp>
        <p:sp>
          <p:nvSpPr>
            <p:cNvPr id="29" name="O">
              <a:extLst>
                <a:ext uri="{FF2B5EF4-FFF2-40B4-BE49-F238E27FC236}">
                  <a16:creationId xmlns:a16="http://schemas.microsoft.com/office/drawing/2014/main" id="{AFDC36AB-5F08-A7BB-1D69-A2E4E271775F}"/>
                </a:ext>
              </a:extLst>
            </p:cNvPr>
            <p:cNvSpPr txBox="1"/>
            <p:nvPr/>
          </p:nvSpPr>
          <p:spPr>
            <a:xfrm>
              <a:off x="5570811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O</a:t>
              </a:r>
            </a:p>
          </p:txBody>
        </p:sp>
        <p:sp>
          <p:nvSpPr>
            <p:cNvPr id="30" name="P2">
              <a:extLst>
                <a:ext uri="{FF2B5EF4-FFF2-40B4-BE49-F238E27FC236}">
                  <a16:creationId xmlns:a16="http://schemas.microsoft.com/office/drawing/2014/main" id="{C552439D-60B5-527D-A852-08BF0D8F29BA}"/>
                </a:ext>
              </a:extLst>
            </p:cNvPr>
            <p:cNvSpPr txBox="1"/>
            <p:nvPr/>
          </p:nvSpPr>
          <p:spPr>
            <a:xfrm>
              <a:off x="4939808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P</a:t>
              </a:r>
            </a:p>
          </p:txBody>
        </p:sp>
        <p:sp>
          <p:nvSpPr>
            <p:cNvPr id="31" name="R">
              <a:extLst>
                <a:ext uri="{FF2B5EF4-FFF2-40B4-BE49-F238E27FC236}">
                  <a16:creationId xmlns:a16="http://schemas.microsoft.com/office/drawing/2014/main" id="{7765F637-2182-09CB-BB28-03D71C10AF48}"/>
                </a:ext>
              </a:extLst>
            </p:cNvPr>
            <p:cNvSpPr txBox="1"/>
            <p:nvPr/>
          </p:nvSpPr>
          <p:spPr>
            <a:xfrm>
              <a:off x="4311981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R</a:t>
              </a:r>
            </a:p>
          </p:txBody>
        </p:sp>
        <p:sp>
          <p:nvSpPr>
            <p:cNvPr id="32" name="E">
              <a:extLst>
                <a:ext uri="{FF2B5EF4-FFF2-40B4-BE49-F238E27FC236}">
                  <a16:creationId xmlns:a16="http://schemas.microsoft.com/office/drawing/2014/main" id="{C28B6B67-287A-E087-CF8E-1FABAE50053D}"/>
                </a:ext>
              </a:extLst>
            </p:cNvPr>
            <p:cNvSpPr txBox="1"/>
            <p:nvPr/>
          </p:nvSpPr>
          <p:spPr>
            <a:xfrm>
              <a:off x="3613030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E</a:t>
              </a:r>
            </a:p>
          </p:txBody>
        </p:sp>
        <p:sp>
          <p:nvSpPr>
            <p:cNvPr id="33" name="W">
              <a:extLst>
                <a:ext uri="{FF2B5EF4-FFF2-40B4-BE49-F238E27FC236}">
                  <a16:creationId xmlns:a16="http://schemas.microsoft.com/office/drawing/2014/main" id="{7AA9644C-E47B-4AD2-FCF4-CA5642C3176A}"/>
                </a:ext>
              </a:extLst>
            </p:cNvPr>
            <p:cNvSpPr txBox="1"/>
            <p:nvPr/>
          </p:nvSpPr>
          <p:spPr>
            <a:xfrm>
              <a:off x="2781697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W</a:t>
              </a:r>
            </a:p>
          </p:txBody>
        </p:sp>
        <p:sp>
          <p:nvSpPr>
            <p:cNvPr id="34" name="O">
              <a:extLst>
                <a:ext uri="{FF2B5EF4-FFF2-40B4-BE49-F238E27FC236}">
                  <a16:creationId xmlns:a16="http://schemas.microsoft.com/office/drawing/2014/main" id="{111C448D-E65C-D4D1-5370-37C19ABD5C2E}"/>
                </a:ext>
              </a:extLst>
            </p:cNvPr>
            <p:cNvSpPr txBox="1"/>
            <p:nvPr/>
          </p:nvSpPr>
          <p:spPr>
            <a:xfrm>
              <a:off x="1875122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O</a:t>
              </a:r>
            </a:p>
          </p:txBody>
        </p:sp>
        <p:sp>
          <p:nvSpPr>
            <p:cNvPr id="35" name="P">
              <a:extLst>
                <a:ext uri="{FF2B5EF4-FFF2-40B4-BE49-F238E27FC236}">
                  <a16:creationId xmlns:a16="http://schemas.microsoft.com/office/drawing/2014/main" id="{CBDA360B-459D-28B4-F03E-37E4291FB802}"/>
                </a:ext>
              </a:extLst>
            </p:cNvPr>
            <p:cNvSpPr txBox="1"/>
            <p:nvPr/>
          </p:nvSpPr>
          <p:spPr>
            <a:xfrm>
              <a:off x="1227594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P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4FF2811-4AFD-05B9-DE37-BEDDF48CB520}"/>
              </a:ext>
            </a:extLst>
          </p:cNvPr>
          <p:cNvGrpSpPr/>
          <p:nvPr/>
        </p:nvGrpSpPr>
        <p:grpSpPr>
          <a:xfrm>
            <a:off x="651472" y="1625970"/>
            <a:ext cx="10889056" cy="2215992"/>
            <a:chOff x="516998" y="1893309"/>
            <a:chExt cx="7480898" cy="1522410"/>
          </a:xfrm>
          <a:effectLst/>
        </p:grpSpPr>
        <p:sp>
          <p:nvSpPr>
            <p:cNvPr id="37" name="C">
              <a:extLst>
                <a:ext uri="{FF2B5EF4-FFF2-40B4-BE49-F238E27FC236}">
                  <a16:creationId xmlns:a16="http://schemas.microsoft.com/office/drawing/2014/main" id="{EB178532-8923-F7A6-D6A2-0A6622FD6489}"/>
                </a:ext>
              </a:extLst>
            </p:cNvPr>
            <p:cNvSpPr txBox="1"/>
            <p:nvPr/>
          </p:nvSpPr>
          <p:spPr>
            <a:xfrm>
              <a:off x="6027237" y="1893309"/>
              <a:ext cx="1970659" cy="152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C</a:t>
              </a:r>
            </a:p>
          </p:txBody>
        </p:sp>
        <p:sp>
          <p:nvSpPr>
            <p:cNvPr id="38" name="I">
              <a:extLst>
                <a:ext uri="{FF2B5EF4-FFF2-40B4-BE49-F238E27FC236}">
                  <a16:creationId xmlns:a16="http://schemas.microsoft.com/office/drawing/2014/main" id="{04B8932E-4A2F-6EA3-4BCA-706ADFCC8F7E}"/>
                </a:ext>
              </a:extLst>
            </p:cNvPr>
            <p:cNvSpPr txBox="1"/>
            <p:nvPr/>
          </p:nvSpPr>
          <p:spPr>
            <a:xfrm>
              <a:off x="5678996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I</a:t>
              </a:r>
            </a:p>
          </p:txBody>
        </p:sp>
        <p:sp>
          <p:nvSpPr>
            <p:cNvPr id="39" name="H">
              <a:extLst>
                <a:ext uri="{FF2B5EF4-FFF2-40B4-BE49-F238E27FC236}">
                  <a16:creationId xmlns:a16="http://schemas.microsoft.com/office/drawing/2014/main" id="{C10EA107-DAF8-492F-C9F4-24CE42C675B5}"/>
                </a:ext>
              </a:extLst>
            </p:cNvPr>
            <p:cNvSpPr txBox="1"/>
            <p:nvPr/>
          </p:nvSpPr>
          <p:spPr>
            <a:xfrm>
              <a:off x="5163189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H</a:t>
              </a:r>
            </a:p>
          </p:txBody>
        </p:sp>
        <p:sp>
          <p:nvSpPr>
            <p:cNvPr id="40" name="P">
              <a:extLst>
                <a:ext uri="{FF2B5EF4-FFF2-40B4-BE49-F238E27FC236}">
                  <a16:creationId xmlns:a16="http://schemas.microsoft.com/office/drawing/2014/main" id="{14CB84FD-9E3B-F708-2522-34A59AF387E5}"/>
                </a:ext>
              </a:extLst>
            </p:cNvPr>
            <p:cNvSpPr txBox="1"/>
            <p:nvPr/>
          </p:nvSpPr>
          <p:spPr>
            <a:xfrm>
              <a:off x="4647383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P</a:t>
              </a:r>
            </a:p>
          </p:txBody>
        </p:sp>
        <p:sp>
          <p:nvSpPr>
            <p:cNvPr id="41" name="A">
              <a:extLst>
                <a:ext uri="{FF2B5EF4-FFF2-40B4-BE49-F238E27FC236}">
                  <a16:creationId xmlns:a16="http://schemas.microsoft.com/office/drawing/2014/main" id="{508D20BD-ADAF-B8C2-FC00-EF5FF3F4EACB}"/>
                </a:ext>
              </a:extLst>
            </p:cNvPr>
            <p:cNvSpPr txBox="1"/>
            <p:nvPr/>
          </p:nvSpPr>
          <p:spPr>
            <a:xfrm>
              <a:off x="4091315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A</a:t>
              </a:r>
            </a:p>
          </p:txBody>
        </p:sp>
        <p:sp>
          <p:nvSpPr>
            <p:cNvPr id="42" name="R">
              <a:extLst>
                <a:ext uri="{FF2B5EF4-FFF2-40B4-BE49-F238E27FC236}">
                  <a16:creationId xmlns:a16="http://schemas.microsoft.com/office/drawing/2014/main" id="{6C3B984E-DFA1-A3B9-8E79-43D4FEEE04B3}"/>
                </a:ext>
              </a:extLst>
            </p:cNvPr>
            <p:cNvSpPr txBox="1"/>
            <p:nvPr/>
          </p:nvSpPr>
          <p:spPr>
            <a:xfrm>
              <a:off x="3575509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R</a:t>
              </a:r>
            </a:p>
          </p:txBody>
        </p:sp>
        <p:sp>
          <p:nvSpPr>
            <p:cNvPr id="43" name="G">
              <a:extLst>
                <a:ext uri="{FF2B5EF4-FFF2-40B4-BE49-F238E27FC236}">
                  <a16:creationId xmlns:a16="http://schemas.microsoft.com/office/drawing/2014/main" id="{990B270B-103E-F412-792F-D606005A5B26}"/>
                </a:ext>
              </a:extLst>
            </p:cNvPr>
            <p:cNvSpPr txBox="1"/>
            <p:nvPr/>
          </p:nvSpPr>
          <p:spPr>
            <a:xfrm>
              <a:off x="2910488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G</a:t>
              </a:r>
            </a:p>
          </p:txBody>
        </p:sp>
        <p:sp>
          <p:nvSpPr>
            <p:cNvPr id="44" name="O">
              <a:extLst>
                <a:ext uri="{FF2B5EF4-FFF2-40B4-BE49-F238E27FC236}">
                  <a16:creationId xmlns:a16="http://schemas.microsoft.com/office/drawing/2014/main" id="{1154C6F7-852F-0962-F43E-2FB765469B09}"/>
                </a:ext>
              </a:extLst>
            </p:cNvPr>
            <p:cNvSpPr txBox="1"/>
            <p:nvPr/>
          </p:nvSpPr>
          <p:spPr>
            <a:xfrm>
              <a:off x="2202887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O</a:t>
              </a:r>
            </a:p>
          </p:txBody>
        </p:sp>
        <p:sp>
          <p:nvSpPr>
            <p:cNvPr id="45" name="F">
              <a:extLst>
                <a:ext uri="{FF2B5EF4-FFF2-40B4-BE49-F238E27FC236}">
                  <a16:creationId xmlns:a16="http://schemas.microsoft.com/office/drawing/2014/main" id="{F5D810BD-F010-32FE-0FA0-09F78556FCA3}"/>
                </a:ext>
              </a:extLst>
            </p:cNvPr>
            <p:cNvSpPr txBox="1"/>
            <p:nvPr/>
          </p:nvSpPr>
          <p:spPr>
            <a:xfrm>
              <a:off x="1687081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F</a:t>
              </a:r>
            </a:p>
          </p:txBody>
        </p:sp>
        <p:sp>
          <p:nvSpPr>
            <p:cNvPr id="46" name="N">
              <a:extLst>
                <a:ext uri="{FF2B5EF4-FFF2-40B4-BE49-F238E27FC236}">
                  <a16:creationId xmlns:a16="http://schemas.microsoft.com/office/drawing/2014/main" id="{85A58044-8D2B-3654-7BEE-388173EA73B5}"/>
                </a:ext>
              </a:extLst>
            </p:cNvPr>
            <p:cNvSpPr txBox="1"/>
            <p:nvPr/>
          </p:nvSpPr>
          <p:spPr>
            <a:xfrm>
              <a:off x="1089044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N</a:t>
              </a:r>
            </a:p>
          </p:txBody>
        </p:sp>
        <p:sp>
          <p:nvSpPr>
            <p:cNvPr id="47" name="I">
              <a:extLst>
                <a:ext uri="{FF2B5EF4-FFF2-40B4-BE49-F238E27FC236}">
                  <a16:creationId xmlns:a16="http://schemas.microsoft.com/office/drawing/2014/main" id="{82725520-D0BD-DCB6-32A4-2838749400CB}"/>
                </a:ext>
              </a:extLst>
            </p:cNvPr>
            <p:cNvSpPr txBox="1"/>
            <p:nvPr/>
          </p:nvSpPr>
          <p:spPr>
            <a:xfrm>
              <a:off x="516998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416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FA4F6914-986E-D0DD-CB0C-77AA5895A9DE}"/>
              </a:ext>
            </a:extLst>
          </p:cNvPr>
          <p:cNvSpPr/>
          <p:nvPr/>
        </p:nvSpPr>
        <p:spPr>
          <a:xfrm rot="5400000" flipH="1" flipV="1">
            <a:off x="3581399" y="-1756142"/>
            <a:ext cx="5029201" cy="10153652"/>
          </a:xfrm>
          <a:custGeom>
            <a:avLst/>
            <a:gdLst>
              <a:gd name="connsiteX0" fmla="*/ 5029201 w 5029201"/>
              <a:gd name="connsiteY0" fmla="*/ 5877728 h 10153652"/>
              <a:gd name="connsiteX1" fmla="*/ 4299084 w 5029201"/>
              <a:gd name="connsiteY1" fmla="*/ 6773551 h 10153652"/>
              <a:gd name="connsiteX2" fmla="*/ 4128348 w 5029201"/>
              <a:gd name="connsiteY2" fmla="*/ 6790763 h 10153652"/>
              <a:gd name="connsiteX3" fmla="*/ 4123499 w 5029201"/>
              <a:gd name="connsiteY3" fmla="*/ 6793171 h 10153652"/>
              <a:gd name="connsiteX4" fmla="*/ 3946671 w 5029201"/>
              <a:gd name="connsiteY4" fmla="*/ 6793171 h 10153652"/>
              <a:gd name="connsiteX5" fmla="*/ 3658964 w 5029201"/>
              <a:gd name="connsiteY5" fmla="*/ 7080878 h 10153652"/>
              <a:gd name="connsiteX6" fmla="*/ 3658965 w 5029201"/>
              <a:gd name="connsiteY6" fmla="*/ 10153652 h 10153652"/>
              <a:gd name="connsiteX7" fmla="*/ 3429003 w 5029201"/>
              <a:gd name="connsiteY7" fmla="*/ 10153652 h 10153652"/>
              <a:gd name="connsiteX8" fmla="*/ 3429003 w 5029201"/>
              <a:gd name="connsiteY8" fmla="*/ 7080877 h 10153652"/>
              <a:gd name="connsiteX9" fmla="*/ 3946671 w 5029201"/>
              <a:gd name="connsiteY9" fmla="*/ 6563209 h 10153652"/>
              <a:gd name="connsiteX10" fmla="*/ 4117965 w 5029201"/>
              <a:gd name="connsiteY10" fmla="*/ 6563209 h 10153652"/>
              <a:gd name="connsiteX11" fmla="*/ 4253013 w 5029201"/>
              <a:gd name="connsiteY11" fmla="*/ 6549595 h 10153652"/>
              <a:gd name="connsiteX12" fmla="*/ 4800601 w 5029201"/>
              <a:gd name="connsiteY12" fmla="*/ 5877728 h 10153652"/>
              <a:gd name="connsiteX13" fmla="*/ 4114801 w 5029201"/>
              <a:gd name="connsiteY13" fmla="*/ 5191928 h 10153652"/>
              <a:gd name="connsiteX14" fmla="*/ 3429001 w 5029201"/>
              <a:gd name="connsiteY14" fmla="*/ 5877728 h 10153652"/>
              <a:gd name="connsiteX15" fmla="*/ 3428881 w 5029201"/>
              <a:gd name="connsiteY15" fmla="*/ 5877728 h 10153652"/>
              <a:gd name="connsiteX16" fmla="*/ 3424280 w 5029201"/>
              <a:gd name="connsiteY16" fmla="*/ 5968838 h 10153652"/>
              <a:gd name="connsiteX17" fmla="*/ 2514601 w 5029201"/>
              <a:gd name="connsiteY17" fmla="*/ 6789746 h 10153652"/>
              <a:gd name="connsiteX18" fmla="*/ 1600201 w 5029201"/>
              <a:gd name="connsiteY18" fmla="*/ 5875346 h 10153652"/>
              <a:gd name="connsiteX19" fmla="*/ 2514601 w 5029201"/>
              <a:gd name="connsiteY19" fmla="*/ 4960946 h 10153652"/>
              <a:gd name="connsiteX20" fmla="*/ 2514601 w 5029201"/>
              <a:gd name="connsiteY20" fmla="*/ 4961725 h 10153652"/>
              <a:gd name="connsiteX21" fmla="*/ 3200401 w 5029201"/>
              <a:gd name="connsiteY21" fmla="*/ 4275925 h 10153652"/>
              <a:gd name="connsiteX22" fmla="*/ 2514601 w 5029201"/>
              <a:gd name="connsiteY22" fmla="*/ 3590125 h 10153652"/>
              <a:gd name="connsiteX23" fmla="*/ 1828801 w 5029201"/>
              <a:gd name="connsiteY23" fmla="*/ 4275925 h 10153652"/>
              <a:gd name="connsiteX24" fmla="*/ 1828800 w 5029201"/>
              <a:gd name="connsiteY24" fmla="*/ 4275925 h 10153652"/>
              <a:gd name="connsiteX25" fmla="*/ 914400 w 5029201"/>
              <a:gd name="connsiteY25" fmla="*/ 5190325 h 10153652"/>
              <a:gd name="connsiteX26" fmla="*/ 0 w 5029201"/>
              <a:gd name="connsiteY26" fmla="*/ 4275925 h 10153652"/>
              <a:gd name="connsiteX27" fmla="*/ 730117 w 5029201"/>
              <a:gd name="connsiteY27" fmla="*/ 3380102 h 10153652"/>
              <a:gd name="connsiteX28" fmla="*/ 900854 w 5029201"/>
              <a:gd name="connsiteY28" fmla="*/ 3362891 h 10153652"/>
              <a:gd name="connsiteX29" fmla="*/ 905705 w 5029201"/>
              <a:gd name="connsiteY29" fmla="*/ 3360481 h 10153652"/>
              <a:gd name="connsiteX30" fmla="*/ 1082533 w 5029201"/>
              <a:gd name="connsiteY30" fmla="*/ 3360481 h 10153652"/>
              <a:gd name="connsiteX31" fmla="*/ 1370240 w 5029201"/>
              <a:gd name="connsiteY31" fmla="*/ 3072774 h 10153652"/>
              <a:gd name="connsiteX32" fmla="*/ 1370239 w 5029201"/>
              <a:gd name="connsiteY32" fmla="*/ 0 h 10153652"/>
              <a:gd name="connsiteX33" fmla="*/ 1600201 w 5029201"/>
              <a:gd name="connsiteY33" fmla="*/ 0 h 10153652"/>
              <a:gd name="connsiteX34" fmla="*/ 1600201 w 5029201"/>
              <a:gd name="connsiteY34" fmla="*/ 3072775 h 10153652"/>
              <a:gd name="connsiteX35" fmla="*/ 1082533 w 5029201"/>
              <a:gd name="connsiteY35" fmla="*/ 3590443 h 10153652"/>
              <a:gd name="connsiteX36" fmla="*/ 911248 w 5029201"/>
              <a:gd name="connsiteY36" fmla="*/ 3590443 h 10153652"/>
              <a:gd name="connsiteX37" fmla="*/ 776188 w 5029201"/>
              <a:gd name="connsiteY37" fmla="*/ 3604058 h 10153652"/>
              <a:gd name="connsiteX38" fmla="*/ 228600 w 5029201"/>
              <a:gd name="connsiteY38" fmla="*/ 4275925 h 10153652"/>
              <a:gd name="connsiteX39" fmla="*/ 914400 w 5029201"/>
              <a:gd name="connsiteY39" fmla="*/ 4961725 h 10153652"/>
              <a:gd name="connsiteX40" fmla="*/ 1600200 w 5029201"/>
              <a:gd name="connsiteY40" fmla="*/ 4275925 h 10153652"/>
              <a:gd name="connsiteX41" fmla="*/ 1600201 w 5029201"/>
              <a:gd name="connsiteY41" fmla="*/ 4275925 h 10153652"/>
              <a:gd name="connsiteX42" fmla="*/ 2514601 w 5029201"/>
              <a:gd name="connsiteY42" fmla="*/ 3361525 h 10153652"/>
              <a:gd name="connsiteX43" fmla="*/ 3429001 w 5029201"/>
              <a:gd name="connsiteY43" fmla="*/ 4275925 h 10153652"/>
              <a:gd name="connsiteX44" fmla="*/ 2514601 w 5029201"/>
              <a:gd name="connsiteY44" fmla="*/ 5190325 h 10153652"/>
              <a:gd name="connsiteX45" fmla="*/ 2514601 w 5029201"/>
              <a:gd name="connsiteY45" fmla="*/ 5189546 h 10153652"/>
              <a:gd name="connsiteX46" fmla="*/ 1828801 w 5029201"/>
              <a:gd name="connsiteY46" fmla="*/ 5875346 h 10153652"/>
              <a:gd name="connsiteX47" fmla="*/ 2514601 w 5029201"/>
              <a:gd name="connsiteY47" fmla="*/ 6561146 h 10153652"/>
              <a:gd name="connsiteX48" fmla="*/ 3200401 w 5029201"/>
              <a:gd name="connsiteY48" fmla="*/ 5875346 h 10153652"/>
              <a:gd name="connsiteX49" fmla="*/ 3200521 w 5029201"/>
              <a:gd name="connsiteY49" fmla="*/ 5875346 h 10153652"/>
              <a:gd name="connsiteX50" fmla="*/ 3205122 w 5029201"/>
              <a:gd name="connsiteY50" fmla="*/ 5784236 h 10153652"/>
              <a:gd name="connsiteX51" fmla="*/ 4114801 w 5029201"/>
              <a:gd name="connsiteY51" fmla="*/ 4963328 h 10153652"/>
              <a:gd name="connsiteX52" fmla="*/ 5029201 w 5029201"/>
              <a:gd name="connsiteY52" fmla="*/ 5877728 h 1015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029201" h="10153652">
                <a:moveTo>
                  <a:pt x="5029201" y="5877728"/>
                </a:moveTo>
                <a:cubicBezTo>
                  <a:pt x="5029201" y="6319611"/>
                  <a:pt x="4715761" y="6688287"/>
                  <a:pt x="4299084" y="6773551"/>
                </a:cubicBezTo>
                <a:lnTo>
                  <a:pt x="4128348" y="6790763"/>
                </a:lnTo>
                <a:lnTo>
                  <a:pt x="4123499" y="6793171"/>
                </a:lnTo>
                <a:lnTo>
                  <a:pt x="3946671" y="6793171"/>
                </a:lnTo>
                <a:cubicBezTo>
                  <a:pt x="3787775" y="6793171"/>
                  <a:pt x="3658964" y="6921982"/>
                  <a:pt x="3658964" y="7080878"/>
                </a:cubicBezTo>
                <a:cubicBezTo>
                  <a:pt x="3658964" y="8105136"/>
                  <a:pt x="3658965" y="9129394"/>
                  <a:pt x="3658965" y="10153652"/>
                </a:cubicBezTo>
                <a:lnTo>
                  <a:pt x="3429003" y="10153652"/>
                </a:lnTo>
                <a:lnTo>
                  <a:pt x="3429003" y="7080877"/>
                </a:lnTo>
                <a:cubicBezTo>
                  <a:pt x="3429003" y="6794977"/>
                  <a:pt x="3660771" y="6563209"/>
                  <a:pt x="3946671" y="6563209"/>
                </a:cubicBezTo>
                <a:lnTo>
                  <a:pt x="4117965" y="6563209"/>
                </a:lnTo>
                <a:lnTo>
                  <a:pt x="4253013" y="6549595"/>
                </a:lnTo>
                <a:cubicBezTo>
                  <a:pt x="4565521" y="6485647"/>
                  <a:pt x="4800601" y="6209140"/>
                  <a:pt x="4800601" y="5877728"/>
                </a:cubicBezTo>
                <a:cubicBezTo>
                  <a:pt x="4800601" y="5498971"/>
                  <a:pt x="4493558" y="5191928"/>
                  <a:pt x="4114801" y="5191928"/>
                </a:cubicBezTo>
                <a:cubicBezTo>
                  <a:pt x="3736044" y="5191928"/>
                  <a:pt x="3429001" y="5498971"/>
                  <a:pt x="3429001" y="5877728"/>
                </a:cubicBezTo>
                <a:lnTo>
                  <a:pt x="3428881" y="5877728"/>
                </a:lnTo>
                <a:lnTo>
                  <a:pt x="3424280" y="5968838"/>
                </a:lnTo>
                <a:cubicBezTo>
                  <a:pt x="3377453" y="6429930"/>
                  <a:pt x="2988047" y="6789746"/>
                  <a:pt x="2514601" y="6789746"/>
                </a:cubicBezTo>
                <a:cubicBezTo>
                  <a:pt x="2009592" y="6789746"/>
                  <a:pt x="1600201" y="6380355"/>
                  <a:pt x="1600201" y="5875346"/>
                </a:cubicBezTo>
                <a:cubicBezTo>
                  <a:pt x="1600201" y="5370337"/>
                  <a:pt x="2009592" y="4960946"/>
                  <a:pt x="2514601" y="4960946"/>
                </a:cubicBezTo>
                <a:lnTo>
                  <a:pt x="2514601" y="4961725"/>
                </a:lnTo>
                <a:cubicBezTo>
                  <a:pt x="2893358" y="4961725"/>
                  <a:pt x="3200401" y="4654682"/>
                  <a:pt x="3200401" y="4275925"/>
                </a:cubicBezTo>
                <a:cubicBezTo>
                  <a:pt x="3200401" y="3897168"/>
                  <a:pt x="2893358" y="3590125"/>
                  <a:pt x="2514601" y="3590125"/>
                </a:cubicBezTo>
                <a:cubicBezTo>
                  <a:pt x="2135844" y="3590125"/>
                  <a:pt x="1828801" y="3897168"/>
                  <a:pt x="1828801" y="4275925"/>
                </a:cubicBezTo>
                <a:lnTo>
                  <a:pt x="1828800" y="4275925"/>
                </a:lnTo>
                <a:cubicBezTo>
                  <a:pt x="1828800" y="4780934"/>
                  <a:pt x="1419409" y="5190325"/>
                  <a:pt x="914400" y="5190325"/>
                </a:cubicBezTo>
                <a:cubicBezTo>
                  <a:pt x="409391" y="5190325"/>
                  <a:pt x="0" y="4780934"/>
                  <a:pt x="0" y="4275925"/>
                </a:cubicBezTo>
                <a:cubicBezTo>
                  <a:pt x="0" y="3834042"/>
                  <a:pt x="313440" y="3465367"/>
                  <a:pt x="730117" y="3380102"/>
                </a:cubicBezTo>
                <a:lnTo>
                  <a:pt x="900854" y="3362891"/>
                </a:lnTo>
                <a:lnTo>
                  <a:pt x="905705" y="3360481"/>
                </a:lnTo>
                <a:lnTo>
                  <a:pt x="1082533" y="3360481"/>
                </a:lnTo>
                <a:cubicBezTo>
                  <a:pt x="1241429" y="3360481"/>
                  <a:pt x="1370240" y="3231670"/>
                  <a:pt x="1370240" y="3072774"/>
                </a:cubicBezTo>
                <a:cubicBezTo>
                  <a:pt x="1370240" y="2048516"/>
                  <a:pt x="1370239" y="1024258"/>
                  <a:pt x="1370239" y="0"/>
                </a:cubicBezTo>
                <a:lnTo>
                  <a:pt x="1600201" y="0"/>
                </a:lnTo>
                <a:lnTo>
                  <a:pt x="1600201" y="3072775"/>
                </a:lnTo>
                <a:cubicBezTo>
                  <a:pt x="1600201" y="3358675"/>
                  <a:pt x="1368433" y="3590443"/>
                  <a:pt x="1082533" y="3590443"/>
                </a:cubicBezTo>
                <a:lnTo>
                  <a:pt x="911248" y="3590443"/>
                </a:lnTo>
                <a:lnTo>
                  <a:pt x="776188" y="3604058"/>
                </a:lnTo>
                <a:cubicBezTo>
                  <a:pt x="463680" y="3668007"/>
                  <a:pt x="228600" y="3944513"/>
                  <a:pt x="228600" y="4275925"/>
                </a:cubicBezTo>
                <a:cubicBezTo>
                  <a:pt x="228600" y="4654682"/>
                  <a:pt x="535643" y="4961725"/>
                  <a:pt x="914400" y="4961725"/>
                </a:cubicBezTo>
                <a:cubicBezTo>
                  <a:pt x="1293157" y="4961725"/>
                  <a:pt x="1600200" y="4654682"/>
                  <a:pt x="1600200" y="4275925"/>
                </a:cubicBezTo>
                <a:lnTo>
                  <a:pt x="1600201" y="4275925"/>
                </a:lnTo>
                <a:cubicBezTo>
                  <a:pt x="1600201" y="3770916"/>
                  <a:pt x="2009592" y="3361525"/>
                  <a:pt x="2514601" y="3361525"/>
                </a:cubicBezTo>
                <a:cubicBezTo>
                  <a:pt x="3019610" y="3361525"/>
                  <a:pt x="3429001" y="3770916"/>
                  <a:pt x="3429001" y="4275925"/>
                </a:cubicBezTo>
                <a:cubicBezTo>
                  <a:pt x="3429001" y="4780934"/>
                  <a:pt x="3019610" y="5190325"/>
                  <a:pt x="2514601" y="5190325"/>
                </a:cubicBezTo>
                <a:lnTo>
                  <a:pt x="2514601" y="5189546"/>
                </a:lnTo>
                <a:cubicBezTo>
                  <a:pt x="2135844" y="5189546"/>
                  <a:pt x="1828801" y="5496589"/>
                  <a:pt x="1828801" y="5875346"/>
                </a:cubicBezTo>
                <a:cubicBezTo>
                  <a:pt x="1828801" y="6254103"/>
                  <a:pt x="2135844" y="6561146"/>
                  <a:pt x="2514601" y="6561146"/>
                </a:cubicBezTo>
                <a:cubicBezTo>
                  <a:pt x="2893358" y="6561146"/>
                  <a:pt x="3200401" y="6254103"/>
                  <a:pt x="3200401" y="5875346"/>
                </a:cubicBezTo>
                <a:lnTo>
                  <a:pt x="3200521" y="5875346"/>
                </a:lnTo>
                <a:lnTo>
                  <a:pt x="3205122" y="5784236"/>
                </a:lnTo>
                <a:cubicBezTo>
                  <a:pt x="3251948" y="5323144"/>
                  <a:pt x="3641355" y="4963328"/>
                  <a:pt x="4114801" y="4963328"/>
                </a:cubicBezTo>
                <a:cubicBezTo>
                  <a:pt x="4619810" y="4963328"/>
                  <a:pt x="5029201" y="5372719"/>
                  <a:pt x="5029201" y="5877728"/>
                </a:cubicBezTo>
                <a:close/>
              </a:path>
            </a:pathLst>
          </a:custGeom>
          <a:gradFill flip="none" rotWithShape="1">
            <a:gsLst>
              <a:gs pos="50500">
                <a:schemeClr val="tx2">
                  <a:lumMod val="50000"/>
                </a:schemeClr>
              </a:gs>
              <a:gs pos="0">
                <a:srgbClr val="329D9C"/>
              </a:gs>
              <a:gs pos="100000">
                <a:srgbClr val="00B0F0"/>
              </a:gs>
            </a:gsLst>
            <a:lin ang="12000000" scaled="0"/>
            <a:tileRect/>
          </a:gradFill>
          <a:ln>
            <a:noFill/>
          </a:ln>
          <a:effectLst>
            <a:outerShdw blurRad="2921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>
              <a:solidFill>
                <a:schemeClr val="tx1"/>
              </a:solidFill>
              <a:latin typeface="Lilita One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FC86C0-21A4-0F55-998F-9B6E15DE96F9}"/>
              </a:ext>
            </a:extLst>
          </p:cNvPr>
          <p:cNvGrpSpPr/>
          <p:nvPr/>
        </p:nvGrpSpPr>
        <p:grpSpPr>
          <a:xfrm>
            <a:off x="6305286" y="2739796"/>
            <a:ext cx="3377388" cy="1143000"/>
            <a:chOff x="6305286" y="2739796"/>
            <a:chExt cx="3377388" cy="1143000"/>
          </a:xfrm>
        </p:grpSpPr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C039A45E-1D2D-8DBC-13EA-FE763B069C4D}"/>
                </a:ext>
              </a:extLst>
            </p:cNvPr>
            <p:cNvSpPr/>
            <p:nvPr/>
          </p:nvSpPr>
          <p:spPr>
            <a:xfrm>
              <a:off x="6305286" y="2739796"/>
              <a:ext cx="1143000" cy="1143000"/>
            </a:xfrm>
            <a:prstGeom prst="ellipse">
              <a:avLst/>
            </a:prstGeom>
            <a:gradFill flip="none" rotWithShape="1">
              <a:gsLst>
                <a:gs pos="0">
                  <a:srgbClr val="56C596"/>
                </a:gs>
                <a:gs pos="100000">
                  <a:srgbClr val="51257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651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200" dirty="0">
                  <a:latin typeface="Lilita One" panose="02000000000000000000" pitchFamily="2" charset="0"/>
                </a:rPr>
                <a:t>03</a:t>
              </a:r>
            </a:p>
          </p:txBody>
        </p:sp>
        <p:sp>
          <p:nvSpPr>
            <p:cNvPr id="264" name="!!Freeform: Shape 263">
              <a:extLst>
                <a:ext uri="{FF2B5EF4-FFF2-40B4-BE49-F238E27FC236}">
                  <a16:creationId xmlns:a16="http://schemas.microsoft.com/office/drawing/2014/main" id="{A5E62EBA-A006-98E8-3C49-DE4139FF4375}"/>
                </a:ext>
              </a:extLst>
            </p:cNvPr>
            <p:cNvSpPr/>
            <p:nvPr/>
          </p:nvSpPr>
          <p:spPr>
            <a:xfrm>
              <a:off x="7412762" y="2859743"/>
              <a:ext cx="1493113" cy="921882"/>
            </a:xfrm>
            <a:custGeom>
              <a:avLst/>
              <a:gdLst>
                <a:gd name="connsiteX0" fmla="*/ 125254 w 1493113"/>
                <a:gd name="connsiteY0" fmla="*/ 0 h 921882"/>
                <a:gd name="connsiteX1" fmla="*/ 1032172 w 1493113"/>
                <a:gd name="connsiteY1" fmla="*/ 0 h 921882"/>
                <a:gd name="connsiteX2" fmla="*/ 1493113 w 1493113"/>
                <a:gd name="connsiteY2" fmla="*/ 460941 h 921882"/>
                <a:gd name="connsiteX3" fmla="*/ 1032172 w 1493113"/>
                <a:gd name="connsiteY3" fmla="*/ 921882 h 921882"/>
                <a:gd name="connsiteX4" fmla="*/ 125254 w 1493113"/>
                <a:gd name="connsiteY4" fmla="*/ 921882 h 921882"/>
                <a:gd name="connsiteX5" fmla="*/ 32359 w 1493113"/>
                <a:gd name="connsiteY5" fmla="*/ 912518 h 921882"/>
                <a:gd name="connsiteX6" fmla="*/ 0 w 1493113"/>
                <a:gd name="connsiteY6" fmla="*/ 902473 h 921882"/>
                <a:gd name="connsiteX7" fmla="*/ 47932 w 1493113"/>
                <a:gd name="connsiteY7" fmla="*/ 844379 h 921882"/>
                <a:gd name="connsiteX8" fmla="*/ 165056 w 1493113"/>
                <a:gd name="connsiteY8" fmla="*/ 460941 h 921882"/>
                <a:gd name="connsiteX9" fmla="*/ 47932 w 1493113"/>
                <a:gd name="connsiteY9" fmla="*/ 77504 h 921882"/>
                <a:gd name="connsiteX10" fmla="*/ 0 w 1493113"/>
                <a:gd name="connsiteY10" fmla="*/ 19410 h 921882"/>
                <a:gd name="connsiteX11" fmla="*/ 32359 w 1493113"/>
                <a:gd name="connsiteY11" fmla="*/ 9365 h 921882"/>
                <a:gd name="connsiteX12" fmla="*/ 125254 w 1493113"/>
                <a:gd name="connsiteY12" fmla="*/ 0 h 92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3113" h="921882">
                  <a:moveTo>
                    <a:pt x="125254" y="0"/>
                  </a:moveTo>
                  <a:lnTo>
                    <a:pt x="1032172" y="0"/>
                  </a:lnTo>
                  <a:cubicBezTo>
                    <a:pt x="1286743" y="0"/>
                    <a:pt x="1493113" y="206370"/>
                    <a:pt x="1493113" y="460941"/>
                  </a:cubicBezTo>
                  <a:cubicBezTo>
                    <a:pt x="1493113" y="715512"/>
                    <a:pt x="1286743" y="921882"/>
                    <a:pt x="1032172" y="921882"/>
                  </a:cubicBezTo>
                  <a:lnTo>
                    <a:pt x="125254" y="921882"/>
                  </a:lnTo>
                  <a:cubicBezTo>
                    <a:pt x="93433" y="921882"/>
                    <a:pt x="62365" y="918658"/>
                    <a:pt x="32359" y="912518"/>
                  </a:cubicBezTo>
                  <a:lnTo>
                    <a:pt x="0" y="902473"/>
                  </a:lnTo>
                  <a:lnTo>
                    <a:pt x="47932" y="844379"/>
                  </a:lnTo>
                  <a:cubicBezTo>
                    <a:pt x="121878" y="734924"/>
                    <a:pt x="165056" y="602975"/>
                    <a:pt x="165056" y="460941"/>
                  </a:cubicBezTo>
                  <a:cubicBezTo>
                    <a:pt x="165056" y="318907"/>
                    <a:pt x="121878" y="186958"/>
                    <a:pt x="47932" y="77504"/>
                  </a:cubicBezTo>
                  <a:lnTo>
                    <a:pt x="0" y="19410"/>
                  </a:lnTo>
                  <a:lnTo>
                    <a:pt x="32359" y="9365"/>
                  </a:lnTo>
                  <a:cubicBezTo>
                    <a:pt x="62365" y="3225"/>
                    <a:pt x="93433" y="0"/>
                    <a:pt x="125254" y="0"/>
                  </a:cubicBezTo>
                  <a:close/>
                </a:path>
              </a:pathLst>
            </a:custGeom>
            <a:solidFill>
              <a:srgbClr val="116B90"/>
            </a:solidFill>
            <a:ln>
              <a:noFill/>
            </a:ln>
            <a:effectLst>
              <a:outerShdw blurRad="317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800">
                  <a:latin typeface="Lilita One" panose="02000000000000000000" pitchFamily="2" charset="0"/>
                </a:rPr>
                <a:t>YOUR TEXT HERE</a:t>
              </a:r>
              <a:endParaRPr lang="en-US" sz="1800" dirty="0">
                <a:latin typeface="Lilita One" panose="02000000000000000000" pitchFamily="2" charset="0"/>
              </a:endParaRPr>
            </a:p>
          </p:txBody>
        </p:sp>
        <p:pic>
          <p:nvPicPr>
            <p:cNvPr id="271" name="Graphic 270" descr="Lightbulb with solid fill">
              <a:extLst>
                <a:ext uri="{FF2B5EF4-FFF2-40B4-BE49-F238E27FC236}">
                  <a16:creationId xmlns:a16="http://schemas.microsoft.com/office/drawing/2014/main" id="{FC3318B1-EEEA-53D0-E0D3-C02C57AF2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248" y="3015089"/>
              <a:ext cx="689426" cy="689426"/>
            </a:xfrm>
            <a:prstGeom prst="rect">
              <a:avLst/>
            </a:prstGeom>
            <a:effectLst>
              <a:outerShdw blurRad="88900" dist="508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2D54CF-59A2-6436-FB6B-AC3026E72524}"/>
              </a:ext>
            </a:extLst>
          </p:cNvPr>
          <p:cNvGrpSpPr/>
          <p:nvPr/>
        </p:nvGrpSpPr>
        <p:grpSpPr>
          <a:xfrm>
            <a:off x="2531527" y="2749184"/>
            <a:ext cx="3338454" cy="1143000"/>
            <a:chOff x="2531527" y="2749184"/>
            <a:chExt cx="3338454" cy="1143000"/>
          </a:xfrm>
        </p:grpSpPr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9E76E50F-C35D-F39D-AA27-D45C1CEB5372}"/>
                </a:ext>
              </a:extLst>
            </p:cNvPr>
            <p:cNvSpPr/>
            <p:nvPr/>
          </p:nvSpPr>
          <p:spPr>
            <a:xfrm>
              <a:off x="4726981" y="2749184"/>
              <a:ext cx="1143000" cy="1143000"/>
            </a:xfrm>
            <a:prstGeom prst="ellipse">
              <a:avLst/>
            </a:prstGeom>
            <a:gradFill flip="none" rotWithShape="1">
              <a:gsLst>
                <a:gs pos="0">
                  <a:srgbClr val="FE855A"/>
                </a:gs>
                <a:gs pos="79000">
                  <a:srgbClr val="7BEC9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651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200" dirty="0">
                  <a:latin typeface="Lilita One" panose="02000000000000000000" pitchFamily="2" charset="0"/>
                </a:rPr>
                <a:t>02</a:t>
              </a:r>
            </a:p>
          </p:txBody>
        </p:sp>
        <p:sp>
          <p:nvSpPr>
            <p:cNvPr id="265" name="!!Freeform: Shape 264">
              <a:extLst>
                <a:ext uri="{FF2B5EF4-FFF2-40B4-BE49-F238E27FC236}">
                  <a16:creationId xmlns:a16="http://schemas.microsoft.com/office/drawing/2014/main" id="{EE035EA7-35F8-0CAE-00A5-4D8427FC718F}"/>
                </a:ext>
              </a:extLst>
            </p:cNvPr>
            <p:cNvSpPr/>
            <p:nvPr/>
          </p:nvSpPr>
          <p:spPr>
            <a:xfrm rot="10800000" flipV="1">
              <a:off x="3281491" y="2859743"/>
              <a:ext cx="1493113" cy="921882"/>
            </a:xfrm>
            <a:custGeom>
              <a:avLst/>
              <a:gdLst>
                <a:gd name="connsiteX0" fmla="*/ 125254 w 1493113"/>
                <a:gd name="connsiteY0" fmla="*/ 0 h 921882"/>
                <a:gd name="connsiteX1" fmla="*/ 1032172 w 1493113"/>
                <a:gd name="connsiteY1" fmla="*/ 0 h 921882"/>
                <a:gd name="connsiteX2" fmla="*/ 1493113 w 1493113"/>
                <a:gd name="connsiteY2" fmla="*/ 460941 h 921882"/>
                <a:gd name="connsiteX3" fmla="*/ 1032172 w 1493113"/>
                <a:gd name="connsiteY3" fmla="*/ 921882 h 921882"/>
                <a:gd name="connsiteX4" fmla="*/ 125254 w 1493113"/>
                <a:gd name="connsiteY4" fmla="*/ 921882 h 921882"/>
                <a:gd name="connsiteX5" fmla="*/ 32359 w 1493113"/>
                <a:gd name="connsiteY5" fmla="*/ 912518 h 921882"/>
                <a:gd name="connsiteX6" fmla="*/ 0 w 1493113"/>
                <a:gd name="connsiteY6" fmla="*/ 902473 h 921882"/>
                <a:gd name="connsiteX7" fmla="*/ 47932 w 1493113"/>
                <a:gd name="connsiteY7" fmla="*/ 844379 h 921882"/>
                <a:gd name="connsiteX8" fmla="*/ 165056 w 1493113"/>
                <a:gd name="connsiteY8" fmla="*/ 460941 h 921882"/>
                <a:gd name="connsiteX9" fmla="*/ 47932 w 1493113"/>
                <a:gd name="connsiteY9" fmla="*/ 77504 h 921882"/>
                <a:gd name="connsiteX10" fmla="*/ 0 w 1493113"/>
                <a:gd name="connsiteY10" fmla="*/ 19410 h 921882"/>
                <a:gd name="connsiteX11" fmla="*/ 32359 w 1493113"/>
                <a:gd name="connsiteY11" fmla="*/ 9365 h 921882"/>
                <a:gd name="connsiteX12" fmla="*/ 125254 w 1493113"/>
                <a:gd name="connsiteY12" fmla="*/ 0 h 92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3113" h="921882">
                  <a:moveTo>
                    <a:pt x="125254" y="0"/>
                  </a:moveTo>
                  <a:lnTo>
                    <a:pt x="1032172" y="0"/>
                  </a:lnTo>
                  <a:cubicBezTo>
                    <a:pt x="1286743" y="0"/>
                    <a:pt x="1493113" y="206370"/>
                    <a:pt x="1493113" y="460941"/>
                  </a:cubicBezTo>
                  <a:cubicBezTo>
                    <a:pt x="1493113" y="715512"/>
                    <a:pt x="1286743" y="921882"/>
                    <a:pt x="1032172" y="921882"/>
                  </a:cubicBezTo>
                  <a:lnTo>
                    <a:pt x="125254" y="921882"/>
                  </a:lnTo>
                  <a:cubicBezTo>
                    <a:pt x="93433" y="921882"/>
                    <a:pt x="62365" y="918658"/>
                    <a:pt x="32359" y="912518"/>
                  </a:cubicBezTo>
                  <a:lnTo>
                    <a:pt x="0" y="902473"/>
                  </a:lnTo>
                  <a:lnTo>
                    <a:pt x="47932" y="844379"/>
                  </a:lnTo>
                  <a:cubicBezTo>
                    <a:pt x="121878" y="734924"/>
                    <a:pt x="165056" y="602975"/>
                    <a:pt x="165056" y="460941"/>
                  </a:cubicBezTo>
                  <a:cubicBezTo>
                    <a:pt x="165056" y="318907"/>
                    <a:pt x="121878" y="186958"/>
                    <a:pt x="47932" y="77504"/>
                  </a:cubicBezTo>
                  <a:lnTo>
                    <a:pt x="0" y="19410"/>
                  </a:lnTo>
                  <a:lnTo>
                    <a:pt x="32359" y="9365"/>
                  </a:lnTo>
                  <a:cubicBezTo>
                    <a:pt x="62365" y="3225"/>
                    <a:pt x="93433" y="0"/>
                    <a:pt x="125254" y="0"/>
                  </a:cubicBezTo>
                  <a:close/>
                </a:path>
              </a:pathLst>
            </a:custGeom>
            <a:solidFill>
              <a:srgbClr val="116B90"/>
            </a:solidFill>
            <a:ln>
              <a:noFill/>
            </a:ln>
            <a:effectLst>
              <a:outerShdw blurRad="457200" dist="38100" dir="8100000" sx="103000" sy="103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800" dirty="0">
                  <a:latin typeface="Lilita One" panose="02000000000000000000" pitchFamily="2" charset="0"/>
                </a:rPr>
                <a:t>YOUR TEXT HERE</a:t>
              </a:r>
            </a:p>
          </p:txBody>
        </p:sp>
        <p:pic>
          <p:nvPicPr>
            <p:cNvPr id="273" name="Graphic 272" descr="Magnifying glass with solid fill">
              <a:extLst>
                <a:ext uri="{FF2B5EF4-FFF2-40B4-BE49-F238E27FC236}">
                  <a16:creationId xmlns:a16="http://schemas.microsoft.com/office/drawing/2014/main" id="{B256DEE9-6222-D17E-646B-0B823098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31527" y="2957905"/>
              <a:ext cx="689426" cy="689426"/>
            </a:xfrm>
            <a:prstGeom prst="rect">
              <a:avLst/>
            </a:prstGeom>
            <a:effectLst>
              <a:outerShdw blurRad="88900" dist="508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0503034-9A73-3FCB-3125-CC86B277E7E1}"/>
              </a:ext>
            </a:extLst>
          </p:cNvPr>
          <p:cNvGrpSpPr/>
          <p:nvPr/>
        </p:nvGrpSpPr>
        <p:grpSpPr>
          <a:xfrm>
            <a:off x="3972691" y="1149834"/>
            <a:ext cx="3490835" cy="1143000"/>
            <a:chOff x="3972691" y="1149834"/>
            <a:chExt cx="3490835" cy="1143000"/>
          </a:xfrm>
        </p:grpSpPr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E67F26D5-46EF-A786-D697-BE4D376A4EB5}"/>
                </a:ext>
              </a:extLst>
            </p:cNvPr>
            <p:cNvSpPr/>
            <p:nvPr/>
          </p:nvSpPr>
          <p:spPr>
            <a:xfrm>
              <a:off x="6320526" y="1149834"/>
              <a:ext cx="1143000" cy="1143000"/>
            </a:xfrm>
            <a:prstGeom prst="ellipse">
              <a:avLst/>
            </a:prstGeom>
            <a:gradFill flip="none" rotWithShape="1">
              <a:gsLst>
                <a:gs pos="33000">
                  <a:srgbClr val="FE855A"/>
                </a:gs>
                <a:gs pos="100000">
                  <a:srgbClr val="53608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651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200" dirty="0">
                  <a:latin typeface="Lilita One" panose="02000000000000000000" pitchFamily="2" charset="0"/>
                </a:rPr>
                <a:t>04</a:t>
              </a:r>
            </a:p>
          </p:txBody>
        </p:sp>
        <p:sp>
          <p:nvSpPr>
            <p:cNvPr id="267" name="!!Freeform: Shape 266">
              <a:extLst>
                <a:ext uri="{FF2B5EF4-FFF2-40B4-BE49-F238E27FC236}">
                  <a16:creationId xmlns:a16="http://schemas.microsoft.com/office/drawing/2014/main" id="{A560D48D-E596-34CA-A861-93E51D79ACA9}"/>
                </a:ext>
              </a:extLst>
            </p:cNvPr>
            <p:cNvSpPr/>
            <p:nvPr/>
          </p:nvSpPr>
          <p:spPr>
            <a:xfrm rot="10800000" flipV="1">
              <a:off x="4884141" y="1249637"/>
              <a:ext cx="1493113" cy="921882"/>
            </a:xfrm>
            <a:custGeom>
              <a:avLst/>
              <a:gdLst>
                <a:gd name="connsiteX0" fmla="*/ 125254 w 1493113"/>
                <a:gd name="connsiteY0" fmla="*/ 0 h 921882"/>
                <a:gd name="connsiteX1" fmla="*/ 1032172 w 1493113"/>
                <a:gd name="connsiteY1" fmla="*/ 0 h 921882"/>
                <a:gd name="connsiteX2" fmla="*/ 1493113 w 1493113"/>
                <a:gd name="connsiteY2" fmla="*/ 460941 h 921882"/>
                <a:gd name="connsiteX3" fmla="*/ 1032172 w 1493113"/>
                <a:gd name="connsiteY3" fmla="*/ 921882 h 921882"/>
                <a:gd name="connsiteX4" fmla="*/ 125254 w 1493113"/>
                <a:gd name="connsiteY4" fmla="*/ 921882 h 921882"/>
                <a:gd name="connsiteX5" fmla="*/ 32359 w 1493113"/>
                <a:gd name="connsiteY5" fmla="*/ 912518 h 921882"/>
                <a:gd name="connsiteX6" fmla="*/ 0 w 1493113"/>
                <a:gd name="connsiteY6" fmla="*/ 902473 h 921882"/>
                <a:gd name="connsiteX7" fmla="*/ 47932 w 1493113"/>
                <a:gd name="connsiteY7" fmla="*/ 844379 h 921882"/>
                <a:gd name="connsiteX8" fmla="*/ 165056 w 1493113"/>
                <a:gd name="connsiteY8" fmla="*/ 460941 h 921882"/>
                <a:gd name="connsiteX9" fmla="*/ 47932 w 1493113"/>
                <a:gd name="connsiteY9" fmla="*/ 77504 h 921882"/>
                <a:gd name="connsiteX10" fmla="*/ 0 w 1493113"/>
                <a:gd name="connsiteY10" fmla="*/ 19410 h 921882"/>
                <a:gd name="connsiteX11" fmla="*/ 32359 w 1493113"/>
                <a:gd name="connsiteY11" fmla="*/ 9365 h 921882"/>
                <a:gd name="connsiteX12" fmla="*/ 125254 w 1493113"/>
                <a:gd name="connsiteY12" fmla="*/ 0 h 92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3113" h="921882">
                  <a:moveTo>
                    <a:pt x="125254" y="0"/>
                  </a:moveTo>
                  <a:lnTo>
                    <a:pt x="1032172" y="0"/>
                  </a:lnTo>
                  <a:cubicBezTo>
                    <a:pt x="1286743" y="0"/>
                    <a:pt x="1493113" y="206370"/>
                    <a:pt x="1493113" y="460941"/>
                  </a:cubicBezTo>
                  <a:cubicBezTo>
                    <a:pt x="1493113" y="715512"/>
                    <a:pt x="1286743" y="921882"/>
                    <a:pt x="1032172" y="921882"/>
                  </a:cubicBezTo>
                  <a:lnTo>
                    <a:pt x="125254" y="921882"/>
                  </a:lnTo>
                  <a:cubicBezTo>
                    <a:pt x="93433" y="921882"/>
                    <a:pt x="62365" y="918658"/>
                    <a:pt x="32359" y="912518"/>
                  </a:cubicBezTo>
                  <a:lnTo>
                    <a:pt x="0" y="902473"/>
                  </a:lnTo>
                  <a:lnTo>
                    <a:pt x="47932" y="844379"/>
                  </a:lnTo>
                  <a:cubicBezTo>
                    <a:pt x="121878" y="734924"/>
                    <a:pt x="165056" y="602975"/>
                    <a:pt x="165056" y="460941"/>
                  </a:cubicBezTo>
                  <a:cubicBezTo>
                    <a:pt x="165056" y="318907"/>
                    <a:pt x="121878" y="186958"/>
                    <a:pt x="47932" y="77504"/>
                  </a:cubicBezTo>
                  <a:lnTo>
                    <a:pt x="0" y="19410"/>
                  </a:lnTo>
                  <a:lnTo>
                    <a:pt x="32359" y="9365"/>
                  </a:lnTo>
                  <a:cubicBezTo>
                    <a:pt x="62365" y="3225"/>
                    <a:pt x="93433" y="0"/>
                    <a:pt x="125254" y="0"/>
                  </a:cubicBezTo>
                  <a:close/>
                </a:path>
              </a:pathLst>
            </a:custGeom>
            <a:solidFill>
              <a:srgbClr val="116B90"/>
            </a:solidFill>
            <a:ln>
              <a:noFill/>
            </a:ln>
            <a:effectLst>
              <a:outerShdw blurRad="457200" dist="38100" dir="8100000" sx="103000" sy="103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500" dirty="0">
                  <a:latin typeface="Lilita One" panose="02000000000000000000" pitchFamily="2" charset="0"/>
                </a:rPr>
                <a:t>YOUR TEXT HERE</a:t>
              </a:r>
            </a:p>
          </p:txBody>
        </p:sp>
        <p:pic>
          <p:nvPicPr>
            <p:cNvPr id="275" name="Graphic 274" descr="Presentation with pie chart with solid fill">
              <a:extLst>
                <a:ext uri="{FF2B5EF4-FFF2-40B4-BE49-F238E27FC236}">
                  <a16:creationId xmlns:a16="http://schemas.microsoft.com/office/drawing/2014/main" id="{C5A583DF-43AF-F0A7-84C5-71C89C3D2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72691" y="1325792"/>
              <a:ext cx="689426" cy="689426"/>
            </a:xfrm>
            <a:prstGeom prst="rect">
              <a:avLst/>
            </a:prstGeom>
            <a:effectLst>
              <a:outerShdw blurRad="88900" dist="508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AD420-142E-2A21-8A86-83AB10D4A7F4}"/>
              </a:ext>
            </a:extLst>
          </p:cNvPr>
          <p:cNvGrpSpPr/>
          <p:nvPr/>
        </p:nvGrpSpPr>
        <p:grpSpPr>
          <a:xfrm>
            <a:off x="4718883" y="4326908"/>
            <a:ext cx="3390401" cy="1143000"/>
            <a:chOff x="4718883" y="4326908"/>
            <a:chExt cx="3390401" cy="1143000"/>
          </a:xfrm>
        </p:grpSpPr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C29E201A-CC84-3C0F-5FF6-EC2E38071C95}"/>
                </a:ext>
              </a:extLst>
            </p:cNvPr>
            <p:cNvSpPr/>
            <p:nvPr/>
          </p:nvSpPr>
          <p:spPr>
            <a:xfrm>
              <a:off x="4718883" y="4326908"/>
              <a:ext cx="1143000" cy="1143000"/>
            </a:xfrm>
            <a:prstGeom prst="ellipse">
              <a:avLst/>
            </a:prstGeom>
            <a:gradFill flip="none" rotWithShape="1">
              <a:gsLst>
                <a:gs pos="0">
                  <a:srgbClr val="329D9C"/>
                </a:gs>
                <a:gs pos="100000">
                  <a:srgbClr val="20507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292100" dist="139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ilita One" panose="02000000000000000000" pitchFamily="2" charset="0"/>
                </a:rPr>
                <a:t>01</a:t>
              </a:r>
              <a:endParaRPr lang="en-US" sz="2400" dirty="0">
                <a:solidFill>
                  <a:schemeClr val="bg1"/>
                </a:solidFill>
                <a:latin typeface="Lilita One" panose="02000000000000000000" pitchFamily="2" charset="0"/>
              </a:endParaRPr>
            </a:p>
          </p:txBody>
        </p:sp>
        <p:sp>
          <p:nvSpPr>
            <p:cNvPr id="266" name="!!Freeform: Shape 265">
              <a:extLst>
                <a:ext uri="{FF2B5EF4-FFF2-40B4-BE49-F238E27FC236}">
                  <a16:creationId xmlns:a16="http://schemas.microsoft.com/office/drawing/2014/main" id="{63ECDA53-7FDD-4C6C-813E-042C926DCEA4}"/>
                </a:ext>
              </a:extLst>
            </p:cNvPr>
            <p:cNvSpPr/>
            <p:nvPr/>
          </p:nvSpPr>
          <p:spPr>
            <a:xfrm>
              <a:off x="5814258" y="4460461"/>
              <a:ext cx="1493113" cy="921882"/>
            </a:xfrm>
            <a:custGeom>
              <a:avLst/>
              <a:gdLst>
                <a:gd name="connsiteX0" fmla="*/ 125254 w 1493113"/>
                <a:gd name="connsiteY0" fmla="*/ 0 h 921882"/>
                <a:gd name="connsiteX1" fmla="*/ 1032172 w 1493113"/>
                <a:gd name="connsiteY1" fmla="*/ 0 h 921882"/>
                <a:gd name="connsiteX2" fmla="*/ 1493113 w 1493113"/>
                <a:gd name="connsiteY2" fmla="*/ 460941 h 921882"/>
                <a:gd name="connsiteX3" fmla="*/ 1032172 w 1493113"/>
                <a:gd name="connsiteY3" fmla="*/ 921882 h 921882"/>
                <a:gd name="connsiteX4" fmla="*/ 125254 w 1493113"/>
                <a:gd name="connsiteY4" fmla="*/ 921882 h 921882"/>
                <a:gd name="connsiteX5" fmla="*/ 32359 w 1493113"/>
                <a:gd name="connsiteY5" fmla="*/ 912518 h 921882"/>
                <a:gd name="connsiteX6" fmla="*/ 0 w 1493113"/>
                <a:gd name="connsiteY6" fmla="*/ 902473 h 921882"/>
                <a:gd name="connsiteX7" fmla="*/ 47932 w 1493113"/>
                <a:gd name="connsiteY7" fmla="*/ 844379 h 921882"/>
                <a:gd name="connsiteX8" fmla="*/ 165056 w 1493113"/>
                <a:gd name="connsiteY8" fmla="*/ 460941 h 921882"/>
                <a:gd name="connsiteX9" fmla="*/ 47932 w 1493113"/>
                <a:gd name="connsiteY9" fmla="*/ 77504 h 921882"/>
                <a:gd name="connsiteX10" fmla="*/ 0 w 1493113"/>
                <a:gd name="connsiteY10" fmla="*/ 19410 h 921882"/>
                <a:gd name="connsiteX11" fmla="*/ 32359 w 1493113"/>
                <a:gd name="connsiteY11" fmla="*/ 9365 h 921882"/>
                <a:gd name="connsiteX12" fmla="*/ 125254 w 1493113"/>
                <a:gd name="connsiteY12" fmla="*/ 0 h 92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3113" h="921882">
                  <a:moveTo>
                    <a:pt x="125254" y="0"/>
                  </a:moveTo>
                  <a:lnTo>
                    <a:pt x="1032172" y="0"/>
                  </a:lnTo>
                  <a:cubicBezTo>
                    <a:pt x="1286743" y="0"/>
                    <a:pt x="1493113" y="206370"/>
                    <a:pt x="1493113" y="460941"/>
                  </a:cubicBezTo>
                  <a:cubicBezTo>
                    <a:pt x="1493113" y="715512"/>
                    <a:pt x="1286743" y="921882"/>
                    <a:pt x="1032172" y="921882"/>
                  </a:cubicBezTo>
                  <a:lnTo>
                    <a:pt x="125254" y="921882"/>
                  </a:lnTo>
                  <a:cubicBezTo>
                    <a:pt x="93433" y="921882"/>
                    <a:pt x="62365" y="918658"/>
                    <a:pt x="32359" y="912518"/>
                  </a:cubicBezTo>
                  <a:lnTo>
                    <a:pt x="0" y="902473"/>
                  </a:lnTo>
                  <a:lnTo>
                    <a:pt x="47932" y="844379"/>
                  </a:lnTo>
                  <a:cubicBezTo>
                    <a:pt x="121878" y="734924"/>
                    <a:pt x="165056" y="602975"/>
                    <a:pt x="165056" y="460941"/>
                  </a:cubicBezTo>
                  <a:cubicBezTo>
                    <a:pt x="165056" y="318907"/>
                    <a:pt x="121878" y="186958"/>
                    <a:pt x="47932" y="77504"/>
                  </a:cubicBezTo>
                  <a:lnTo>
                    <a:pt x="0" y="19410"/>
                  </a:lnTo>
                  <a:lnTo>
                    <a:pt x="32359" y="9365"/>
                  </a:lnTo>
                  <a:cubicBezTo>
                    <a:pt x="62365" y="3225"/>
                    <a:pt x="93433" y="0"/>
                    <a:pt x="125254" y="0"/>
                  </a:cubicBezTo>
                  <a:close/>
                </a:path>
              </a:pathLst>
            </a:custGeom>
            <a:solidFill>
              <a:srgbClr val="116B90"/>
            </a:solidFill>
            <a:ln>
              <a:noFill/>
            </a:ln>
            <a:effectLst>
              <a:outerShdw blurRad="317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800" dirty="0">
                  <a:latin typeface="Lilita One" panose="02000000000000000000" pitchFamily="2" charset="0"/>
                </a:rPr>
                <a:t>YOUR TEXT HERE</a:t>
              </a:r>
            </a:p>
          </p:txBody>
        </p:sp>
        <p:pic>
          <p:nvPicPr>
            <p:cNvPr id="277" name="Graphic 276" descr="Statistics with solid fill">
              <a:extLst>
                <a:ext uri="{FF2B5EF4-FFF2-40B4-BE49-F238E27FC236}">
                  <a16:creationId xmlns:a16="http://schemas.microsoft.com/office/drawing/2014/main" id="{8B253C19-0C37-BEC8-FD5A-E8B1A87A6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19858" y="4565748"/>
              <a:ext cx="689426" cy="689426"/>
            </a:xfrm>
            <a:prstGeom prst="rect">
              <a:avLst/>
            </a:prstGeom>
            <a:effectLst>
              <a:outerShdw blurRad="88900" dist="508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76164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-2.08333E-7 -0.40255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-0.54245 7.40741E-7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2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0.5444 -3.7037E-7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-1.66667E-6 0.40417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POWERPOINT">
            <a:extLst>
              <a:ext uri="{FF2B5EF4-FFF2-40B4-BE49-F238E27FC236}">
                <a16:creationId xmlns:a16="http://schemas.microsoft.com/office/drawing/2014/main" id="{D9AA5C3A-2197-61AB-DB68-928CE975F8A9}"/>
              </a:ext>
            </a:extLst>
          </p:cNvPr>
          <p:cNvGrpSpPr/>
          <p:nvPr/>
        </p:nvGrpSpPr>
        <p:grpSpPr>
          <a:xfrm>
            <a:off x="2474997" y="3201738"/>
            <a:ext cx="7242006" cy="1569660"/>
            <a:chOff x="1227594" y="2999647"/>
            <a:chExt cx="7907609" cy="1569660"/>
          </a:xfrm>
        </p:grpSpPr>
        <p:sp>
          <p:nvSpPr>
            <p:cNvPr id="17" name="T">
              <a:extLst>
                <a:ext uri="{FF2B5EF4-FFF2-40B4-BE49-F238E27FC236}">
                  <a16:creationId xmlns:a16="http://schemas.microsoft.com/office/drawing/2014/main" id="{6454F251-B485-8B39-D6CF-3A76F45C7300}"/>
                </a:ext>
              </a:extLst>
            </p:cNvPr>
            <p:cNvSpPr txBox="1"/>
            <p:nvPr/>
          </p:nvSpPr>
          <p:spPr>
            <a:xfrm>
              <a:off x="7433403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T</a:t>
              </a:r>
            </a:p>
          </p:txBody>
        </p:sp>
        <p:sp>
          <p:nvSpPr>
            <p:cNvPr id="18" name="N">
              <a:extLst>
                <a:ext uri="{FF2B5EF4-FFF2-40B4-BE49-F238E27FC236}">
                  <a16:creationId xmlns:a16="http://schemas.microsoft.com/office/drawing/2014/main" id="{8EBD6B91-DB43-68A2-19D4-979ADB462A53}"/>
                </a:ext>
              </a:extLst>
            </p:cNvPr>
            <p:cNvSpPr txBox="1"/>
            <p:nvPr/>
          </p:nvSpPr>
          <p:spPr>
            <a:xfrm>
              <a:off x="6735044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N</a:t>
              </a:r>
            </a:p>
          </p:txBody>
        </p:sp>
        <p:sp>
          <p:nvSpPr>
            <p:cNvPr id="19" name="I">
              <a:extLst>
                <a:ext uri="{FF2B5EF4-FFF2-40B4-BE49-F238E27FC236}">
                  <a16:creationId xmlns:a16="http://schemas.microsoft.com/office/drawing/2014/main" id="{6802D0A0-CBDC-65F0-3391-7E8AAE038B7B}"/>
                </a:ext>
              </a:extLst>
            </p:cNvPr>
            <p:cNvSpPr txBox="1"/>
            <p:nvPr/>
          </p:nvSpPr>
          <p:spPr>
            <a:xfrm>
              <a:off x="6138265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I</a:t>
              </a:r>
            </a:p>
          </p:txBody>
        </p:sp>
        <p:sp>
          <p:nvSpPr>
            <p:cNvPr id="20" name="O">
              <a:extLst>
                <a:ext uri="{FF2B5EF4-FFF2-40B4-BE49-F238E27FC236}">
                  <a16:creationId xmlns:a16="http://schemas.microsoft.com/office/drawing/2014/main" id="{E635B390-5E1B-20A2-1D91-73A9B60E15D1}"/>
                </a:ext>
              </a:extLst>
            </p:cNvPr>
            <p:cNvSpPr txBox="1"/>
            <p:nvPr/>
          </p:nvSpPr>
          <p:spPr>
            <a:xfrm>
              <a:off x="5570811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O</a:t>
              </a:r>
            </a:p>
          </p:txBody>
        </p:sp>
        <p:sp>
          <p:nvSpPr>
            <p:cNvPr id="21" name="P2">
              <a:extLst>
                <a:ext uri="{FF2B5EF4-FFF2-40B4-BE49-F238E27FC236}">
                  <a16:creationId xmlns:a16="http://schemas.microsoft.com/office/drawing/2014/main" id="{273B415D-AB7C-D4FF-C0FD-0BCF003AFDF4}"/>
                </a:ext>
              </a:extLst>
            </p:cNvPr>
            <p:cNvSpPr txBox="1"/>
            <p:nvPr/>
          </p:nvSpPr>
          <p:spPr>
            <a:xfrm>
              <a:off x="4939808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P</a:t>
              </a:r>
            </a:p>
          </p:txBody>
        </p:sp>
        <p:sp>
          <p:nvSpPr>
            <p:cNvPr id="22" name="R">
              <a:extLst>
                <a:ext uri="{FF2B5EF4-FFF2-40B4-BE49-F238E27FC236}">
                  <a16:creationId xmlns:a16="http://schemas.microsoft.com/office/drawing/2014/main" id="{7D285BAC-7FCC-4964-FF14-43738D47ACFF}"/>
                </a:ext>
              </a:extLst>
            </p:cNvPr>
            <p:cNvSpPr txBox="1"/>
            <p:nvPr/>
          </p:nvSpPr>
          <p:spPr>
            <a:xfrm>
              <a:off x="4311981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R</a:t>
              </a:r>
            </a:p>
          </p:txBody>
        </p:sp>
        <p:sp>
          <p:nvSpPr>
            <p:cNvPr id="23" name="E">
              <a:extLst>
                <a:ext uri="{FF2B5EF4-FFF2-40B4-BE49-F238E27FC236}">
                  <a16:creationId xmlns:a16="http://schemas.microsoft.com/office/drawing/2014/main" id="{B790D541-9EB9-9C50-9548-86B15E573F60}"/>
                </a:ext>
              </a:extLst>
            </p:cNvPr>
            <p:cNvSpPr txBox="1"/>
            <p:nvPr/>
          </p:nvSpPr>
          <p:spPr>
            <a:xfrm>
              <a:off x="3613030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E</a:t>
              </a:r>
            </a:p>
          </p:txBody>
        </p:sp>
        <p:sp>
          <p:nvSpPr>
            <p:cNvPr id="24" name="W">
              <a:extLst>
                <a:ext uri="{FF2B5EF4-FFF2-40B4-BE49-F238E27FC236}">
                  <a16:creationId xmlns:a16="http://schemas.microsoft.com/office/drawing/2014/main" id="{6E63EC05-BDF5-3BD2-7701-37EE7E0D0634}"/>
                </a:ext>
              </a:extLst>
            </p:cNvPr>
            <p:cNvSpPr txBox="1"/>
            <p:nvPr/>
          </p:nvSpPr>
          <p:spPr>
            <a:xfrm>
              <a:off x="2781697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W</a:t>
              </a:r>
            </a:p>
          </p:txBody>
        </p:sp>
        <p:sp>
          <p:nvSpPr>
            <p:cNvPr id="25" name="O">
              <a:extLst>
                <a:ext uri="{FF2B5EF4-FFF2-40B4-BE49-F238E27FC236}">
                  <a16:creationId xmlns:a16="http://schemas.microsoft.com/office/drawing/2014/main" id="{A585558B-5428-6E12-E651-13061FC609C0}"/>
                </a:ext>
              </a:extLst>
            </p:cNvPr>
            <p:cNvSpPr txBox="1"/>
            <p:nvPr/>
          </p:nvSpPr>
          <p:spPr>
            <a:xfrm>
              <a:off x="1875122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O</a:t>
              </a:r>
            </a:p>
          </p:txBody>
        </p:sp>
        <p:sp>
          <p:nvSpPr>
            <p:cNvPr id="26" name="P">
              <a:extLst>
                <a:ext uri="{FF2B5EF4-FFF2-40B4-BE49-F238E27FC236}">
                  <a16:creationId xmlns:a16="http://schemas.microsoft.com/office/drawing/2014/main" id="{CF7F3545-D4BB-ED61-1237-19ED7B0C8D18}"/>
                </a:ext>
              </a:extLst>
            </p:cNvPr>
            <p:cNvSpPr txBox="1"/>
            <p:nvPr/>
          </p:nvSpPr>
          <p:spPr>
            <a:xfrm>
              <a:off x="1227594" y="2999647"/>
              <a:ext cx="1701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2C7578"/>
                  </a:solidFill>
                  <a:effectLst>
                    <a:outerShdw blurRad="88900" dist="1270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P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0E3BE5-1A98-EDFA-0F60-DA144A16F026}"/>
              </a:ext>
            </a:extLst>
          </p:cNvPr>
          <p:cNvGrpSpPr/>
          <p:nvPr/>
        </p:nvGrpSpPr>
        <p:grpSpPr>
          <a:xfrm>
            <a:off x="651472" y="1625970"/>
            <a:ext cx="10889056" cy="2215992"/>
            <a:chOff x="516998" y="1893309"/>
            <a:chExt cx="7480898" cy="1522410"/>
          </a:xfrm>
          <a:effectLst/>
        </p:grpSpPr>
        <p:sp>
          <p:nvSpPr>
            <p:cNvPr id="13" name="C">
              <a:extLst>
                <a:ext uri="{FF2B5EF4-FFF2-40B4-BE49-F238E27FC236}">
                  <a16:creationId xmlns:a16="http://schemas.microsoft.com/office/drawing/2014/main" id="{EF99E051-DE38-5C62-BCB3-575276FCC8F1}"/>
                </a:ext>
              </a:extLst>
            </p:cNvPr>
            <p:cNvSpPr txBox="1"/>
            <p:nvPr/>
          </p:nvSpPr>
          <p:spPr>
            <a:xfrm>
              <a:off x="6027237" y="1893309"/>
              <a:ext cx="1970659" cy="152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C</a:t>
              </a:r>
            </a:p>
          </p:txBody>
        </p:sp>
        <p:sp>
          <p:nvSpPr>
            <p:cNvPr id="12" name="I">
              <a:extLst>
                <a:ext uri="{FF2B5EF4-FFF2-40B4-BE49-F238E27FC236}">
                  <a16:creationId xmlns:a16="http://schemas.microsoft.com/office/drawing/2014/main" id="{D4F5C43D-D9DA-5D05-1FBA-37633A169B18}"/>
                </a:ext>
              </a:extLst>
            </p:cNvPr>
            <p:cNvSpPr txBox="1"/>
            <p:nvPr/>
          </p:nvSpPr>
          <p:spPr>
            <a:xfrm>
              <a:off x="5678996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I</a:t>
              </a:r>
            </a:p>
          </p:txBody>
        </p:sp>
        <p:sp>
          <p:nvSpPr>
            <p:cNvPr id="11" name="H">
              <a:extLst>
                <a:ext uri="{FF2B5EF4-FFF2-40B4-BE49-F238E27FC236}">
                  <a16:creationId xmlns:a16="http://schemas.microsoft.com/office/drawing/2014/main" id="{76C1DBA4-396A-83A3-06D6-472644C0A5B3}"/>
                </a:ext>
              </a:extLst>
            </p:cNvPr>
            <p:cNvSpPr txBox="1"/>
            <p:nvPr/>
          </p:nvSpPr>
          <p:spPr>
            <a:xfrm>
              <a:off x="5163189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H</a:t>
              </a:r>
            </a:p>
          </p:txBody>
        </p:sp>
        <p:sp>
          <p:nvSpPr>
            <p:cNvPr id="10" name="P">
              <a:extLst>
                <a:ext uri="{FF2B5EF4-FFF2-40B4-BE49-F238E27FC236}">
                  <a16:creationId xmlns:a16="http://schemas.microsoft.com/office/drawing/2014/main" id="{87EEA39A-B363-9AAD-A301-EBA67C19B7E5}"/>
                </a:ext>
              </a:extLst>
            </p:cNvPr>
            <p:cNvSpPr txBox="1"/>
            <p:nvPr/>
          </p:nvSpPr>
          <p:spPr>
            <a:xfrm>
              <a:off x="4647383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P</a:t>
              </a:r>
            </a:p>
          </p:txBody>
        </p:sp>
        <p:sp>
          <p:nvSpPr>
            <p:cNvPr id="27" name="A">
              <a:extLst>
                <a:ext uri="{FF2B5EF4-FFF2-40B4-BE49-F238E27FC236}">
                  <a16:creationId xmlns:a16="http://schemas.microsoft.com/office/drawing/2014/main" id="{B554DAF6-0065-FF28-DDB1-7B43AE63C248}"/>
                </a:ext>
              </a:extLst>
            </p:cNvPr>
            <p:cNvSpPr txBox="1"/>
            <p:nvPr/>
          </p:nvSpPr>
          <p:spPr>
            <a:xfrm>
              <a:off x="4091315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A</a:t>
              </a:r>
            </a:p>
          </p:txBody>
        </p:sp>
        <p:sp>
          <p:nvSpPr>
            <p:cNvPr id="9" name="R">
              <a:extLst>
                <a:ext uri="{FF2B5EF4-FFF2-40B4-BE49-F238E27FC236}">
                  <a16:creationId xmlns:a16="http://schemas.microsoft.com/office/drawing/2014/main" id="{0B9635C6-3490-46F0-01C8-EBEAE81C5C28}"/>
                </a:ext>
              </a:extLst>
            </p:cNvPr>
            <p:cNvSpPr txBox="1"/>
            <p:nvPr/>
          </p:nvSpPr>
          <p:spPr>
            <a:xfrm>
              <a:off x="3575509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R</a:t>
              </a:r>
            </a:p>
          </p:txBody>
        </p:sp>
        <p:sp>
          <p:nvSpPr>
            <p:cNvPr id="8" name="G">
              <a:extLst>
                <a:ext uri="{FF2B5EF4-FFF2-40B4-BE49-F238E27FC236}">
                  <a16:creationId xmlns:a16="http://schemas.microsoft.com/office/drawing/2014/main" id="{BE8A22EA-39C7-1AC8-B799-61DC6077E59C}"/>
                </a:ext>
              </a:extLst>
            </p:cNvPr>
            <p:cNvSpPr txBox="1"/>
            <p:nvPr/>
          </p:nvSpPr>
          <p:spPr>
            <a:xfrm>
              <a:off x="2910488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G</a:t>
              </a:r>
            </a:p>
          </p:txBody>
        </p:sp>
        <p:sp>
          <p:nvSpPr>
            <p:cNvPr id="7" name="O">
              <a:extLst>
                <a:ext uri="{FF2B5EF4-FFF2-40B4-BE49-F238E27FC236}">
                  <a16:creationId xmlns:a16="http://schemas.microsoft.com/office/drawing/2014/main" id="{A27ACCFC-A531-65FE-BC2E-7838A287E3AF}"/>
                </a:ext>
              </a:extLst>
            </p:cNvPr>
            <p:cNvSpPr txBox="1"/>
            <p:nvPr/>
          </p:nvSpPr>
          <p:spPr>
            <a:xfrm>
              <a:off x="2202887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O</a:t>
              </a:r>
            </a:p>
          </p:txBody>
        </p:sp>
        <p:sp>
          <p:nvSpPr>
            <p:cNvPr id="6" name="F">
              <a:extLst>
                <a:ext uri="{FF2B5EF4-FFF2-40B4-BE49-F238E27FC236}">
                  <a16:creationId xmlns:a16="http://schemas.microsoft.com/office/drawing/2014/main" id="{4A0D3973-2D23-9F08-FBAC-C62E3AC092F2}"/>
                </a:ext>
              </a:extLst>
            </p:cNvPr>
            <p:cNvSpPr txBox="1"/>
            <p:nvPr/>
          </p:nvSpPr>
          <p:spPr>
            <a:xfrm>
              <a:off x="1687081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F</a:t>
              </a:r>
            </a:p>
          </p:txBody>
        </p:sp>
        <p:sp>
          <p:nvSpPr>
            <p:cNvPr id="5" name="N">
              <a:extLst>
                <a:ext uri="{FF2B5EF4-FFF2-40B4-BE49-F238E27FC236}">
                  <a16:creationId xmlns:a16="http://schemas.microsoft.com/office/drawing/2014/main" id="{95C5FCE4-2FE9-5B7F-8910-55950186E557}"/>
                </a:ext>
              </a:extLst>
            </p:cNvPr>
            <p:cNvSpPr txBox="1"/>
            <p:nvPr/>
          </p:nvSpPr>
          <p:spPr>
            <a:xfrm>
              <a:off x="1089044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N</a:t>
              </a:r>
            </a:p>
          </p:txBody>
        </p:sp>
        <p:sp>
          <p:nvSpPr>
            <p:cNvPr id="4" name="I">
              <a:extLst>
                <a:ext uri="{FF2B5EF4-FFF2-40B4-BE49-F238E27FC236}">
                  <a16:creationId xmlns:a16="http://schemas.microsoft.com/office/drawing/2014/main" id="{E08280D9-7E83-38D1-0B6C-6359AE3C18BA}"/>
                </a:ext>
              </a:extLst>
            </p:cNvPr>
            <p:cNvSpPr txBox="1"/>
            <p:nvPr/>
          </p:nvSpPr>
          <p:spPr>
            <a:xfrm>
              <a:off x="516998" y="1893309"/>
              <a:ext cx="1970659" cy="152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800" dirty="0">
                  <a:solidFill>
                    <a:srgbClr val="1BDD96"/>
                  </a:solidFill>
                  <a:effectLst>
                    <a:outerShdw blurRad="101600" dist="114300" algn="l" rotWithShape="0">
                      <a:prstClr val="black">
                        <a:alpha val="40000"/>
                      </a:prstClr>
                    </a:outerShdw>
                  </a:effectLst>
                  <a:latin typeface="League Spartan Black" pitchFamily="2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95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E448EA2-EA1B-6880-843D-D3CB9D57A823}"/>
              </a:ext>
            </a:extLst>
          </p:cNvPr>
          <p:cNvSpPr/>
          <p:nvPr/>
        </p:nvSpPr>
        <p:spPr>
          <a:xfrm flipH="1" flipV="1">
            <a:off x="0" y="914456"/>
            <a:ext cx="12192000" cy="5029088"/>
          </a:xfrm>
          <a:custGeom>
            <a:avLst/>
            <a:gdLst>
              <a:gd name="connsiteX0" fmla="*/ 5295899 w 12192000"/>
              <a:gd name="connsiteY0" fmla="*/ 5029088 h 5029088"/>
              <a:gd name="connsiteX1" fmla="*/ 4400077 w 12192000"/>
              <a:gd name="connsiteY1" fmla="*/ 4298971 h 5029088"/>
              <a:gd name="connsiteX2" fmla="*/ 4384546 w 12192000"/>
              <a:gd name="connsiteY2" fmla="*/ 4144907 h 5029088"/>
              <a:gd name="connsiteX3" fmla="*/ 4381498 w 12192000"/>
              <a:gd name="connsiteY3" fmla="*/ 4144907 h 5029088"/>
              <a:gd name="connsiteX4" fmla="*/ 4381498 w 12192000"/>
              <a:gd name="connsiteY4" fmla="*/ 3865910 h 5029088"/>
              <a:gd name="connsiteX5" fmla="*/ 4203295 w 12192000"/>
              <a:gd name="connsiteY5" fmla="*/ 3687707 h 5029088"/>
              <a:gd name="connsiteX6" fmla="*/ 0 w 12192000"/>
              <a:gd name="connsiteY6" fmla="*/ 3687707 h 5029088"/>
              <a:gd name="connsiteX7" fmla="*/ 0 w 12192000"/>
              <a:gd name="connsiteY7" fmla="*/ 3481333 h 5029088"/>
              <a:gd name="connsiteX8" fmla="*/ 4278313 w 12192000"/>
              <a:gd name="connsiteY8" fmla="*/ 3481333 h 5029088"/>
              <a:gd name="connsiteX9" fmla="*/ 4610100 w 12192000"/>
              <a:gd name="connsiteY9" fmla="*/ 3813120 h 5029088"/>
              <a:gd name="connsiteX10" fmla="*/ 4610100 w 12192000"/>
              <a:gd name="connsiteY10" fmla="*/ 4114699 h 5029088"/>
              <a:gd name="connsiteX11" fmla="*/ 4624032 w 12192000"/>
              <a:gd name="connsiteY11" fmla="*/ 4252901 h 5029088"/>
              <a:gd name="connsiteX12" fmla="*/ 5295899 w 12192000"/>
              <a:gd name="connsiteY12" fmla="*/ 4800488 h 5029088"/>
              <a:gd name="connsiteX13" fmla="*/ 5981699 w 12192000"/>
              <a:gd name="connsiteY13" fmla="*/ 4114688 h 5029088"/>
              <a:gd name="connsiteX14" fmla="*/ 5295899 w 12192000"/>
              <a:gd name="connsiteY14" fmla="*/ 3428888 h 5029088"/>
              <a:gd name="connsiteX15" fmla="*/ 5295899 w 12192000"/>
              <a:gd name="connsiteY15" fmla="*/ 3430475 h 5029088"/>
              <a:gd name="connsiteX16" fmla="*/ 4381499 w 12192000"/>
              <a:gd name="connsiteY16" fmla="*/ 2516075 h 5029088"/>
              <a:gd name="connsiteX17" fmla="*/ 5295899 w 12192000"/>
              <a:gd name="connsiteY17" fmla="*/ 1601675 h 5029088"/>
              <a:gd name="connsiteX18" fmla="*/ 6205578 w 12192000"/>
              <a:gd name="connsiteY18" fmla="*/ 2422583 h 5029088"/>
              <a:gd name="connsiteX19" fmla="*/ 6210144 w 12192000"/>
              <a:gd name="connsiteY19" fmla="*/ 2513013 h 5029088"/>
              <a:gd name="connsiteX20" fmla="*/ 6210299 w 12192000"/>
              <a:gd name="connsiteY20" fmla="*/ 2513013 h 5029088"/>
              <a:gd name="connsiteX21" fmla="*/ 6896099 w 12192000"/>
              <a:gd name="connsiteY21" fmla="*/ 3198813 h 5029088"/>
              <a:gd name="connsiteX22" fmla="*/ 7581899 w 12192000"/>
              <a:gd name="connsiteY22" fmla="*/ 2513013 h 5029088"/>
              <a:gd name="connsiteX23" fmla="*/ 6896099 w 12192000"/>
              <a:gd name="connsiteY23" fmla="*/ 1827213 h 5029088"/>
              <a:gd name="connsiteX24" fmla="*/ 6896099 w 12192000"/>
              <a:gd name="connsiteY24" fmla="*/ 1828800 h 5029088"/>
              <a:gd name="connsiteX25" fmla="*/ 5981699 w 12192000"/>
              <a:gd name="connsiteY25" fmla="*/ 914400 h 5029088"/>
              <a:gd name="connsiteX26" fmla="*/ 6896099 w 12192000"/>
              <a:gd name="connsiteY26" fmla="*/ 0 h 5029088"/>
              <a:gd name="connsiteX27" fmla="*/ 7791922 w 12192000"/>
              <a:gd name="connsiteY27" fmla="*/ 730116 h 5029088"/>
              <a:gd name="connsiteX28" fmla="*/ 7809373 w 12192000"/>
              <a:gd name="connsiteY28" fmla="*/ 903233 h 5029088"/>
              <a:gd name="connsiteX29" fmla="*/ 7810502 w 12192000"/>
              <a:gd name="connsiteY29" fmla="*/ 903233 h 5029088"/>
              <a:gd name="connsiteX30" fmla="*/ 7810502 w 12192000"/>
              <a:gd name="connsiteY30" fmla="*/ 1182230 h 5029088"/>
              <a:gd name="connsiteX31" fmla="*/ 7988705 w 12192000"/>
              <a:gd name="connsiteY31" fmla="*/ 1360433 h 5029088"/>
              <a:gd name="connsiteX32" fmla="*/ 12192000 w 12192000"/>
              <a:gd name="connsiteY32" fmla="*/ 1360433 h 5029088"/>
              <a:gd name="connsiteX33" fmla="*/ 12192000 w 12192000"/>
              <a:gd name="connsiteY33" fmla="*/ 1566807 h 5029088"/>
              <a:gd name="connsiteX34" fmla="*/ 7913687 w 12192000"/>
              <a:gd name="connsiteY34" fmla="*/ 1566807 h 5029088"/>
              <a:gd name="connsiteX35" fmla="*/ 7581900 w 12192000"/>
              <a:gd name="connsiteY35" fmla="*/ 1235020 h 5029088"/>
              <a:gd name="connsiteX36" fmla="*/ 7581900 w 12192000"/>
              <a:gd name="connsiteY36" fmla="*/ 914400 h 5029088"/>
              <a:gd name="connsiteX37" fmla="*/ 7581899 w 12192000"/>
              <a:gd name="connsiteY37" fmla="*/ 914400 h 5029088"/>
              <a:gd name="connsiteX38" fmla="*/ 6896099 w 12192000"/>
              <a:gd name="connsiteY38" fmla="*/ 228600 h 5029088"/>
              <a:gd name="connsiteX39" fmla="*/ 6210299 w 12192000"/>
              <a:gd name="connsiteY39" fmla="*/ 914400 h 5029088"/>
              <a:gd name="connsiteX40" fmla="*/ 6896099 w 12192000"/>
              <a:gd name="connsiteY40" fmla="*/ 1600200 h 5029088"/>
              <a:gd name="connsiteX41" fmla="*/ 6896099 w 12192000"/>
              <a:gd name="connsiteY41" fmla="*/ 1598613 h 5029088"/>
              <a:gd name="connsiteX42" fmla="*/ 7810499 w 12192000"/>
              <a:gd name="connsiteY42" fmla="*/ 2513013 h 5029088"/>
              <a:gd name="connsiteX43" fmla="*/ 6896099 w 12192000"/>
              <a:gd name="connsiteY43" fmla="*/ 3427413 h 5029088"/>
              <a:gd name="connsiteX44" fmla="*/ 5986420 w 12192000"/>
              <a:gd name="connsiteY44" fmla="*/ 2606505 h 5029088"/>
              <a:gd name="connsiteX45" fmla="*/ 5981853 w 12192000"/>
              <a:gd name="connsiteY45" fmla="*/ 2516075 h 5029088"/>
              <a:gd name="connsiteX46" fmla="*/ 5981699 w 12192000"/>
              <a:gd name="connsiteY46" fmla="*/ 2516075 h 5029088"/>
              <a:gd name="connsiteX47" fmla="*/ 5295899 w 12192000"/>
              <a:gd name="connsiteY47" fmla="*/ 1830275 h 5029088"/>
              <a:gd name="connsiteX48" fmla="*/ 4610099 w 12192000"/>
              <a:gd name="connsiteY48" fmla="*/ 2516075 h 5029088"/>
              <a:gd name="connsiteX49" fmla="*/ 5295899 w 12192000"/>
              <a:gd name="connsiteY49" fmla="*/ 3201875 h 5029088"/>
              <a:gd name="connsiteX50" fmla="*/ 5295899 w 12192000"/>
              <a:gd name="connsiteY50" fmla="*/ 3200288 h 5029088"/>
              <a:gd name="connsiteX51" fmla="*/ 6210299 w 12192000"/>
              <a:gd name="connsiteY51" fmla="*/ 4114688 h 5029088"/>
              <a:gd name="connsiteX52" fmla="*/ 5295899 w 12192000"/>
              <a:gd name="connsiteY52" fmla="*/ 5029088 h 502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5029088">
                <a:moveTo>
                  <a:pt x="5295899" y="5029088"/>
                </a:moveTo>
                <a:cubicBezTo>
                  <a:pt x="4854016" y="5029088"/>
                  <a:pt x="4485341" y="4715648"/>
                  <a:pt x="4400077" y="4298971"/>
                </a:cubicBezTo>
                <a:lnTo>
                  <a:pt x="4384546" y="4144907"/>
                </a:lnTo>
                <a:lnTo>
                  <a:pt x="4381498" y="4144907"/>
                </a:lnTo>
                <a:lnTo>
                  <a:pt x="4381498" y="3865910"/>
                </a:lnTo>
                <a:cubicBezTo>
                  <a:pt x="4381498" y="3767491"/>
                  <a:pt x="4301714" y="3687707"/>
                  <a:pt x="4203295" y="3687707"/>
                </a:cubicBezTo>
                <a:lnTo>
                  <a:pt x="0" y="3687707"/>
                </a:lnTo>
                <a:lnTo>
                  <a:pt x="0" y="3481333"/>
                </a:lnTo>
                <a:lnTo>
                  <a:pt x="4278313" y="3481333"/>
                </a:lnTo>
                <a:cubicBezTo>
                  <a:pt x="4461554" y="3481333"/>
                  <a:pt x="4610100" y="3629879"/>
                  <a:pt x="4610100" y="3813120"/>
                </a:cubicBezTo>
                <a:lnTo>
                  <a:pt x="4610100" y="4114699"/>
                </a:lnTo>
                <a:lnTo>
                  <a:pt x="4624032" y="4252901"/>
                </a:lnTo>
                <a:cubicBezTo>
                  <a:pt x="4687981" y="4565408"/>
                  <a:pt x="4964487" y="4800488"/>
                  <a:pt x="5295899" y="4800488"/>
                </a:cubicBezTo>
                <a:cubicBezTo>
                  <a:pt x="5674656" y="4800488"/>
                  <a:pt x="5981699" y="4493445"/>
                  <a:pt x="5981699" y="4114688"/>
                </a:cubicBezTo>
                <a:cubicBezTo>
                  <a:pt x="5981699" y="3735931"/>
                  <a:pt x="5674656" y="3428888"/>
                  <a:pt x="5295899" y="3428888"/>
                </a:cubicBezTo>
                <a:lnTo>
                  <a:pt x="5295899" y="3430475"/>
                </a:lnTo>
                <a:cubicBezTo>
                  <a:pt x="4790890" y="3430475"/>
                  <a:pt x="4381499" y="3021084"/>
                  <a:pt x="4381499" y="2516075"/>
                </a:cubicBezTo>
                <a:cubicBezTo>
                  <a:pt x="4381499" y="2011066"/>
                  <a:pt x="4790890" y="1601675"/>
                  <a:pt x="5295899" y="1601675"/>
                </a:cubicBezTo>
                <a:cubicBezTo>
                  <a:pt x="5769345" y="1601675"/>
                  <a:pt x="6158751" y="1961491"/>
                  <a:pt x="6205578" y="2422583"/>
                </a:cubicBezTo>
                <a:lnTo>
                  <a:pt x="6210144" y="2513013"/>
                </a:lnTo>
                <a:lnTo>
                  <a:pt x="6210299" y="2513013"/>
                </a:lnTo>
                <a:cubicBezTo>
                  <a:pt x="6210299" y="2891770"/>
                  <a:pt x="6517342" y="3198813"/>
                  <a:pt x="6896099" y="3198813"/>
                </a:cubicBezTo>
                <a:cubicBezTo>
                  <a:pt x="7274856" y="3198813"/>
                  <a:pt x="7581899" y="2891770"/>
                  <a:pt x="7581899" y="2513013"/>
                </a:cubicBezTo>
                <a:cubicBezTo>
                  <a:pt x="7581899" y="2134256"/>
                  <a:pt x="7274856" y="1827213"/>
                  <a:pt x="6896099" y="1827213"/>
                </a:cubicBezTo>
                <a:lnTo>
                  <a:pt x="6896099" y="1828800"/>
                </a:lnTo>
                <a:cubicBezTo>
                  <a:pt x="6391090" y="1828800"/>
                  <a:pt x="5981699" y="1419409"/>
                  <a:pt x="5981699" y="914400"/>
                </a:cubicBezTo>
                <a:cubicBezTo>
                  <a:pt x="5981699" y="409391"/>
                  <a:pt x="6391090" y="0"/>
                  <a:pt x="6896099" y="0"/>
                </a:cubicBezTo>
                <a:cubicBezTo>
                  <a:pt x="7337982" y="0"/>
                  <a:pt x="7706657" y="313440"/>
                  <a:pt x="7791922" y="730116"/>
                </a:cubicBezTo>
                <a:lnTo>
                  <a:pt x="7809373" y="903233"/>
                </a:lnTo>
                <a:lnTo>
                  <a:pt x="7810502" y="903233"/>
                </a:lnTo>
                <a:lnTo>
                  <a:pt x="7810502" y="1182230"/>
                </a:lnTo>
                <a:cubicBezTo>
                  <a:pt x="7810502" y="1280649"/>
                  <a:pt x="7890286" y="1360433"/>
                  <a:pt x="7988705" y="1360433"/>
                </a:cubicBezTo>
                <a:lnTo>
                  <a:pt x="12192000" y="1360433"/>
                </a:lnTo>
                <a:lnTo>
                  <a:pt x="12192000" y="1566807"/>
                </a:lnTo>
                <a:lnTo>
                  <a:pt x="7913687" y="1566807"/>
                </a:lnTo>
                <a:cubicBezTo>
                  <a:pt x="7730446" y="1566807"/>
                  <a:pt x="7581900" y="1418261"/>
                  <a:pt x="7581900" y="1235020"/>
                </a:cubicBezTo>
                <a:lnTo>
                  <a:pt x="7581900" y="914400"/>
                </a:lnTo>
                <a:lnTo>
                  <a:pt x="7581899" y="914400"/>
                </a:lnTo>
                <a:cubicBezTo>
                  <a:pt x="7581899" y="535643"/>
                  <a:pt x="7274856" y="228600"/>
                  <a:pt x="6896099" y="228600"/>
                </a:cubicBezTo>
                <a:cubicBezTo>
                  <a:pt x="6517342" y="228600"/>
                  <a:pt x="6210299" y="535643"/>
                  <a:pt x="6210299" y="914400"/>
                </a:cubicBezTo>
                <a:cubicBezTo>
                  <a:pt x="6210299" y="1293157"/>
                  <a:pt x="6517342" y="1600200"/>
                  <a:pt x="6896099" y="1600200"/>
                </a:cubicBezTo>
                <a:lnTo>
                  <a:pt x="6896099" y="1598613"/>
                </a:lnTo>
                <a:cubicBezTo>
                  <a:pt x="7401108" y="1598613"/>
                  <a:pt x="7810499" y="2008004"/>
                  <a:pt x="7810499" y="2513013"/>
                </a:cubicBezTo>
                <a:cubicBezTo>
                  <a:pt x="7810499" y="3018022"/>
                  <a:pt x="7401108" y="3427413"/>
                  <a:pt x="6896099" y="3427413"/>
                </a:cubicBezTo>
                <a:cubicBezTo>
                  <a:pt x="6422653" y="3427413"/>
                  <a:pt x="6033246" y="3067597"/>
                  <a:pt x="5986420" y="2606505"/>
                </a:cubicBezTo>
                <a:lnTo>
                  <a:pt x="5981853" y="2516075"/>
                </a:lnTo>
                <a:lnTo>
                  <a:pt x="5981699" y="2516075"/>
                </a:lnTo>
                <a:cubicBezTo>
                  <a:pt x="5981699" y="2137318"/>
                  <a:pt x="5674656" y="1830275"/>
                  <a:pt x="5295899" y="1830275"/>
                </a:cubicBezTo>
                <a:cubicBezTo>
                  <a:pt x="4917142" y="1830275"/>
                  <a:pt x="4610099" y="2137318"/>
                  <a:pt x="4610099" y="2516075"/>
                </a:cubicBezTo>
                <a:cubicBezTo>
                  <a:pt x="4610099" y="2894832"/>
                  <a:pt x="4917142" y="3201875"/>
                  <a:pt x="5295899" y="3201875"/>
                </a:cubicBezTo>
                <a:lnTo>
                  <a:pt x="5295899" y="3200288"/>
                </a:lnTo>
                <a:cubicBezTo>
                  <a:pt x="5800908" y="3200288"/>
                  <a:pt x="6210299" y="3609679"/>
                  <a:pt x="6210299" y="4114688"/>
                </a:cubicBezTo>
                <a:cubicBezTo>
                  <a:pt x="6210299" y="4619697"/>
                  <a:pt x="5800908" y="5029088"/>
                  <a:pt x="5295899" y="5029088"/>
                </a:cubicBezTo>
                <a:close/>
              </a:path>
            </a:pathLst>
          </a:custGeom>
          <a:gradFill>
            <a:gsLst>
              <a:gs pos="50500">
                <a:srgbClr val="1BDD96"/>
              </a:gs>
              <a:gs pos="70000">
                <a:srgbClr val="FFA140"/>
              </a:gs>
              <a:gs pos="30000">
                <a:srgbClr val="0C7FAD"/>
              </a:gs>
            </a:gsLst>
            <a:lin ang="189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!!Group 54">
            <a:extLst>
              <a:ext uri="{FF2B5EF4-FFF2-40B4-BE49-F238E27FC236}">
                <a16:creationId xmlns:a16="http://schemas.microsoft.com/office/drawing/2014/main" id="{16D571F0-C698-10ED-778A-F2F71C75CA84}"/>
              </a:ext>
            </a:extLst>
          </p:cNvPr>
          <p:cNvGrpSpPr/>
          <p:nvPr/>
        </p:nvGrpSpPr>
        <p:grpSpPr>
          <a:xfrm>
            <a:off x="4711701" y="1246680"/>
            <a:ext cx="2759501" cy="1143000"/>
            <a:chOff x="4711701" y="1291245"/>
            <a:chExt cx="2759501" cy="11430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DDC7D07-C44A-BB4F-00FE-D8C4C8A1B33E}"/>
                </a:ext>
              </a:extLst>
            </p:cNvPr>
            <p:cNvSpPr/>
            <p:nvPr/>
          </p:nvSpPr>
          <p:spPr>
            <a:xfrm flipH="1">
              <a:off x="4711701" y="1338884"/>
              <a:ext cx="1746647" cy="1047722"/>
            </a:xfrm>
            <a:custGeom>
              <a:avLst/>
              <a:gdLst>
                <a:gd name="connsiteX0" fmla="*/ 0 w 1746647"/>
                <a:gd name="connsiteY0" fmla="*/ 0 h 1047722"/>
                <a:gd name="connsiteX1" fmla="*/ 1222786 w 1746647"/>
                <a:gd name="connsiteY1" fmla="*/ 0 h 1047722"/>
                <a:gd name="connsiteX2" fmla="*/ 1746647 w 1746647"/>
                <a:gd name="connsiteY2" fmla="*/ 523861 h 1047722"/>
                <a:gd name="connsiteX3" fmla="*/ 1222786 w 1746647"/>
                <a:gd name="connsiteY3" fmla="*/ 1047722 h 1047722"/>
                <a:gd name="connsiteX4" fmla="*/ 0 w 1746647"/>
                <a:gd name="connsiteY4" fmla="*/ 1047722 h 1047722"/>
                <a:gd name="connsiteX5" fmla="*/ 47180 w 1746647"/>
                <a:gd name="connsiteY5" fmla="*/ 1008795 h 1047722"/>
                <a:gd name="connsiteX6" fmla="*/ 248046 w 1746647"/>
                <a:gd name="connsiteY6" fmla="*/ 523861 h 1047722"/>
                <a:gd name="connsiteX7" fmla="*/ 47180 w 1746647"/>
                <a:gd name="connsiteY7" fmla="*/ 38927 h 104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6647" h="1047722">
                  <a:moveTo>
                    <a:pt x="0" y="0"/>
                  </a:moveTo>
                  <a:lnTo>
                    <a:pt x="1222786" y="0"/>
                  </a:lnTo>
                  <a:cubicBezTo>
                    <a:pt x="1512106" y="0"/>
                    <a:pt x="1746647" y="234541"/>
                    <a:pt x="1746647" y="523861"/>
                  </a:cubicBezTo>
                  <a:cubicBezTo>
                    <a:pt x="1746647" y="813181"/>
                    <a:pt x="1512106" y="1047722"/>
                    <a:pt x="1222786" y="1047722"/>
                  </a:cubicBezTo>
                  <a:lnTo>
                    <a:pt x="0" y="1047722"/>
                  </a:lnTo>
                  <a:lnTo>
                    <a:pt x="47180" y="1008795"/>
                  </a:lnTo>
                  <a:cubicBezTo>
                    <a:pt x="171285" y="884690"/>
                    <a:pt x="248046" y="713240"/>
                    <a:pt x="248046" y="523861"/>
                  </a:cubicBezTo>
                  <a:cubicBezTo>
                    <a:pt x="248046" y="334483"/>
                    <a:pt x="171285" y="163033"/>
                    <a:pt x="47180" y="38927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Lilita One" panose="02000000000000000000" pitchFamily="2" charset="0"/>
                </a:rPr>
                <a:t>YOUR TEXT HERE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3DBC1B-A527-F4F3-5E42-295DFB549DA1}"/>
                </a:ext>
              </a:extLst>
            </p:cNvPr>
            <p:cNvSpPr/>
            <p:nvPr/>
          </p:nvSpPr>
          <p:spPr>
            <a:xfrm>
              <a:off x="6328202" y="1291245"/>
              <a:ext cx="1143000" cy="1143000"/>
            </a:xfrm>
            <a:prstGeom prst="ellipse">
              <a:avLst/>
            </a:prstGeom>
            <a:gradFill flip="none" rotWithShape="1">
              <a:gsLst>
                <a:gs pos="33000">
                  <a:srgbClr val="FE855A"/>
                </a:gs>
                <a:gs pos="100000">
                  <a:srgbClr val="53608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600" dirty="0">
                  <a:latin typeface="Lilita One" panose="02000000000000000000" pitchFamily="2" charset="0"/>
                </a:rPr>
                <a:t>01</a:t>
              </a:r>
            </a:p>
          </p:txBody>
        </p:sp>
      </p:grpSp>
      <p:grpSp>
        <p:nvGrpSpPr>
          <p:cNvPr id="2" name="!!Group 1">
            <a:extLst>
              <a:ext uri="{FF2B5EF4-FFF2-40B4-BE49-F238E27FC236}">
                <a16:creationId xmlns:a16="http://schemas.microsoft.com/office/drawing/2014/main" id="{63A3C208-E193-5972-F075-0010B53A30EF}"/>
              </a:ext>
            </a:extLst>
          </p:cNvPr>
          <p:cNvGrpSpPr/>
          <p:nvPr/>
        </p:nvGrpSpPr>
        <p:grpSpPr>
          <a:xfrm>
            <a:off x="6328202" y="2857499"/>
            <a:ext cx="2754084" cy="1143000"/>
            <a:chOff x="6328202" y="2857500"/>
            <a:chExt cx="2754084" cy="1143000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D68DAF7-1AA7-4C87-8570-98786CC2B8D2}"/>
                </a:ext>
              </a:extLst>
            </p:cNvPr>
            <p:cNvSpPr/>
            <p:nvPr/>
          </p:nvSpPr>
          <p:spPr>
            <a:xfrm>
              <a:off x="7335639" y="2905139"/>
              <a:ext cx="1746647" cy="1047722"/>
            </a:xfrm>
            <a:custGeom>
              <a:avLst/>
              <a:gdLst>
                <a:gd name="connsiteX0" fmla="*/ 0 w 1746647"/>
                <a:gd name="connsiteY0" fmla="*/ 0 h 1047722"/>
                <a:gd name="connsiteX1" fmla="*/ 1222786 w 1746647"/>
                <a:gd name="connsiteY1" fmla="*/ 0 h 1047722"/>
                <a:gd name="connsiteX2" fmla="*/ 1746647 w 1746647"/>
                <a:gd name="connsiteY2" fmla="*/ 523861 h 1047722"/>
                <a:gd name="connsiteX3" fmla="*/ 1222786 w 1746647"/>
                <a:gd name="connsiteY3" fmla="*/ 1047722 h 1047722"/>
                <a:gd name="connsiteX4" fmla="*/ 0 w 1746647"/>
                <a:gd name="connsiteY4" fmla="*/ 1047722 h 1047722"/>
                <a:gd name="connsiteX5" fmla="*/ 47180 w 1746647"/>
                <a:gd name="connsiteY5" fmla="*/ 1008795 h 1047722"/>
                <a:gd name="connsiteX6" fmla="*/ 248046 w 1746647"/>
                <a:gd name="connsiteY6" fmla="*/ 523861 h 1047722"/>
                <a:gd name="connsiteX7" fmla="*/ 47180 w 1746647"/>
                <a:gd name="connsiteY7" fmla="*/ 38927 h 104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6647" h="1047722">
                  <a:moveTo>
                    <a:pt x="0" y="0"/>
                  </a:moveTo>
                  <a:lnTo>
                    <a:pt x="1222786" y="0"/>
                  </a:lnTo>
                  <a:cubicBezTo>
                    <a:pt x="1512106" y="0"/>
                    <a:pt x="1746647" y="234541"/>
                    <a:pt x="1746647" y="523861"/>
                  </a:cubicBezTo>
                  <a:cubicBezTo>
                    <a:pt x="1746647" y="813181"/>
                    <a:pt x="1512106" y="1047722"/>
                    <a:pt x="1222786" y="1047722"/>
                  </a:cubicBezTo>
                  <a:lnTo>
                    <a:pt x="0" y="1047722"/>
                  </a:lnTo>
                  <a:lnTo>
                    <a:pt x="47180" y="1008795"/>
                  </a:lnTo>
                  <a:cubicBezTo>
                    <a:pt x="171285" y="884690"/>
                    <a:pt x="248046" y="713240"/>
                    <a:pt x="248046" y="523861"/>
                  </a:cubicBezTo>
                  <a:cubicBezTo>
                    <a:pt x="248046" y="334483"/>
                    <a:pt x="171285" y="163033"/>
                    <a:pt x="47180" y="38927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Lilita One" panose="02000000000000000000" pitchFamily="2" charset="0"/>
                </a:rPr>
                <a:t>YOUR TEXT HERE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2B686AF-B14F-A745-9BA5-715E1D02B801}"/>
                </a:ext>
              </a:extLst>
            </p:cNvPr>
            <p:cNvSpPr/>
            <p:nvPr/>
          </p:nvSpPr>
          <p:spPr>
            <a:xfrm>
              <a:off x="6328202" y="2857500"/>
              <a:ext cx="1143000" cy="1143000"/>
            </a:xfrm>
            <a:prstGeom prst="ellipse">
              <a:avLst/>
            </a:prstGeom>
            <a:gradFill flip="none" rotWithShape="1">
              <a:gsLst>
                <a:gs pos="0">
                  <a:srgbClr val="56C596"/>
                </a:gs>
                <a:gs pos="100000">
                  <a:srgbClr val="51257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200" dirty="0">
                  <a:latin typeface="Lilita One" panose="02000000000000000000" pitchFamily="2" charset="0"/>
                </a:rPr>
                <a:t>02</a:t>
              </a:r>
            </a:p>
          </p:txBody>
        </p:sp>
      </p:grpSp>
      <p:grpSp>
        <p:nvGrpSpPr>
          <p:cNvPr id="56" name="!!Group 55">
            <a:extLst>
              <a:ext uri="{FF2B5EF4-FFF2-40B4-BE49-F238E27FC236}">
                <a16:creationId xmlns:a16="http://schemas.microsoft.com/office/drawing/2014/main" id="{BF0351C9-9CCD-87CC-4E71-AA95E6A4E860}"/>
              </a:ext>
            </a:extLst>
          </p:cNvPr>
          <p:cNvGrpSpPr/>
          <p:nvPr/>
        </p:nvGrpSpPr>
        <p:grpSpPr>
          <a:xfrm>
            <a:off x="3102150" y="2857499"/>
            <a:ext cx="2754084" cy="1143000"/>
            <a:chOff x="3114217" y="2843568"/>
            <a:chExt cx="2754084" cy="11430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E2A4F1E-12E0-E61C-D314-8DF2E9C51308}"/>
                </a:ext>
              </a:extLst>
            </p:cNvPr>
            <p:cNvSpPr/>
            <p:nvPr/>
          </p:nvSpPr>
          <p:spPr>
            <a:xfrm flipH="1">
              <a:off x="3114217" y="2891207"/>
              <a:ext cx="1746647" cy="1047722"/>
            </a:xfrm>
            <a:custGeom>
              <a:avLst/>
              <a:gdLst>
                <a:gd name="connsiteX0" fmla="*/ 0 w 1746647"/>
                <a:gd name="connsiteY0" fmla="*/ 0 h 1047722"/>
                <a:gd name="connsiteX1" fmla="*/ 1222786 w 1746647"/>
                <a:gd name="connsiteY1" fmla="*/ 0 h 1047722"/>
                <a:gd name="connsiteX2" fmla="*/ 1746647 w 1746647"/>
                <a:gd name="connsiteY2" fmla="*/ 523861 h 1047722"/>
                <a:gd name="connsiteX3" fmla="*/ 1222786 w 1746647"/>
                <a:gd name="connsiteY3" fmla="*/ 1047722 h 1047722"/>
                <a:gd name="connsiteX4" fmla="*/ 0 w 1746647"/>
                <a:gd name="connsiteY4" fmla="*/ 1047722 h 1047722"/>
                <a:gd name="connsiteX5" fmla="*/ 47180 w 1746647"/>
                <a:gd name="connsiteY5" fmla="*/ 1008795 h 1047722"/>
                <a:gd name="connsiteX6" fmla="*/ 248046 w 1746647"/>
                <a:gd name="connsiteY6" fmla="*/ 523861 h 1047722"/>
                <a:gd name="connsiteX7" fmla="*/ 47180 w 1746647"/>
                <a:gd name="connsiteY7" fmla="*/ 38927 h 104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6647" h="1047722">
                  <a:moveTo>
                    <a:pt x="0" y="0"/>
                  </a:moveTo>
                  <a:lnTo>
                    <a:pt x="1222786" y="0"/>
                  </a:lnTo>
                  <a:cubicBezTo>
                    <a:pt x="1512106" y="0"/>
                    <a:pt x="1746647" y="234541"/>
                    <a:pt x="1746647" y="523861"/>
                  </a:cubicBezTo>
                  <a:cubicBezTo>
                    <a:pt x="1746647" y="813181"/>
                    <a:pt x="1512106" y="1047722"/>
                    <a:pt x="1222786" y="1047722"/>
                  </a:cubicBezTo>
                  <a:lnTo>
                    <a:pt x="0" y="1047722"/>
                  </a:lnTo>
                  <a:lnTo>
                    <a:pt x="47180" y="1008795"/>
                  </a:lnTo>
                  <a:cubicBezTo>
                    <a:pt x="171285" y="884690"/>
                    <a:pt x="248046" y="713240"/>
                    <a:pt x="248046" y="523861"/>
                  </a:cubicBezTo>
                  <a:cubicBezTo>
                    <a:pt x="248046" y="334483"/>
                    <a:pt x="171285" y="163033"/>
                    <a:pt x="47180" y="38927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Lilita One" panose="02000000000000000000" pitchFamily="2" charset="0"/>
                </a:rPr>
                <a:t>YOUR TEXT HERE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B71410C-3ADB-B762-87CD-82267027F62E}"/>
                </a:ext>
              </a:extLst>
            </p:cNvPr>
            <p:cNvSpPr/>
            <p:nvPr/>
          </p:nvSpPr>
          <p:spPr>
            <a:xfrm>
              <a:off x="4725301" y="2843568"/>
              <a:ext cx="1143000" cy="1143000"/>
            </a:xfrm>
            <a:prstGeom prst="ellipse">
              <a:avLst/>
            </a:prstGeom>
            <a:gradFill flip="none" rotWithShape="1">
              <a:gsLst>
                <a:gs pos="0">
                  <a:srgbClr val="FE855A"/>
                </a:gs>
                <a:gs pos="79000">
                  <a:srgbClr val="7BEC9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200" dirty="0">
                  <a:latin typeface="Lilita One" panose="02000000000000000000" pitchFamily="2" charset="0"/>
                </a:rPr>
                <a:t>03</a:t>
              </a:r>
            </a:p>
          </p:txBody>
        </p:sp>
      </p:grpSp>
      <p:grpSp>
        <p:nvGrpSpPr>
          <p:cNvPr id="3" name="!!Group 2">
            <a:extLst>
              <a:ext uri="{FF2B5EF4-FFF2-40B4-BE49-F238E27FC236}">
                <a16:creationId xmlns:a16="http://schemas.microsoft.com/office/drawing/2014/main" id="{1D824245-4776-CB48-6E00-E293434CA169}"/>
              </a:ext>
            </a:extLst>
          </p:cNvPr>
          <p:cNvGrpSpPr/>
          <p:nvPr/>
        </p:nvGrpSpPr>
        <p:grpSpPr>
          <a:xfrm>
            <a:off x="4726559" y="4468318"/>
            <a:ext cx="2762633" cy="1143000"/>
            <a:chOff x="4726559" y="4468319"/>
            <a:chExt cx="2762633" cy="1143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D0B642-977B-8D68-BC7A-DBA6423BAACD}"/>
                </a:ext>
              </a:extLst>
            </p:cNvPr>
            <p:cNvSpPr/>
            <p:nvPr/>
          </p:nvSpPr>
          <p:spPr>
            <a:xfrm>
              <a:off x="5742545" y="4515958"/>
              <a:ext cx="1746647" cy="1047722"/>
            </a:xfrm>
            <a:custGeom>
              <a:avLst/>
              <a:gdLst>
                <a:gd name="connsiteX0" fmla="*/ 0 w 1746647"/>
                <a:gd name="connsiteY0" fmla="*/ 0 h 1047722"/>
                <a:gd name="connsiteX1" fmla="*/ 1222786 w 1746647"/>
                <a:gd name="connsiteY1" fmla="*/ 0 h 1047722"/>
                <a:gd name="connsiteX2" fmla="*/ 1746647 w 1746647"/>
                <a:gd name="connsiteY2" fmla="*/ 523861 h 1047722"/>
                <a:gd name="connsiteX3" fmla="*/ 1222786 w 1746647"/>
                <a:gd name="connsiteY3" fmla="*/ 1047722 h 1047722"/>
                <a:gd name="connsiteX4" fmla="*/ 0 w 1746647"/>
                <a:gd name="connsiteY4" fmla="*/ 1047722 h 1047722"/>
                <a:gd name="connsiteX5" fmla="*/ 47180 w 1746647"/>
                <a:gd name="connsiteY5" fmla="*/ 1008795 h 1047722"/>
                <a:gd name="connsiteX6" fmla="*/ 248046 w 1746647"/>
                <a:gd name="connsiteY6" fmla="*/ 523861 h 1047722"/>
                <a:gd name="connsiteX7" fmla="*/ 47180 w 1746647"/>
                <a:gd name="connsiteY7" fmla="*/ 38927 h 104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6647" h="1047722">
                  <a:moveTo>
                    <a:pt x="0" y="0"/>
                  </a:moveTo>
                  <a:lnTo>
                    <a:pt x="1222786" y="0"/>
                  </a:lnTo>
                  <a:cubicBezTo>
                    <a:pt x="1512106" y="0"/>
                    <a:pt x="1746647" y="234541"/>
                    <a:pt x="1746647" y="523861"/>
                  </a:cubicBezTo>
                  <a:cubicBezTo>
                    <a:pt x="1746647" y="813181"/>
                    <a:pt x="1512106" y="1047722"/>
                    <a:pt x="1222786" y="1047722"/>
                  </a:cubicBezTo>
                  <a:lnTo>
                    <a:pt x="0" y="1047722"/>
                  </a:lnTo>
                  <a:lnTo>
                    <a:pt x="47180" y="1008795"/>
                  </a:lnTo>
                  <a:cubicBezTo>
                    <a:pt x="171285" y="884690"/>
                    <a:pt x="248046" y="713240"/>
                    <a:pt x="248046" y="523861"/>
                  </a:cubicBezTo>
                  <a:cubicBezTo>
                    <a:pt x="248046" y="334483"/>
                    <a:pt x="171285" y="163033"/>
                    <a:pt x="47180" y="38927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lita One" panose="02000000000000000000" pitchFamily="2" charset="0"/>
                  <a:ea typeface="+mn-ea"/>
                  <a:cs typeface="+mn-cs"/>
                </a:rPr>
                <a:t>YOUR TEXT HERE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E7227F-B273-0C23-4797-32F761900F2A}"/>
                </a:ext>
              </a:extLst>
            </p:cNvPr>
            <p:cNvSpPr/>
            <p:nvPr/>
          </p:nvSpPr>
          <p:spPr>
            <a:xfrm>
              <a:off x="4726559" y="4468319"/>
              <a:ext cx="1143000" cy="1143000"/>
            </a:xfrm>
            <a:prstGeom prst="ellipse">
              <a:avLst/>
            </a:prstGeom>
            <a:gradFill flip="none" rotWithShape="1">
              <a:gsLst>
                <a:gs pos="0">
                  <a:srgbClr val="329D9C"/>
                </a:gs>
                <a:gs pos="100000">
                  <a:srgbClr val="20507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ilita One" panose="02000000000000000000" pitchFamily="2" charset="0"/>
                </a:rPr>
                <a:t>04</a:t>
              </a:r>
              <a:endParaRPr lang="en-US" sz="2400" dirty="0">
                <a:solidFill>
                  <a:schemeClr val="bg1"/>
                </a:solidFill>
                <a:latin typeface="Lilita One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790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-0.54245 7.40741E-7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0.5444 -3.7037E-7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-2.08333E-7 -0.40255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1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-1.66667E-6 0.40417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9C3F60D-D980-5C23-487D-F361E9C21D6B}"/>
              </a:ext>
            </a:extLst>
          </p:cNvPr>
          <p:cNvSpPr/>
          <p:nvPr/>
        </p:nvSpPr>
        <p:spPr>
          <a:xfrm flipH="1">
            <a:off x="-1" y="895272"/>
            <a:ext cx="7810501" cy="5962728"/>
          </a:xfrm>
          <a:custGeom>
            <a:avLst/>
            <a:gdLst>
              <a:gd name="connsiteX0" fmla="*/ 2514600 w 7810501"/>
              <a:gd name="connsiteY0" fmla="*/ 0 h 5954182"/>
              <a:gd name="connsiteX1" fmla="*/ 1600200 w 7810501"/>
              <a:gd name="connsiteY1" fmla="*/ 914400 h 5954182"/>
              <a:gd name="connsiteX2" fmla="*/ 2514600 w 7810501"/>
              <a:gd name="connsiteY2" fmla="*/ 1828800 h 5954182"/>
              <a:gd name="connsiteX3" fmla="*/ 2514600 w 7810501"/>
              <a:gd name="connsiteY3" fmla="*/ 1827213 h 5954182"/>
              <a:gd name="connsiteX4" fmla="*/ 3200400 w 7810501"/>
              <a:gd name="connsiteY4" fmla="*/ 2513013 h 5954182"/>
              <a:gd name="connsiteX5" fmla="*/ 2514600 w 7810501"/>
              <a:gd name="connsiteY5" fmla="*/ 3198813 h 5954182"/>
              <a:gd name="connsiteX6" fmla="*/ 1828800 w 7810501"/>
              <a:gd name="connsiteY6" fmla="*/ 2513013 h 5954182"/>
              <a:gd name="connsiteX7" fmla="*/ 1828645 w 7810501"/>
              <a:gd name="connsiteY7" fmla="*/ 2513013 h 5954182"/>
              <a:gd name="connsiteX8" fmla="*/ 1824079 w 7810501"/>
              <a:gd name="connsiteY8" fmla="*/ 2422583 h 5954182"/>
              <a:gd name="connsiteX9" fmla="*/ 914400 w 7810501"/>
              <a:gd name="connsiteY9" fmla="*/ 1601675 h 5954182"/>
              <a:gd name="connsiteX10" fmla="*/ 0 w 7810501"/>
              <a:gd name="connsiteY10" fmla="*/ 2516075 h 5954182"/>
              <a:gd name="connsiteX11" fmla="*/ 820908 w 7810501"/>
              <a:gd name="connsiteY11" fmla="*/ 3425754 h 5954182"/>
              <a:gd name="connsiteX12" fmla="*/ 913608 w 7810501"/>
              <a:gd name="connsiteY12" fmla="*/ 3430435 h 5954182"/>
              <a:gd name="connsiteX13" fmla="*/ 913608 w 7810501"/>
              <a:gd name="connsiteY13" fmla="*/ 3431166 h 5954182"/>
              <a:gd name="connsiteX14" fmla="*/ 914401 w 7810501"/>
              <a:gd name="connsiteY14" fmla="*/ 3431246 h 5954182"/>
              <a:gd name="connsiteX15" fmla="*/ 914401 w 7810501"/>
              <a:gd name="connsiteY15" fmla="*/ 3431166 h 5954182"/>
              <a:gd name="connsiteX16" fmla="*/ 1600201 w 7810501"/>
              <a:gd name="connsiteY16" fmla="*/ 4116966 h 5954182"/>
              <a:gd name="connsiteX17" fmla="*/ 1600200 w 7810501"/>
              <a:gd name="connsiteY17" fmla="*/ 4116974 h 5954182"/>
              <a:gd name="connsiteX18" fmla="*/ 1600992 w 7810501"/>
              <a:gd name="connsiteY18" fmla="*/ 4116974 h 5954182"/>
              <a:gd name="connsiteX19" fmla="*/ 1600992 w 7810501"/>
              <a:gd name="connsiteY19" fmla="*/ 5954182 h 5954182"/>
              <a:gd name="connsiteX20" fmla="*/ 1829592 w 7810501"/>
              <a:gd name="connsiteY20" fmla="*/ 5954182 h 5954182"/>
              <a:gd name="connsiteX21" fmla="*/ 1829592 w 7810501"/>
              <a:gd name="connsiteY21" fmla="*/ 4115498 h 5954182"/>
              <a:gd name="connsiteX22" fmla="*/ 1827869 w 7810501"/>
              <a:gd name="connsiteY22" fmla="*/ 4115498 h 5954182"/>
              <a:gd name="connsiteX23" fmla="*/ 1811647 w 7810501"/>
              <a:gd name="connsiteY23" fmla="*/ 3943868 h 5954182"/>
              <a:gd name="connsiteX24" fmla="*/ 1007100 w 7810501"/>
              <a:gd name="connsiteY24" fmla="*/ 3207287 h 5954182"/>
              <a:gd name="connsiteX25" fmla="*/ 914401 w 7810501"/>
              <a:gd name="connsiteY25" fmla="*/ 3202606 h 5954182"/>
              <a:gd name="connsiteX26" fmla="*/ 914401 w 7810501"/>
              <a:gd name="connsiteY26" fmla="*/ 3204153 h 5954182"/>
              <a:gd name="connsiteX27" fmla="*/ 913608 w 7810501"/>
              <a:gd name="connsiteY27" fmla="*/ 3204073 h 5954182"/>
              <a:gd name="connsiteX28" fmla="*/ 913608 w 7810501"/>
              <a:gd name="connsiteY28" fmla="*/ 3428888 h 5954182"/>
              <a:gd name="connsiteX29" fmla="*/ 913607 w 7810501"/>
              <a:gd name="connsiteY29" fmla="*/ 3428888 h 5954182"/>
              <a:gd name="connsiteX30" fmla="*/ 913607 w 7810501"/>
              <a:gd name="connsiteY30" fmla="*/ 3201795 h 5954182"/>
              <a:gd name="connsiteX31" fmla="*/ 776187 w 7810501"/>
              <a:gd name="connsiteY31" fmla="*/ 3187942 h 5954182"/>
              <a:gd name="connsiteX32" fmla="*/ 228600 w 7810501"/>
              <a:gd name="connsiteY32" fmla="*/ 2516075 h 5954182"/>
              <a:gd name="connsiteX33" fmla="*/ 914400 w 7810501"/>
              <a:gd name="connsiteY33" fmla="*/ 1830275 h 5954182"/>
              <a:gd name="connsiteX34" fmla="*/ 1600200 w 7810501"/>
              <a:gd name="connsiteY34" fmla="*/ 2516075 h 5954182"/>
              <a:gd name="connsiteX35" fmla="*/ 1600354 w 7810501"/>
              <a:gd name="connsiteY35" fmla="*/ 2516075 h 5954182"/>
              <a:gd name="connsiteX36" fmla="*/ 1604921 w 7810501"/>
              <a:gd name="connsiteY36" fmla="*/ 2606505 h 5954182"/>
              <a:gd name="connsiteX37" fmla="*/ 2514600 w 7810501"/>
              <a:gd name="connsiteY37" fmla="*/ 3427413 h 5954182"/>
              <a:gd name="connsiteX38" fmla="*/ 3429000 w 7810501"/>
              <a:gd name="connsiteY38" fmla="*/ 2513013 h 5954182"/>
              <a:gd name="connsiteX39" fmla="*/ 2514600 w 7810501"/>
              <a:gd name="connsiteY39" fmla="*/ 1598613 h 5954182"/>
              <a:gd name="connsiteX40" fmla="*/ 2514600 w 7810501"/>
              <a:gd name="connsiteY40" fmla="*/ 1600200 h 5954182"/>
              <a:gd name="connsiteX41" fmla="*/ 1828800 w 7810501"/>
              <a:gd name="connsiteY41" fmla="*/ 914400 h 5954182"/>
              <a:gd name="connsiteX42" fmla="*/ 2514600 w 7810501"/>
              <a:gd name="connsiteY42" fmla="*/ 228600 h 5954182"/>
              <a:gd name="connsiteX43" fmla="*/ 3200400 w 7810501"/>
              <a:gd name="connsiteY43" fmla="*/ 914400 h 5954182"/>
              <a:gd name="connsiteX44" fmla="*/ 3200401 w 7810501"/>
              <a:gd name="connsiteY44" fmla="*/ 914400 h 5954182"/>
              <a:gd name="connsiteX45" fmla="*/ 3200401 w 7810501"/>
              <a:gd name="connsiteY45" fmla="*/ 1235020 h 5954182"/>
              <a:gd name="connsiteX46" fmla="*/ 3532188 w 7810501"/>
              <a:gd name="connsiteY46" fmla="*/ 1566807 h 5954182"/>
              <a:gd name="connsiteX47" fmla="*/ 7810501 w 7810501"/>
              <a:gd name="connsiteY47" fmla="*/ 1566807 h 5954182"/>
              <a:gd name="connsiteX48" fmla="*/ 7810501 w 7810501"/>
              <a:gd name="connsiteY48" fmla="*/ 1360433 h 5954182"/>
              <a:gd name="connsiteX49" fmla="*/ 3607206 w 7810501"/>
              <a:gd name="connsiteY49" fmla="*/ 1360433 h 5954182"/>
              <a:gd name="connsiteX50" fmla="*/ 3429003 w 7810501"/>
              <a:gd name="connsiteY50" fmla="*/ 1182230 h 5954182"/>
              <a:gd name="connsiteX51" fmla="*/ 3429003 w 7810501"/>
              <a:gd name="connsiteY51" fmla="*/ 903233 h 5954182"/>
              <a:gd name="connsiteX52" fmla="*/ 3427874 w 7810501"/>
              <a:gd name="connsiteY52" fmla="*/ 903233 h 5954182"/>
              <a:gd name="connsiteX53" fmla="*/ 3410423 w 7810501"/>
              <a:gd name="connsiteY53" fmla="*/ 730116 h 5954182"/>
              <a:gd name="connsiteX54" fmla="*/ 2514600 w 7810501"/>
              <a:gd name="connsiteY54" fmla="*/ 0 h 59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7810501" h="5954182">
                <a:moveTo>
                  <a:pt x="2514600" y="0"/>
                </a:moveTo>
                <a:cubicBezTo>
                  <a:pt x="2009591" y="0"/>
                  <a:pt x="1600200" y="409391"/>
                  <a:pt x="1600200" y="914400"/>
                </a:cubicBezTo>
                <a:cubicBezTo>
                  <a:pt x="1600200" y="1419409"/>
                  <a:pt x="2009591" y="1828800"/>
                  <a:pt x="2514600" y="1828800"/>
                </a:cubicBezTo>
                <a:lnTo>
                  <a:pt x="2514600" y="1827213"/>
                </a:lnTo>
                <a:cubicBezTo>
                  <a:pt x="2893357" y="1827213"/>
                  <a:pt x="3200400" y="2134256"/>
                  <a:pt x="3200400" y="2513013"/>
                </a:cubicBezTo>
                <a:cubicBezTo>
                  <a:pt x="3200400" y="2891770"/>
                  <a:pt x="2893357" y="3198813"/>
                  <a:pt x="2514600" y="3198813"/>
                </a:cubicBezTo>
                <a:cubicBezTo>
                  <a:pt x="2135843" y="3198813"/>
                  <a:pt x="1828800" y="2891770"/>
                  <a:pt x="1828800" y="2513013"/>
                </a:cubicBezTo>
                <a:lnTo>
                  <a:pt x="1828645" y="2513013"/>
                </a:lnTo>
                <a:lnTo>
                  <a:pt x="1824079" y="2422583"/>
                </a:lnTo>
                <a:cubicBezTo>
                  <a:pt x="1777252" y="1961491"/>
                  <a:pt x="1387846" y="1601675"/>
                  <a:pt x="914400" y="1601675"/>
                </a:cubicBezTo>
                <a:cubicBezTo>
                  <a:pt x="409391" y="1601675"/>
                  <a:pt x="0" y="2011066"/>
                  <a:pt x="0" y="2516075"/>
                </a:cubicBezTo>
                <a:cubicBezTo>
                  <a:pt x="0" y="2989521"/>
                  <a:pt x="359817" y="3378928"/>
                  <a:pt x="820908" y="3425754"/>
                </a:cubicBezTo>
                <a:lnTo>
                  <a:pt x="913608" y="3430435"/>
                </a:lnTo>
                <a:lnTo>
                  <a:pt x="913608" y="3431166"/>
                </a:lnTo>
                <a:lnTo>
                  <a:pt x="914401" y="3431246"/>
                </a:lnTo>
                <a:lnTo>
                  <a:pt x="914401" y="3431166"/>
                </a:lnTo>
                <a:cubicBezTo>
                  <a:pt x="1293158" y="3431166"/>
                  <a:pt x="1600201" y="3738209"/>
                  <a:pt x="1600201" y="4116966"/>
                </a:cubicBezTo>
                <a:lnTo>
                  <a:pt x="1600200" y="4116974"/>
                </a:lnTo>
                <a:lnTo>
                  <a:pt x="1600992" y="4116974"/>
                </a:lnTo>
                <a:lnTo>
                  <a:pt x="1600992" y="5954182"/>
                </a:lnTo>
                <a:lnTo>
                  <a:pt x="1829592" y="5954182"/>
                </a:lnTo>
                <a:lnTo>
                  <a:pt x="1829592" y="4115498"/>
                </a:lnTo>
                <a:lnTo>
                  <a:pt x="1827869" y="4115498"/>
                </a:lnTo>
                <a:lnTo>
                  <a:pt x="1811647" y="3943868"/>
                </a:lnTo>
                <a:cubicBezTo>
                  <a:pt x="1736472" y="3551522"/>
                  <a:pt x="1410556" y="3248261"/>
                  <a:pt x="1007100" y="3207287"/>
                </a:cubicBezTo>
                <a:lnTo>
                  <a:pt x="914401" y="3202606"/>
                </a:lnTo>
                <a:lnTo>
                  <a:pt x="914401" y="3204153"/>
                </a:lnTo>
                <a:lnTo>
                  <a:pt x="913608" y="3204073"/>
                </a:lnTo>
                <a:lnTo>
                  <a:pt x="913608" y="3428888"/>
                </a:lnTo>
                <a:lnTo>
                  <a:pt x="913607" y="3428888"/>
                </a:lnTo>
                <a:lnTo>
                  <a:pt x="913607" y="3201795"/>
                </a:lnTo>
                <a:lnTo>
                  <a:pt x="776187" y="3187942"/>
                </a:lnTo>
                <a:cubicBezTo>
                  <a:pt x="463680" y="3123994"/>
                  <a:pt x="228600" y="2847488"/>
                  <a:pt x="228600" y="2516075"/>
                </a:cubicBezTo>
                <a:cubicBezTo>
                  <a:pt x="228600" y="2137318"/>
                  <a:pt x="535643" y="1830275"/>
                  <a:pt x="914400" y="1830275"/>
                </a:cubicBezTo>
                <a:cubicBezTo>
                  <a:pt x="1293157" y="1830275"/>
                  <a:pt x="1600200" y="2137318"/>
                  <a:pt x="1600200" y="2516075"/>
                </a:cubicBezTo>
                <a:lnTo>
                  <a:pt x="1600354" y="2516075"/>
                </a:lnTo>
                <a:lnTo>
                  <a:pt x="1604921" y="2606505"/>
                </a:lnTo>
                <a:cubicBezTo>
                  <a:pt x="1651747" y="3067597"/>
                  <a:pt x="2041154" y="3427413"/>
                  <a:pt x="2514600" y="3427413"/>
                </a:cubicBezTo>
                <a:cubicBezTo>
                  <a:pt x="3019609" y="3427413"/>
                  <a:pt x="3429000" y="3018022"/>
                  <a:pt x="3429000" y="2513013"/>
                </a:cubicBezTo>
                <a:cubicBezTo>
                  <a:pt x="3429000" y="2008004"/>
                  <a:pt x="3019609" y="1598613"/>
                  <a:pt x="2514600" y="1598613"/>
                </a:cubicBezTo>
                <a:lnTo>
                  <a:pt x="2514600" y="1600200"/>
                </a:lnTo>
                <a:cubicBezTo>
                  <a:pt x="2135843" y="1600200"/>
                  <a:pt x="1828800" y="1293157"/>
                  <a:pt x="1828800" y="914400"/>
                </a:cubicBezTo>
                <a:cubicBezTo>
                  <a:pt x="1828800" y="535643"/>
                  <a:pt x="2135843" y="228600"/>
                  <a:pt x="2514600" y="228600"/>
                </a:cubicBezTo>
                <a:cubicBezTo>
                  <a:pt x="2893357" y="228600"/>
                  <a:pt x="3200400" y="535643"/>
                  <a:pt x="3200400" y="914400"/>
                </a:cubicBezTo>
                <a:lnTo>
                  <a:pt x="3200401" y="914400"/>
                </a:lnTo>
                <a:lnTo>
                  <a:pt x="3200401" y="1235020"/>
                </a:lnTo>
                <a:cubicBezTo>
                  <a:pt x="3200401" y="1418261"/>
                  <a:pt x="3348947" y="1566807"/>
                  <a:pt x="3532188" y="1566807"/>
                </a:cubicBezTo>
                <a:lnTo>
                  <a:pt x="7810501" y="1566807"/>
                </a:lnTo>
                <a:lnTo>
                  <a:pt x="7810501" y="1360433"/>
                </a:lnTo>
                <a:lnTo>
                  <a:pt x="3607206" y="1360433"/>
                </a:lnTo>
                <a:cubicBezTo>
                  <a:pt x="3508787" y="1360433"/>
                  <a:pt x="3429003" y="1280649"/>
                  <a:pt x="3429003" y="1182230"/>
                </a:cubicBezTo>
                <a:lnTo>
                  <a:pt x="3429003" y="903233"/>
                </a:lnTo>
                <a:lnTo>
                  <a:pt x="3427874" y="903233"/>
                </a:lnTo>
                <a:lnTo>
                  <a:pt x="3410423" y="730116"/>
                </a:lnTo>
                <a:cubicBezTo>
                  <a:pt x="3325158" y="313440"/>
                  <a:pt x="2956483" y="0"/>
                  <a:pt x="2514600" y="0"/>
                </a:cubicBezTo>
                <a:close/>
              </a:path>
            </a:pathLst>
          </a:custGeom>
          <a:gradFill flip="none" rotWithShape="1">
            <a:gsLst>
              <a:gs pos="50500">
                <a:srgbClr val="1BDD96"/>
              </a:gs>
              <a:gs pos="30000">
                <a:srgbClr val="FFA140"/>
              </a:gs>
              <a:gs pos="70000">
                <a:srgbClr val="0C7FAD"/>
              </a:gs>
            </a:gsLst>
            <a:lin ang="18900000" scaled="1"/>
            <a:tileRect/>
          </a:gradFill>
          <a:ln>
            <a:noFill/>
          </a:ln>
          <a:effectLst>
            <a:outerShdw blurRad="317500" dist="1524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776DD6-E687-0476-C5F7-E8D41E78FE2D}"/>
              </a:ext>
            </a:extLst>
          </p:cNvPr>
          <p:cNvGrpSpPr/>
          <p:nvPr/>
        </p:nvGrpSpPr>
        <p:grpSpPr>
          <a:xfrm>
            <a:off x="6328202" y="2857500"/>
            <a:ext cx="2754084" cy="1143000"/>
            <a:chOff x="6328202" y="2857500"/>
            <a:chExt cx="2754084" cy="11430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21E859B-85D6-BD10-0EE0-3CE0CE383686}"/>
                </a:ext>
              </a:extLst>
            </p:cNvPr>
            <p:cNvSpPr/>
            <p:nvPr/>
          </p:nvSpPr>
          <p:spPr>
            <a:xfrm>
              <a:off x="7335639" y="2905139"/>
              <a:ext cx="1746647" cy="1047722"/>
            </a:xfrm>
            <a:custGeom>
              <a:avLst/>
              <a:gdLst>
                <a:gd name="connsiteX0" fmla="*/ 0 w 1746647"/>
                <a:gd name="connsiteY0" fmla="*/ 0 h 1047722"/>
                <a:gd name="connsiteX1" fmla="*/ 1222786 w 1746647"/>
                <a:gd name="connsiteY1" fmla="*/ 0 h 1047722"/>
                <a:gd name="connsiteX2" fmla="*/ 1746647 w 1746647"/>
                <a:gd name="connsiteY2" fmla="*/ 523861 h 1047722"/>
                <a:gd name="connsiteX3" fmla="*/ 1222786 w 1746647"/>
                <a:gd name="connsiteY3" fmla="*/ 1047722 h 1047722"/>
                <a:gd name="connsiteX4" fmla="*/ 0 w 1746647"/>
                <a:gd name="connsiteY4" fmla="*/ 1047722 h 1047722"/>
                <a:gd name="connsiteX5" fmla="*/ 47180 w 1746647"/>
                <a:gd name="connsiteY5" fmla="*/ 1008795 h 1047722"/>
                <a:gd name="connsiteX6" fmla="*/ 248046 w 1746647"/>
                <a:gd name="connsiteY6" fmla="*/ 523861 h 1047722"/>
                <a:gd name="connsiteX7" fmla="*/ 47180 w 1746647"/>
                <a:gd name="connsiteY7" fmla="*/ 38927 h 104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6647" h="1047722">
                  <a:moveTo>
                    <a:pt x="0" y="0"/>
                  </a:moveTo>
                  <a:lnTo>
                    <a:pt x="1222786" y="0"/>
                  </a:lnTo>
                  <a:cubicBezTo>
                    <a:pt x="1512106" y="0"/>
                    <a:pt x="1746647" y="234541"/>
                    <a:pt x="1746647" y="523861"/>
                  </a:cubicBezTo>
                  <a:cubicBezTo>
                    <a:pt x="1746647" y="813181"/>
                    <a:pt x="1512106" y="1047722"/>
                    <a:pt x="1222786" y="1047722"/>
                  </a:cubicBezTo>
                  <a:lnTo>
                    <a:pt x="0" y="1047722"/>
                  </a:lnTo>
                  <a:lnTo>
                    <a:pt x="47180" y="1008795"/>
                  </a:lnTo>
                  <a:cubicBezTo>
                    <a:pt x="171285" y="884690"/>
                    <a:pt x="248046" y="713240"/>
                    <a:pt x="248046" y="523861"/>
                  </a:cubicBezTo>
                  <a:cubicBezTo>
                    <a:pt x="248046" y="334483"/>
                    <a:pt x="171285" y="163033"/>
                    <a:pt x="47180" y="38927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Lilita One" panose="02000000000000000000" pitchFamily="2" charset="0"/>
                </a:rPr>
                <a:t>YOUR TEXT HERE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703E18C-AD08-2CFD-4400-925C24452A6B}"/>
                </a:ext>
              </a:extLst>
            </p:cNvPr>
            <p:cNvSpPr/>
            <p:nvPr/>
          </p:nvSpPr>
          <p:spPr>
            <a:xfrm>
              <a:off x="6328202" y="2857500"/>
              <a:ext cx="1143000" cy="1143000"/>
            </a:xfrm>
            <a:prstGeom prst="ellipse">
              <a:avLst/>
            </a:prstGeom>
            <a:gradFill flip="none" rotWithShape="1">
              <a:gsLst>
                <a:gs pos="31000">
                  <a:srgbClr val="FF7D5D"/>
                </a:gs>
                <a:gs pos="100000">
                  <a:srgbClr val="6600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200" dirty="0">
                  <a:latin typeface="Lilita One" panose="02000000000000000000" pitchFamily="2" charset="0"/>
                </a:rPr>
                <a:t>07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EF6B248-8456-0E78-4E4A-E096622A837A}"/>
              </a:ext>
            </a:extLst>
          </p:cNvPr>
          <p:cNvGrpSpPr/>
          <p:nvPr/>
        </p:nvGrpSpPr>
        <p:grpSpPr>
          <a:xfrm>
            <a:off x="3114217" y="2843568"/>
            <a:ext cx="2754084" cy="1143000"/>
            <a:chOff x="3114217" y="2843568"/>
            <a:chExt cx="2754084" cy="1143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898C20-77A8-A901-0800-E979EFA1ADF2}"/>
                </a:ext>
              </a:extLst>
            </p:cNvPr>
            <p:cNvSpPr/>
            <p:nvPr/>
          </p:nvSpPr>
          <p:spPr>
            <a:xfrm flipH="1">
              <a:off x="3114217" y="2891207"/>
              <a:ext cx="1746647" cy="1047722"/>
            </a:xfrm>
            <a:custGeom>
              <a:avLst/>
              <a:gdLst>
                <a:gd name="connsiteX0" fmla="*/ 0 w 1746647"/>
                <a:gd name="connsiteY0" fmla="*/ 0 h 1047722"/>
                <a:gd name="connsiteX1" fmla="*/ 1222786 w 1746647"/>
                <a:gd name="connsiteY1" fmla="*/ 0 h 1047722"/>
                <a:gd name="connsiteX2" fmla="*/ 1746647 w 1746647"/>
                <a:gd name="connsiteY2" fmla="*/ 523861 h 1047722"/>
                <a:gd name="connsiteX3" fmla="*/ 1222786 w 1746647"/>
                <a:gd name="connsiteY3" fmla="*/ 1047722 h 1047722"/>
                <a:gd name="connsiteX4" fmla="*/ 0 w 1746647"/>
                <a:gd name="connsiteY4" fmla="*/ 1047722 h 1047722"/>
                <a:gd name="connsiteX5" fmla="*/ 47180 w 1746647"/>
                <a:gd name="connsiteY5" fmla="*/ 1008795 h 1047722"/>
                <a:gd name="connsiteX6" fmla="*/ 248046 w 1746647"/>
                <a:gd name="connsiteY6" fmla="*/ 523861 h 1047722"/>
                <a:gd name="connsiteX7" fmla="*/ 47180 w 1746647"/>
                <a:gd name="connsiteY7" fmla="*/ 38927 h 104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6647" h="1047722">
                  <a:moveTo>
                    <a:pt x="0" y="0"/>
                  </a:moveTo>
                  <a:lnTo>
                    <a:pt x="1222786" y="0"/>
                  </a:lnTo>
                  <a:cubicBezTo>
                    <a:pt x="1512106" y="0"/>
                    <a:pt x="1746647" y="234541"/>
                    <a:pt x="1746647" y="523861"/>
                  </a:cubicBezTo>
                  <a:cubicBezTo>
                    <a:pt x="1746647" y="813181"/>
                    <a:pt x="1512106" y="1047722"/>
                    <a:pt x="1222786" y="1047722"/>
                  </a:cubicBezTo>
                  <a:lnTo>
                    <a:pt x="0" y="1047722"/>
                  </a:lnTo>
                  <a:lnTo>
                    <a:pt x="47180" y="1008795"/>
                  </a:lnTo>
                  <a:cubicBezTo>
                    <a:pt x="171285" y="884690"/>
                    <a:pt x="248046" y="713240"/>
                    <a:pt x="248046" y="523861"/>
                  </a:cubicBezTo>
                  <a:cubicBezTo>
                    <a:pt x="248046" y="334483"/>
                    <a:pt x="171285" y="163033"/>
                    <a:pt x="47180" y="38927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Lilita One" panose="02000000000000000000" pitchFamily="2" charset="0"/>
                </a:rPr>
                <a:t>YOUR TEXT HERE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6561084-8C75-E07A-E3F6-99AFA1B8AFB8}"/>
                </a:ext>
              </a:extLst>
            </p:cNvPr>
            <p:cNvSpPr/>
            <p:nvPr/>
          </p:nvSpPr>
          <p:spPr>
            <a:xfrm>
              <a:off x="4725301" y="2843568"/>
              <a:ext cx="1143000" cy="1143000"/>
            </a:xfrm>
            <a:prstGeom prst="ellipse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00B0F0"/>
                </a:gs>
              </a:gsLst>
              <a:lin ang="2700000" scaled="1"/>
            </a:gra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200" dirty="0">
                  <a:latin typeface="Lilita One" panose="02000000000000000000" pitchFamily="2" charset="0"/>
                </a:rPr>
                <a:t>06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CF1DF09-CA4F-620F-290E-6B2ABBDCDF3B}"/>
              </a:ext>
            </a:extLst>
          </p:cNvPr>
          <p:cNvGrpSpPr/>
          <p:nvPr/>
        </p:nvGrpSpPr>
        <p:grpSpPr>
          <a:xfrm>
            <a:off x="4708569" y="1236224"/>
            <a:ext cx="2762633" cy="1143000"/>
            <a:chOff x="4726559" y="4468319"/>
            <a:chExt cx="2762633" cy="1143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24A9109-03BE-03F7-A866-787235FD7F55}"/>
                </a:ext>
              </a:extLst>
            </p:cNvPr>
            <p:cNvSpPr/>
            <p:nvPr/>
          </p:nvSpPr>
          <p:spPr>
            <a:xfrm>
              <a:off x="5742545" y="4515958"/>
              <a:ext cx="1746647" cy="1047722"/>
            </a:xfrm>
            <a:custGeom>
              <a:avLst/>
              <a:gdLst>
                <a:gd name="connsiteX0" fmla="*/ 0 w 1746647"/>
                <a:gd name="connsiteY0" fmla="*/ 0 h 1047722"/>
                <a:gd name="connsiteX1" fmla="*/ 1222786 w 1746647"/>
                <a:gd name="connsiteY1" fmla="*/ 0 h 1047722"/>
                <a:gd name="connsiteX2" fmla="*/ 1746647 w 1746647"/>
                <a:gd name="connsiteY2" fmla="*/ 523861 h 1047722"/>
                <a:gd name="connsiteX3" fmla="*/ 1222786 w 1746647"/>
                <a:gd name="connsiteY3" fmla="*/ 1047722 h 1047722"/>
                <a:gd name="connsiteX4" fmla="*/ 0 w 1746647"/>
                <a:gd name="connsiteY4" fmla="*/ 1047722 h 1047722"/>
                <a:gd name="connsiteX5" fmla="*/ 47180 w 1746647"/>
                <a:gd name="connsiteY5" fmla="*/ 1008795 h 1047722"/>
                <a:gd name="connsiteX6" fmla="*/ 248046 w 1746647"/>
                <a:gd name="connsiteY6" fmla="*/ 523861 h 1047722"/>
                <a:gd name="connsiteX7" fmla="*/ 47180 w 1746647"/>
                <a:gd name="connsiteY7" fmla="*/ 38927 h 104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6647" h="1047722">
                  <a:moveTo>
                    <a:pt x="0" y="0"/>
                  </a:moveTo>
                  <a:lnTo>
                    <a:pt x="1222786" y="0"/>
                  </a:lnTo>
                  <a:cubicBezTo>
                    <a:pt x="1512106" y="0"/>
                    <a:pt x="1746647" y="234541"/>
                    <a:pt x="1746647" y="523861"/>
                  </a:cubicBezTo>
                  <a:cubicBezTo>
                    <a:pt x="1746647" y="813181"/>
                    <a:pt x="1512106" y="1047722"/>
                    <a:pt x="1222786" y="1047722"/>
                  </a:cubicBezTo>
                  <a:lnTo>
                    <a:pt x="0" y="1047722"/>
                  </a:lnTo>
                  <a:lnTo>
                    <a:pt x="47180" y="1008795"/>
                  </a:lnTo>
                  <a:cubicBezTo>
                    <a:pt x="171285" y="884690"/>
                    <a:pt x="248046" y="713240"/>
                    <a:pt x="248046" y="523861"/>
                  </a:cubicBezTo>
                  <a:cubicBezTo>
                    <a:pt x="248046" y="334483"/>
                    <a:pt x="171285" y="163033"/>
                    <a:pt x="47180" y="38927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lita One" panose="02000000000000000000" pitchFamily="2" charset="0"/>
                  <a:ea typeface="+mn-ea"/>
                  <a:cs typeface="+mn-cs"/>
                </a:rPr>
                <a:t>YOUR TEXT HERE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3C0D31-28E8-B646-8869-F7ABAEDA4AF8}"/>
                </a:ext>
              </a:extLst>
            </p:cNvPr>
            <p:cNvSpPr/>
            <p:nvPr/>
          </p:nvSpPr>
          <p:spPr>
            <a:xfrm>
              <a:off x="4726559" y="4468319"/>
              <a:ext cx="1143000" cy="1143000"/>
            </a:xfrm>
            <a:prstGeom prst="ellipse">
              <a:avLst/>
            </a:prstGeom>
            <a:gradFill>
              <a:gsLst>
                <a:gs pos="100000">
                  <a:srgbClr val="FF3399"/>
                </a:gs>
                <a:gs pos="11000">
                  <a:srgbClr val="FFBF27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ilita One" panose="02000000000000000000" pitchFamily="2" charset="0"/>
                </a:rPr>
                <a:t>05</a:t>
              </a:r>
              <a:endParaRPr lang="en-US" sz="2400" dirty="0">
                <a:solidFill>
                  <a:schemeClr val="bg1"/>
                </a:solidFill>
                <a:latin typeface="Lilita One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11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9C3F60D-D980-5C23-487D-F361E9C21D6B}"/>
              </a:ext>
            </a:extLst>
          </p:cNvPr>
          <p:cNvSpPr/>
          <p:nvPr/>
        </p:nvSpPr>
        <p:spPr>
          <a:xfrm flipH="1" flipV="1">
            <a:off x="0" y="0"/>
            <a:ext cx="7810501" cy="5954182"/>
          </a:xfrm>
          <a:custGeom>
            <a:avLst/>
            <a:gdLst>
              <a:gd name="connsiteX0" fmla="*/ 2514600 w 7810501"/>
              <a:gd name="connsiteY0" fmla="*/ 0 h 5954182"/>
              <a:gd name="connsiteX1" fmla="*/ 1600200 w 7810501"/>
              <a:gd name="connsiteY1" fmla="*/ 914400 h 5954182"/>
              <a:gd name="connsiteX2" fmla="*/ 2514600 w 7810501"/>
              <a:gd name="connsiteY2" fmla="*/ 1828800 h 5954182"/>
              <a:gd name="connsiteX3" fmla="*/ 2514600 w 7810501"/>
              <a:gd name="connsiteY3" fmla="*/ 1827213 h 5954182"/>
              <a:gd name="connsiteX4" fmla="*/ 3200400 w 7810501"/>
              <a:gd name="connsiteY4" fmla="*/ 2513013 h 5954182"/>
              <a:gd name="connsiteX5" fmla="*/ 2514600 w 7810501"/>
              <a:gd name="connsiteY5" fmla="*/ 3198813 h 5954182"/>
              <a:gd name="connsiteX6" fmla="*/ 1828800 w 7810501"/>
              <a:gd name="connsiteY6" fmla="*/ 2513013 h 5954182"/>
              <a:gd name="connsiteX7" fmla="*/ 1828645 w 7810501"/>
              <a:gd name="connsiteY7" fmla="*/ 2513013 h 5954182"/>
              <a:gd name="connsiteX8" fmla="*/ 1824079 w 7810501"/>
              <a:gd name="connsiteY8" fmla="*/ 2422583 h 5954182"/>
              <a:gd name="connsiteX9" fmla="*/ 914400 w 7810501"/>
              <a:gd name="connsiteY9" fmla="*/ 1601675 h 5954182"/>
              <a:gd name="connsiteX10" fmla="*/ 0 w 7810501"/>
              <a:gd name="connsiteY10" fmla="*/ 2516075 h 5954182"/>
              <a:gd name="connsiteX11" fmla="*/ 820908 w 7810501"/>
              <a:gd name="connsiteY11" fmla="*/ 3425754 h 5954182"/>
              <a:gd name="connsiteX12" fmla="*/ 913608 w 7810501"/>
              <a:gd name="connsiteY12" fmla="*/ 3430435 h 5954182"/>
              <a:gd name="connsiteX13" fmla="*/ 913608 w 7810501"/>
              <a:gd name="connsiteY13" fmla="*/ 3431166 h 5954182"/>
              <a:gd name="connsiteX14" fmla="*/ 914401 w 7810501"/>
              <a:gd name="connsiteY14" fmla="*/ 3431246 h 5954182"/>
              <a:gd name="connsiteX15" fmla="*/ 914401 w 7810501"/>
              <a:gd name="connsiteY15" fmla="*/ 3431166 h 5954182"/>
              <a:gd name="connsiteX16" fmla="*/ 1600201 w 7810501"/>
              <a:gd name="connsiteY16" fmla="*/ 4116966 h 5954182"/>
              <a:gd name="connsiteX17" fmla="*/ 1600200 w 7810501"/>
              <a:gd name="connsiteY17" fmla="*/ 4116974 h 5954182"/>
              <a:gd name="connsiteX18" fmla="*/ 1600992 w 7810501"/>
              <a:gd name="connsiteY18" fmla="*/ 4116974 h 5954182"/>
              <a:gd name="connsiteX19" fmla="*/ 1600992 w 7810501"/>
              <a:gd name="connsiteY19" fmla="*/ 5954182 h 5954182"/>
              <a:gd name="connsiteX20" fmla="*/ 1829592 w 7810501"/>
              <a:gd name="connsiteY20" fmla="*/ 5954182 h 5954182"/>
              <a:gd name="connsiteX21" fmla="*/ 1829592 w 7810501"/>
              <a:gd name="connsiteY21" fmla="*/ 4115498 h 5954182"/>
              <a:gd name="connsiteX22" fmla="*/ 1827869 w 7810501"/>
              <a:gd name="connsiteY22" fmla="*/ 4115498 h 5954182"/>
              <a:gd name="connsiteX23" fmla="*/ 1811647 w 7810501"/>
              <a:gd name="connsiteY23" fmla="*/ 3943868 h 5954182"/>
              <a:gd name="connsiteX24" fmla="*/ 1007100 w 7810501"/>
              <a:gd name="connsiteY24" fmla="*/ 3207287 h 5954182"/>
              <a:gd name="connsiteX25" fmla="*/ 914401 w 7810501"/>
              <a:gd name="connsiteY25" fmla="*/ 3202606 h 5954182"/>
              <a:gd name="connsiteX26" fmla="*/ 914401 w 7810501"/>
              <a:gd name="connsiteY26" fmla="*/ 3204153 h 5954182"/>
              <a:gd name="connsiteX27" fmla="*/ 913608 w 7810501"/>
              <a:gd name="connsiteY27" fmla="*/ 3204073 h 5954182"/>
              <a:gd name="connsiteX28" fmla="*/ 913608 w 7810501"/>
              <a:gd name="connsiteY28" fmla="*/ 3428888 h 5954182"/>
              <a:gd name="connsiteX29" fmla="*/ 913607 w 7810501"/>
              <a:gd name="connsiteY29" fmla="*/ 3428888 h 5954182"/>
              <a:gd name="connsiteX30" fmla="*/ 913607 w 7810501"/>
              <a:gd name="connsiteY30" fmla="*/ 3201795 h 5954182"/>
              <a:gd name="connsiteX31" fmla="*/ 776187 w 7810501"/>
              <a:gd name="connsiteY31" fmla="*/ 3187942 h 5954182"/>
              <a:gd name="connsiteX32" fmla="*/ 228600 w 7810501"/>
              <a:gd name="connsiteY32" fmla="*/ 2516075 h 5954182"/>
              <a:gd name="connsiteX33" fmla="*/ 914400 w 7810501"/>
              <a:gd name="connsiteY33" fmla="*/ 1830275 h 5954182"/>
              <a:gd name="connsiteX34" fmla="*/ 1600200 w 7810501"/>
              <a:gd name="connsiteY34" fmla="*/ 2516075 h 5954182"/>
              <a:gd name="connsiteX35" fmla="*/ 1600354 w 7810501"/>
              <a:gd name="connsiteY35" fmla="*/ 2516075 h 5954182"/>
              <a:gd name="connsiteX36" fmla="*/ 1604921 w 7810501"/>
              <a:gd name="connsiteY36" fmla="*/ 2606505 h 5954182"/>
              <a:gd name="connsiteX37" fmla="*/ 2514600 w 7810501"/>
              <a:gd name="connsiteY37" fmla="*/ 3427413 h 5954182"/>
              <a:gd name="connsiteX38" fmla="*/ 3429000 w 7810501"/>
              <a:gd name="connsiteY38" fmla="*/ 2513013 h 5954182"/>
              <a:gd name="connsiteX39" fmla="*/ 2514600 w 7810501"/>
              <a:gd name="connsiteY39" fmla="*/ 1598613 h 5954182"/>
              <a:gd name="connsiteX40" fmla="*/ 2514600 w 7810501"/>
              <a:gd name="connsiteY40" fmla="*/ 1600200 h 5954182"/>
              <a:gd name="connsiteX41" fmla="*/ 1828800 w 7810501"/>
              <a:gd name="connsiteY41" fmla="*/ 914400 h 5954182"/>
              <a:gd name="connsiteX42" fmla="*/ 2514600 w 7810501"/>
              <a:gd name="connsiteY42" fmla="*/ 228600 h 5954182"/>
              <a:gd name="connsiteX43" fmla="*/ 3200400 w 7810501"/>
              <a:gd name="connsiteY43" fmla="*/ 914400 h 5954182"/>
              <a:gd name="connsiteX44" fmla="*/ 3200401 w 7810501"/>
              <a:gd name="connsiteY44" fmla="*/ 914400 h 5954182"/>
              <a:gd name="connsiteX45" fmla="*/ 3200401 w 7810501"/>
              <a:gd name="connsiteY45" fmla="*/ 1235020 h 5954182"/>
              <a:gd name="connsiteX46" fmla="*/ 3532188 w 7810501"/>
              <a:gd name="connsiteY46" fmla="*/ 1566807 h 5954182"/>
              <a:gd name="connsiteX47" fmla="*/ 7810501 w 7810501"/>
              <a:gd name="connsiteY47" fmla="*/ 1566807 h 5954182"/>
              <a:gd name="connsiteX48" fmla="*/ 7810501 w 7810501"/>
              <a:gd name="connsiteY48" fmla="*/ 1360433 h 5954182"/>
              <a:gd name="connsiteX49" fmla="*/ 3607206 w 7810501"/>
              <a:gd name="connsiteY49" fmla="*/ 1360433 h 5954182"/>
              <a:gd name="connsiteX50" fmla="*/ 3429003 w 7810501"/>
              <a:gd name="connsiteY50" fmla="*/ 1182230 h 5954182"/>
              <a:gd name="connsiteX51" fmla="*/ 3429003 w 7810501"/>
              <a:gd name="connsiteY51" fmla="*/ 903233 h 5954182"/>
              <a:gd name="connsiteX52" fmla="*/ 3427874 w 7810501"/>
              <a:gd name="connsiteY52" fmla="*/ 903233 h 5954182"/>
              <a:gd name="connsiteX53" fmla="*/ 3410423 w 7810501"/>
              <a:gd name="connsiteY53" fmla="*/ 730116 h 5954182"/>
              <a:gd name="connsiteX54" fmla="*/ 2514600 w 7810501"/>
              <a:gd name="connsiteY54" fmla="*/ 0 h 59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7810501" h="5954182">
                <a:moveTo>
                  <a:pt x="2514600" y="0"/>
                </a:moveTo>
                <a:cubicBezTo>
                  <a:pt x="2009591" y="0"/>
                  <a:pt x="1600200" y="409391"/>
                  <a:pt x="1600200" y="914400"/>
                </a:cubicBezTo>
                <a:cubicBezTo>
                  <a:pt x="1600200" y="1419409"/>
                  <a:pt x="2009591" y="1828800"/>
                  <a:pt x="2514600" y="1828800"/>
                </a:cubicBezTo>
                <a:lnTo>
                  <a:pt x="2514600" y="1827213"/>
                </a:lnTo>
                <a:cubicBezTo>
                  <a:pt x="2893357" y="1827213"/>
                  <a:pt x="3200400" y="2134256"/>
                  <a:pt x="3200400" y="2513013"/>
                </a:cubicBezTo>
                <a:cubicBezTo>
                  <a:pt x="3200400" y="2891770"/>
                  <a:pt x="2893357" y="3198813"/>
                  <a:pt x="2514600" y="3198813"/>
                </a:cubicBezTo>
                <a:cubicBezTo>
                  <a:pt x="2135843" y="3198813"/>
                  <a:pt x="1828800" y="2891770"/>
                  <a:pt x="1828800" y="2513013"/>
                </a:cubicBezTo>
                <a:lnTo>
                  <a:pt x="1828645" y="2513013"/>
                </a:lnTo>
                <a:lnTo>
                  <a:pt x="1824079" y="2422583"/>
                </a:lnTo>
                <a:cubicBezTo>
                  <a:pt x="1777252" y="1961491"/>
                  <a:pt x="1387846" y="1601675"/>
                  <a:pt x="914400" y="1601675"/>
                </a:cubicBezTo>
                <a:cubicBezTo>
                  <a:pt x="409391" y="1601675"/>
                  <a:pt x="0" y="2011066"/>
                  <a:pt x="0" y="2516075"/>
                </a:cubicBezTo>
                <a:cubicBezTo>
                  <a:pt x="0" y="2989521"/>
                  <a:pt x="359817" y="3378928"/>
                  <a:pt x="820908" y="3425754"/>
                </a:cubicBezTo>
                <a:lnTo>
                  <a:pt x="913608" y="3430435"/>
                </a:lnTo>
                <a:lnTo>
                  <a:pt x="913608" y="3431166"/>
                </a:lnTo>
                <a:lnTo>
                  <a:pt x="914401" y="3431246"/>
                </a:lnTo>
                <a:lnTo>
                  <a:pt x="914401" y="3431166"/>
                </a:lnTo>
                <a:cubicBezTo>
                  <a:pt x="1293158" y="3431166"/>
                  <a:pt x="1600201" y="3738209"/>
                  <a:pt x="1600201" y="4116966"/>
                </a:cubicBezTo>
                <a:lnTo>
                  <a:pt x="1600200" y="4116974"/>
                </a:lnTo>
                <a:lnTo>
                  <a:pt x="1600992" y="4116974"/>
                </a:lnTo>
                <a:lnTo>
                  <a:pt x="1600992" y="5954182"/>
                </a:lnTo>
                <a:lnTo>
                  <a:pt x="1829592" y="5954182"/>
                </a:lnTo>
                <a:lnTo>
                  <a:pt x="1829592" y="4115498"/>
                </a:lnTo>
                <a:lnTo>
                  <a:pt x="1827869" y="4115498"/>
                </a:lnTo>
                <a:lnTo>
                  <a:pt x="1811647" y="3943868"/>
                </a:lnTo>
                <a:cubicBezTo>
                  <a:pt x="1736472" y="3551522"/>
                  <a:pt x="1410556" y="3248261"/>
                  <a:pt x="1007100" y="3207287"/>
                </a:cubicBezTo>
                <a:lnTo>
                  <a:pt x="914401" y="3202606"/>
                </a:lnTo>
                <a:lnTo>
                  <a:pt x="914401" y="3204153"/>
                </a:lnTo>
                <a:lnTo>
                  <a:pt x="913608" y="3204073"/>
                </a:lnTo>
                <a:lnTo>
                  <a:pt x="913608" y="3428888"/>
                </a:lnTo>
                <a:lnTo>
                  <a:pt x="913607" y="3428888"/>
                </a:lnTo>
                <a:lnTo>
                  <a:pt x="913607" y="3201795"/>
                </a:lnTo>
                <a:lnTo>
                  <a:pt x="776187" y="3187942"/>
                </a:lnTo>
                <a:cubicBezTo>
                  <a:pt x="463680" y="3123994"/>
                  <a:pt x="228600" y="2847488"/>
                  <a:pt x="228600" y="2516075"/>
                </a:cubicBezTo>
                <a:cubicBezTo>
                  <a:pt x="228600" y="2137318"/>
                  <a:pt x="535643" y="1830275"/>
                  <a:pt x="914400" y="1830275"/>
                </a:cubicBezTo>
                <a:cubicBezTo>
                  <a:pt x="1293157" y="1830275"/>
                  <a:pt x="1600200" y="2137318"/>
                  <a:pt x="1600200" y="2516075"/>
                </a:cubicBezTo>
                <a:lnTo>
                  <a:pt x="1600354" y="2516075"/>
                </a:lnTo>
                <a:lnTo>
                  <a:pt x="1604921" y="2606505"/>
                </a:lnTo>
                <a:cubicBezTo>
                  <a:pt x="1651747" y="3067597"/>
                  <a:pt x="2041154" y="3427413"/>
                  <a:pt x="2514600" y="3427413"/>
                </a:cubicBezTo>
                <a:cubicBezTo>
                  <a:pt x="3019609" y="3427413"/>
                  <a:pt x="3429000" y="3018022"/>
                  <a:pt x="3429000" y="2513013"/>
                </a:cubicBezTo>
                <a:cubicBezTo>
                  <a:pt x="3429000" y="2008004"/>
                  <a:pt x="3019609" y="1598613"/>
                  <a:pt x="2514600" y="1598613"/>
                </a:cubicBezTo>
                <a:lnTo>
                  <a:pt x="2514600" y="1600200"/>
                </a:lnTo>
                <a:cubicBezTo>
                  <a:pt x="2135843" y="1600200"/>
                  <a:pt x="1828800" y="1293157"/>
                  <a:pt x="1828800" y="914400"/>
                </a:cubicBezTo>
                <a:cubicBezTo>
                  <a:pt x="1828800" y="535643"/>
                  <a:pt x="2135843" y="228600"/>
                  <a:pt x="2514600" y="228600"/>
                </a:cubicBezTo>
                <a:cubicBezTo>
                  <a:pt x="2893357" y="228600"/>
                  <a:pt x="3200400" y="535643"/>
                  <a:pt x="3200400" y="914400"/>
                </a:cubicBezTo>
                <a:lnTo>
                  <a:pt x="3200401" y="914400"/>
                </a:lnTo>
                <a:lnTo>
                  <a:pt x="3200401" y="1235020"/>
                </a:lnTo>
                <a:cubicBezTo>
                  <a:pt x="3200401" y="1418261"/>
                  <a:pt x="3348947" y="1566807"/>
                  <a:pt x="3532188" y="1566807"/>
                </a:cubicBezTo>
                <a:lnTo>
                  <a:pt x="7810501" y="1566807"/>
                </a:lnTo>
                <a:lnTo>
                  <a:pt x="7810501" y="1360433"/>
                </a:lnTo>
                <a:lnTo>
                  <a:pt x="3607206" y="1360433"/>
                </a:lnTo>
                <a:cubicBezTo>
                  <a:pt x="3508787" y="1360433"/>
                  <a:pt x="3429003" y="1280649"/>
                  <a:pt x="3429003" y="1182230"/>
                </a:cubicBezTo>
                <a:lnTo>
                  <a:pt x="3429003" y="903233"/>
                </a:lnTo>
                <a:lnTo>
                  <a:pt x="3427874" y="903233"/>
                </a:lnTo>
                <a:lnTo>
                  <a:pt x="3410423" y="730116"/>
                </a:lnTo>
                <a:cubicBezTo>
                  <a:pt x="3325158" y="313440"/>
                  <a:pt x="2956483" y="0"/>
                  <a:pt x="2514600" y="0"/>
                </a:cubicBezTo>
                <a:close/>
              </a:path>
            </a:pathLst>
          </a:custGeom>
          <a:gradFill flip="none" rotWithShape="1">
            <a:gsLst>
              <a:gs pos="50500">
                <a:srgbClr val="1BDD96"/>
              </a:gs>
              <a:gs pos="30000">
                <a:srgbClr val="FFA140"/>
              </a:gs>
              <a:gs pos="70000">
                <a:srgbClr val="0C7FAD"/>
              </a:gs>
            </a:gsLst>
            <a:lin ang="18900000" scaled="1"/>
            <a:tileRect/>
          </a:gradFill>
          <a:ln>
            <a:noFill/>
          </a:ln>
          <a:effectLst>
            <a:outerShdw blurRad="317500" dist="1524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312D9D-1228-5D6F-3E47-DE4534FBA191}"/>
              </a:ext>
            </a:extLst>
          </p:cNvPr>
          <p:cNvGrpSpPr/>
          <p:nvPr/>
        </p:nvGrpSpPr>
        <p:grpSpPr>
          <a:xfrm>
            <a:off x="6328202" y="2857500"/>
            <a:ext cx="2754084" cy="1143000"/>
            <a:chOff x="6328202" y="2857500"/>
            <a:chExt cx="2754084" cy="11430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3BB310B-6CB8-42BA-D430-D3FFE4D27240}"/>
                </a:ext>
              </a:extLst>
            </p:cNvPr>
            <p:cNvSpPr/>
            <p:nvPr/>
          </p:nvSpPr>
          <p:spPr>
            <a:xfrm>
              <a:off x="7335639" y="2905139"/>
              <a:ext cx="1746647" cy="1047722"/>
            </a:xfrm>
            <a:custGeom>
              <a:avLst/>
              <a:gdLst>
                <a:gd name="connsiteX0" fmla="*/ 0 w 1746647"/>
                <a:gd name="connsiteY0" fmla="*/ 0 h 1047722"/>
                <a:gd name="connsiteX1" fmla="*/ 1222786 w 1746647"/>
                <a:gd name="connsiteY1" fmla="*/ 0 h 1047722"/>
                <a:gd name="connsiteX2" fmla="*/ 1746647 w 1746647"/>
                <a:gd name="connsiteY2" fmla="*/ 523861 h 1047722"/>
                <a:gd name="connsiteX3" fmla="*/ 1222786 w 1746647"/>
                <a:gd name="connsiteY3" fmla="*/ 1047722 h 1047722"/>
                <a:gd name="connsiteX4" fmla="*/ 0 w 1746647"/>
                <a:gd name="connsiteY4" fmla="*/ 1047722 h 1047722"/>
                <a:gd name="connsiteX5" fmla="*/ 47180 w 1746647"/>
                <a:gd name="connsiteY5" fmla="*/ 1008795 h 1047722"/>
                <a:gd name="connsiteX6" fmla="*/ 248046 w 1746647"/>
                <a:gd name="connsiteY6" fmla="*/ 523861 h 1047722"/>
                <a:gd name="connsiteX7" fmla="*/ 47180 w 1746647"/>
                <a:gd name="connsiteY7" fmla="*/ 38927 h 104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6647" h="1047722">
                  <a:moveTo>
                    <a:pt x="0" y="0"/>
                  </a:moveTo>
                  <a:lnTo>
                    <a:pt x="1222786" y="0"/>
                  </a:lnTo>
                  <a:cubicBezTo>
                    <a:pt x="1512106" y="0"/>
                    <a:pt x="1746647" y="234541"/>
                    <a:pt x="1746647" y="523861"/>
                  </a:cubicBezTo>
                  <a:cubicBezTo>
                    <a:pt x="1746647" y="813181"/>
                    <a:pt x="1512106" y="1047722"/>
                    <a:pt x="1222786" y="1047722"/>
                  </a:cubicBezTo>
                  <a:lnTo>
                    <a:pt x="0" y="1047722"/>
                  </a:lnTo>
                  <a:lnTo>
                    <a:pt x="47180" y="1008795"/>
                  </a:lnTo>
                  <a:cubicBezTo>
                    <a:pt x="171285" y="884690"/>
                    <a:pt x="248046" y="713240"/>
                    <a:pt x="248046" y="523861"/>
                  </a:cubicBezTo>
                  <a:cubicBezTo>
                    <a:pt x="248046" y="334483"/>
                    <a:pt x="171285" y="163033"/>
                    <a:pt x="47180" y="38927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Lilita One" panose="02000000000000000000" pitchFamily="2" charset="0"/>
                </a:rPr>
                <a:t>YOUR TEXT HERE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122294-91F6-05D3-444E-D4A23258ADBA}"/>
                </a:ext>
              </a:extLst>
            </p:cNvPr>
            <p:cNvSpPr/>
            <p:nvPr/>
          </p:nvSpPr>
          <p:spPr>
            <a:xfrm>
              <a:off x="6328202" y="2857500"/>
              <a:ext cx="1143000" cy="1143000"/>
            </a:xfrm>
            <a:prstGeom prst="ellipse">
              <a:avLst/>
            </a:prstGeom>
            <a:gradFill flip="none" rotWithShape="1">
              <a:gsLst>
                <a:gs pos="31000">
                  <a:srgbClr val="FF7D5D"/>
                </a:gs>
                <a:gs pos="100000">
                  <a:srgbClr val="6600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200" dirty="0">
                  <a:latin typeface="Lilita One" panose="02000000000000000000" pitchFamily="2" charset="0"/>
                </a:rPr>
                <a:t>08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A5C958B-4402-663A-914E-07283FDFB0CD}"/>
              </a:ext>
            </a:extLst>
          </p:cNvPr>
          <p:cNvGrpSpPr/>
          <p:nvPr/>
        </p:nvGrpSpPr>
        <p:grpSpPr>
          <a:xfrm>
            <a:off x="3114217" y="2843568"/>
            <a:ext cx="2754084" cy="1143000"/>
            <a:chOff x="3114217" y="2843568"/>
            <a:chExt cx="2754084" cy="1143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70AF805-BEBB-B80B-1517-0B4DEBFE1FE5}"/>
                </a:ext>
              </a:extLst>
            </p:cNvPr>
            <p:cNvSpPr/>
            <p:nvPr/>
          </p:nvSpPr>
          <p:spPr>
            <a:xfrm flipH="1">
              <a:off x="3114217" y="2891207"/>
              <a:ext cx="1746647" cy="1047722"/>
            </a:xfrm>
            <a:custGeom>
              <a:avLst/>
              <a:gdLst>
                <a:gd name="connsiteX0" fmla="*/ 0 w 1746647"/>
                <a:gd name="connsiteY0" fmla="*/ 0 h 1047722"/>
                <a:gd name="connsiteX1" fmla="*/ 1222786 w 1746647"/>
                <a:gd name="connsiteY1" fmla="*/ 0 h 1047722"/>
                <a:gd name="connsiteX2" fmla="*/ 1746647 w 1746647"/>
                <a:gd name="connsiteY2" fmla="*/ 523861 h 1047722"/>
                <a:gd name="connsiteX3" fmla="*/ 1222786 w 1746647"/>
                <a:gd name="connsiteY3" fmla="*/ 1047722 h 1047722"/>
                <a:gd name="connsiteX4" fmla="*/ 0 w 1746647"/>
                <a:gd name="connsiteY4" fmla="*/ 1047722 h 1047722"/>
                <a:gd name="connsiteX5" fmla="*/ 47180 w 1746647"/>
                <a:gd name="connsiteY5" fmla="*/ 1008795 h 1047722"/>
                <a:gd name="connsiteX6" fmla="*/ 248046 w 1746647"/>
                <a:gd name="connsiteY6" fmla="*/ 523861 h 1047722"/>
                <a:gd name="connsiteX7" fmla="*/ 47180 w 1746647"/>
                <a:gd name="connsiteY7" fmla="*/ 38927 h 104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6647" h="1047722">
                  <a:moveTo>
                    <a:pt x="0" y="0"/>
                  </a:moveTo>
                  <a:lnTo>
                    <a:pt x="1222786" y="0"/>
                  </a:lnTo>
                  <a:cubicBezTo>
                    <a:pt x="1512106" y="0"/>
                    <a:pt x="1746647" y="234541"/>
                    <a:pt x="1746647" y="523861"/>
                  </a:cubicBezTo>
                  <a:cubicBezTo>
                    <a:pt x="1746647" y="813181"/>
                    <a:pt x="1512106" y="1047722"/>
                    <a:pt x="1222786" y="1047722"/>
                  </a:cubicBezTo>
                  <a:lnTo>
                    <a:pt x="0" y="1047722"/>
                  </a:lnTo>
                  <a:lnTo>
                    <a:pt x="47180" y="1008795"/>
                  </a:lnTo>
                  <a:cubicBezTo>
                    <a:pt x="171285" y="884690"/>
                    <a:pt x="248046" y="713240"/>
                    <a:pt x="248046" y="523861"/>
                  </a:cubicBezTo>
                  <a:cubicBezTo>
                    <a:pt x="248046" y="334483"/>
                    <a:pt x="171285" y="163033"/>
                    <a:pt x="47180" y="38927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Lilita One" panose="02000000000000000000" pitchFamily="2" charset="0"/>
                </a:rPr>
                <a:t>YOUR TEXT HERE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2CF6482-1365-EB38-D511-AE376446B148}"/>
                </a:ext>
              </a:extLst>
            </p:cNvPr>
            <p:cNvSpPr/>
            <p:nvPr/>
          </p:nvSpPr>
          <p:spPr>
            <a:xfrm>
              <a:off x="4725301" y="2843568"/>
              <a:ext cx="1143000" cy="1143000"/>
            </a:xfrm>
            <a:prstGeom prst="ellipse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00B0F0"/>
                </a:gs>
              </a:gsLst>
              <a:lin ang="2700000" scaled="1"/>
            </a:gra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200" dirty="0">
                  <a:latin typeface="Lilita One" panose="02000000000000000000" pitchFamily="2" charset="0"/>
                </a:rPr>
                <a:t>09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AF488D0-E155-D220-ACD5-EC0B9509D66A}"/>
              </a:ext>
            </a:extLst>
          </p:cNvPr>
          <p:cNvGrpSpPr/>
          <p:nvPr/>
        </p:nvGrpSpPr>
        <p:grpSpPr>
          <a:xfrm>
            <a:off x="4725301" y="4436626"/>
            <a:ext cx="2762633" cy="1143000"/>
            <a:chOff x="4726559" y="4468319"/>
            <a:chExt cx="2762633" cy="1143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339ABA8-F724-53A4-E7D7-F05497B7EC61}"/>
                </a:ext>
              </a:extLst>
            </p:cNvPr>
            <p:cNvSpPr/>
            <p:nvPr/>
          </p:nvSpPr>
          <p:spPr>
            <a:xfrm>
              <a:off x="5742545" y="4515958"/>
              <a:ext cx="1746647" cy="1047722"/>
            </a:xfrm>
            <a:custGeom>
              <a:avLst/>
              <a:gdLst>
                <a:gd name="connsiteX0" fmla="*/ 0 w 1746647"/>
                <a:gd name="connsiteY0" fmla="*/ 0 h 1047722"/>
                <a:gd name="connsiteX1" fmla="*/ 1222786 w 1746647"/>
                <a:gd name="connsiteY1" fmla="*/ 0 h 1047722"/>
                <a:gd name="connsiteX2" fmla="*/ 1746647 w 1746647"/>
                <a:gd name="connsiteY2" fmla="*/ 523861 h 1047722"/>
                <a:gd name="connsiteX3" fmla="*/ 1222786 w 1746647"/>
                <a:gd name="connsiteY3" fmla="*/ 1047722 h 1047722"/>
                <a:gd name="connsiteX4" fmla="*/ 0 w 1746647"/>
                <a:gd name="connsiteY4" fmla="*/ 1047722 h 1047722"/>
                <a:gd name="connsiteX5" fmla="*/ 47180 w 1746647"/>
                <a:gd name="connsiteY5" fmla="*/ 1008795 h 1047722"/>
                <a:gd name="connsiteX6" fmla="*/ 248046 w 1746647"/>
                <a:gd name="connsiteY6" fmla="*/ 523861 h 1047722"/>
                <a:gd name="connsiteX7" fmla="*/ 47180 w 1746647"/>
                <a:gd name="connsiteY7" fmla="*/ 38927 h 104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6647" h="1047722">
                  <a:moveTo>
                    <a:pt x="0" y="0"/>
                  </a:moveTo>
                  <a:lnTo>
                    <a:pt x="1222786" y="0"/>
                  </a:lnTo>
                  <a:cubicBezTo>
                    <a:pt x="1512106" y="0"/>
                    <a:pt x="1746647" y="234541"/>
                    <a:pt x="1746647" y="523861"/>
                  </a:cubicBezTo>
                  <a:cubicBezTo>
                    <a:pt x="1746647" y="813181"/>
                    <a:pt x="1512106" y="1047722"/>
                    <a:pt x="1222786" y="1047722"/>
                  </a:cubicBezTo>
                  <a:lnTo>
                    <a:pt x="0" y="1047722"/>
                  </a:lnTo>
                  <a:lnTo>
                    <a:pt x="47180" y="1008795"/>
                  </a:lnTo>
                  <a:cubicBezTo>
                    <a:pt x="171285" y="884690"/>
                    <a:pt x="248046" y="713240"/>
                    <a:pt x="248046" y="523861"/>
                  </a:cubicBezTo>
                  <a:cubicBezTo>
                    <a:pt x="248046" y="334483"/>
                    <a:pt x="171285" y="163033"/>
                    <a:pt x="47180" y="38927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lita One" panose="02000000000000000000" pitchFamily="2" charset="0"/>
                  <a:ea typeface="+mn-ea"/>
                  <a:cs typeface="+mn-cs"/>
                </a:rPr>
                <a:t>YOUR TEXT HERE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D6F2BD-C2BE-682C-62CE-16A0C51CE9B6}"/>
                </a:ext>
              </a:extLst>
            </p:cNvPr>
            <p:cNvSpPr/>
            <p:nvPr/>
          </p:nvSpPr>
          <p:spPr>
            <a:xfrm>
              <a:off x="4726559" y="4468319"/>
              <a:ext cx="1143000" cy="1143000"/>
            </a:xfrm>
            <a:prstGeom prst="ellipse">
              <a:avLst/>
            </a:prstGeom>
            <a:gradFill>
              <a:gsLst>
                <a:gs pos="100000">
                  <a:srgbClr val="FF3399"/>
                </a:gs>
                <a:gs pos="11000">
                  <a:srgbClr val="FFBF27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ilita One" panose="02000000000000000000" pitchFamily="2" charset="0"/>
                </a:rPr>
                <a:t>10</a:t>
              </a:r>
              <a:endParaRPr lang="en-US" sz="2400" dirty="0">
                <a:solidFill>
                  <a:schemeClr val="bg1"/>
                </a:solidFill>
                <a:latin typeface="Lilita One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4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C96686-6893-A314-BF0C-E6A0BCF91AF3}"/>
              </a:ext>
            </a:extLst>
          </p:cNvPr>
          <p:cNvSpPr/>
          <p:nvPr/>
        </p:nvSpPr>
        <p:spPr>
          <a:xfrm flipH="1">
            <a:off x="0" y="914457"/>
            <a:ext cx="12192000" cy="5029088"/>
          </a:xfrm>
          <a:custGeom>
            <a:avLst/>
            <a:gdLst>
              <a:gd name="connsiteX0" fmla="*/ 5295899 w 12192000"/>
              <a:gd name="connsiteY0" fmla="*/ 5029088 h 5029088"/>
              <a:gd name="connsiteX1" fmla="*/ 4400077 w 12192000"/>
              <a:gd name="connsiteY1" fmla="*/ 4298971 h 5029088"/>
              <a:gd name="connsiteX2" fmla="*/ 4384546 w 12192000"/>
              <a:gd name="connsiteY2" fmla="*/ 4144907 h 5029088"/>
              <a:gd name="connsiteX3" fmla="*/ 4381498 w 12192000"/>
              <a:gd name="connsiteY3" fmla="*/ 4144907 h 5029088"/>
              <a:gd name="connsiteX4" fmla="*/ 4381498 w 12192000"/>
              <a:gd name="connsiteY4" fmla="*/ 3865910 h 5029088"/>
              <a:gd name="connsiteX5" fmla="*/ 4203295 w 12192000"/>
              <a:gd name="connsiteY5" fmla="*/ 3687707 h 5029088"/>
              <a:gd name="connsiteX6" fmla="*/ 0 w 12192000"/>
              <a:gd name="connsiteY6" fmla="*/ 3687707 h 5029088"/>
              <a:gd name="connsiteX7" fmla="*/ 0 w 12192000"/>
              <a:gd name="connsiteY7" fmla="*/ 3481333 h 5029088"/>
              <a:gd name="connsiteX8" fmla="*/ 4278313 w 12192000"/>
              <a:gd name="connsiteY8" fmla="*/ 3481333 h 5029088"/>
              <a:gd name="connsiteX9" fmla="*/ 4610100 w 12192000"/>
              <a:gd name="connsiteY9" fmla="*/ 3813120 h 5029088"/>
              <a:gd name="connsiteX10" fmla="*/ 4610100 w 12192000"/>
              <a:gd name="connsiteY10" fmla="*/ 4114699 h 5029088"/>
              <a:gd name="connsiteX11" fmla="*/ 4624032 w 12192000"/>
              <a:gd name="connsiteY11" fmla="*/ 4252901 h 5029088"/>
              <a:gd name="connsiteX12" fmla="*/ 5295899 w 12192000"/>
              <a:gd name="connsiteY12" fmla="*/ 4800488 h 5029088"/>
              <a:gd name="connsiteX13" fmla="*/ 5981699 w 12192000"/>
              <a:gd name="connsiteY13" fmla="*/ 4114688 h 5029088"/>
              <a:gd name="connsiteX14" fmla="*/ 5295899 w 12192000"/>
              <a:gd name="connsiteY14" fmla="*/ 3428888 h 5029088"/>
              <a:gd name="connsiteX15" fmla="*/ 5295899 w 12192000"/>
              <a:gd name="connsiteY15" fmla="*/ 3430475 h 5029088"/>
              <a:gd name="connsiteX16" fmla="*/ 4381499 w 12192000"/>
              <a:gd name="connsiteY16" fmla="*/ 2516075 h 5029088"/>
              <a:gd name="connsiteX17" fmla="*/ 5295899 w 12192000"/>
              <a:gd name="connsiteY17" fmla="*/ 1601675 h 5029088"/>
              <a:gd name="connsiteX18" fmla="*/ 6205578 w 12192000"/>
              <a:gd name="connsiteY18" fmla="*/ 2422583 h 5029088"/>
              <a:gd name="connsiteX19" fmla="*/ 6210144 w 12192000"/>
              <a:gd name="connsiteY19" fmla="*/ 2513013 h 5029088"/>
              <a:gd name="connsiteX20" fmla="*/ 6210299 w 12192000"/>
              <a:gd name="connsiteY20" fmla="*/ 2513013 h 5029088"/>
              <a:gd name="connsiteX21" fmla="*/ 6896099 w 12192000"/>
              <a:gd name="connsiteY21" fmla="*/ 3198813 h 5029088"/>
              <a:gd name="connsiteX22" fmla="*/ 7581899 w 12192000"/>
              <a:gd name="connsiteY22" fmla="*/ 2513013 h 5029088"/>
              <a:gd name="connsiteX23" fmla="*/ 6896099 w 12192000"/>
              <a:gd name="connsiteY23" fmla="*/ 1827213 h 5029088"/>
              <a:gd name="connsiteX24" fmla="*/ 6896099 w 12192000"/>
              <a:gd name="connsiteY24" fmla="*/ 1828800 h 5029088"/>
              <a:gd name="connsiteX25" fmla="*/ 5981699 w 12192000"/>
              <a:gd name="connsiteY25" fmla="*/ 914400 h 5029088"/>
              <a:gd name="connsiteX26" fmla="*/ 6896099 w 12192000"/>
              <a:gd name="connsiteY26" fmla="*/ 0 h 5029088"/>
              <a:gd name="connsiteX27" fmla="*/ 7791922 w 12192000"/>
              <a:gd name="connsiteY27" fmla="*/ 730116 h 5029088"/>
              <a:gd name="connsiteX28" fmla="*/ 7809373 w 12192000"/>
              <a:gd name="connsiteY28" fmla="*/ 903233 h 5029088"/>
              <a:gd name="connsiteX29" fmla="*/ 7810502 w 12192000"/>
              <a:gd name="connsiteY29" fmla="*/ 903233 h 5029088"/>
              <a:gd name="connsiteX30" fmla="*/ 7810502 w 12192000"/>
              <a:gd name="connsiteY30" fmla="*/ 1182230 h 5029088"/>
              <a:gd name="connsiteX31" fmla="*/ 7988705 w 12192000"/>
              <a:gd name="connsiteY31" fmla="*/ 1360433 h 5029088"/>
              <a:gd name="connsiteX32" fmla="*/ 12192000 w 12192000"/>
              <a:gd name="connsiteY32" fmla="*/ 1360433 h 5029088"/>
              <a:gd name="connsiteX33" fmla="*/ 12192000 w 12192000"/>
              <a:gd name="connsiteY33" fmla="*/ 1566807 h 5029088"/>
              <a:gd name="connsiteX34" fmla="*/ 7913687 w 12192000"/>
              <a:gd name="connsiteY34" fmla="*/ 1566807 h 5029088"/>
              <a:gd name="connsiteX35" fmla="*/ 7581900 w 12192000"/>
              <a:gd name="connsiteY35" fmla="*/ 1235020 h 5029088"/>
              <a:gd name="connsiteX36" fmla="*/ 7581900 w 12192000"/>
              <a:gd name="connsiteY36" fmla="*/ 914400 h 5029088"/>
              <a:gd name="connsiteX37" fmla="*/ 7581899 w 12192000"/>
              <a:gd name="connsiteY37" fmla="*/ 914400 h 5029088"/>
              <a:gd name="connsiteX38" fmla="*/ 6896099 w 12192000"/>
              <a:gd name="connsiteY38" fmla="*/ 228600 h 5029088"/>
              <a:gd name="connsiteX39" fmla="*/ 6210299 w 12192000"/>
              <a:gd name="connsiteY39" fmla="*/ 914400 h 5029088"/>
              <a:gd name="connsiteX40" fmla="*/ 6896099 w 12192000"/>
              <a:gd name="connsiteY40" fmla="*/ 1600200 h 5029088"/>
              <a:gd name="connsiteX41" fmla="*/ 6896099 w 12192000"/>
              <a:gd name="connsiteY41" fmla="*/ 1598613 h 5029088"/>
              <a:gd name="connsiteX42" fmla="*/ 7810499 w 12192000"/>
              <a:gd name="connsiteY42" fmla="*/ 2513013 h 5029088"/>
              <a:gd name="connsiteX43" fmla="*/ 6896099 w 12192000"/>
              <a:gd name="connsiteY43" fmla="*/ 3427413 h 5029088"/>
              <a:gd name="connsiteX44" fmla="*/ 5986420 w 12192000"/>
              <a:gd name="connsiteY44" fmla="*/ 2606505 h 5029088"/>
              <a:gd name="connsiteX45" fmla="*/ 5981853 w 12192000"/>
              <a:gd name="connsiteY45" fmla="*/ 2516075 h 5029088"/>
              <a:gd name="connsiteX46" fmla="*/ 5981699 w 12192000"/>
              <a:gd name="connsiteY46" fmla="*/ 2516075 h 5029088"/>
              <a:gd name="connsiteX47" fmla="*/ 5295899 w 12192000"/>
              <a:gd name="connsiteY47" fmla="*/ 1830275 h 5029088"/>
              <a:gd name="connsiteX48" fmla="*/ 4610099 w 12192000"/>
              <a:gd name="connsiteY48" fmla="*/ 2516075 h 5029088"/>
              <a:gd name="connsiteX49" fmla="*/ 5295899 w 12192000"/>
              <a:gd name="connsiteY49" fmla="*/ 3201875 h 5029088"/>
              <a:gd name="connsiteX50" fmla="*/ 5295899 w 12192000"/>
              <a:gd name="connsiteY50" fmla="*/ 3200288 h 5029088"/>
              <a:gd name="connsiteX51" fmla="*/ 6210299 w 12192000"/>
              <a:gd name="connsiteY51" fmla="*/ 4114688 h 5029088"/>
              <a:gd name="connsiteX52" fmla="*/ 5295899 w 12192000"/>
              <a:gd name="connsiteY52" fmla="*/ 5029088 h 502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5029088">
                <a:moveTo>
                  <a:pt x="5295899" y="5029088"/>
                </a:moveTo>
                <a:cubicBezTo>
                  <a:pt x="4854016" y="5029088"/>
                  <a:pt x="4485341" y="4715648"/>
                  <a:pt x="4400077" y="4298971"/>
                </a:cubicBezTo>
                <a:lnTo>
                  <a:pt x="4384546" y="4144907"/>
                </a:lnTo>
                <a:lnTo>
                  <a:pt x="4381498" y="4144907"/>
                </a:lnTo>
                <a:lnTo>
                  <a:pt x="4381498" y="3865910"/>
                </a:lnTo>
                <a:cubicBezTo>
                  <a:pt x="4381498" y="3767491"/>
                  <a:pt x="4301714" y="3687707"/>
                  <a:pt x="4203295" y="3687707"/>
                </a:cubicBezTo>
                <a:lnTo>
                  <a:pt x="0" y="3687707"/>
                </a:lnTo>
                <a:lnTo>
                  <a:pt x="0" y="3481333"/>
                </a:lnTo>
                <a:lnTo>
                  <a:pt x="4278313" y="3481333"/>
                </a:lnTo>
                <a:cubicBezTo>
                  <a:pt x="4461554" y="3481333"/>
                  <a:pt x="4610100" y="3629879"/>
                  <a:pt x="4610100" y="3813120"/>
                </a:cubicBezTo>
                <a:lnTo>
                  <a:pt x="4610100" y="4114699"/>
                </a:lnTo>
                <a:lnTo>
                  <a:pt x="4624032" y="4252901"/>
                </a:lnTo>
                <a:cubicBezTo>
                  <a:pt x="4687981" y="4565408"/>
                  <a:pt x="4964487" y="4800488"/>
                  <a:pt x="5295899" y="4800488"/>
                </a:cubicBezTo>
                <a:cubicBezTo>
                  <a:pt x="5674656" y="4800488"/>
                  <a:pt x="5981699" y="4493445"/>
                  <a:pt x="5981699" y="4114688"/>
                </a:cubicBezTo>
                <a:cubicBezTo>
                  <a:pt x="5981699" y="3735931"/>
                  <a:pt x="5674656" y="3428888"/>
                  <a:pt x="5295899" y="3428888"/>
                </a:cubicBezTo>
                <a:lnTo>
                  <a:pt x="5295899" y="3430475"/>
                </a:lnTo>
                <a:cubicBezTo>
                  <a:pt x="4790890" y="3430475"/>
                  <a:pt x="4381499" y="3021084"/>
                  <a:pt x="4381499" y="2516075"/>
                </a:cubicBezTo>
                <a:cubicBezTo>
                  <a:pt x="4381499" y="2011066"/>
                  <a:pt x="4790890" y="1601675"/>
                  <a:pt x="5295899" y="1601675"/>
                </a:cubicBezTo>
                <a:cubicBezTo>
                  <a:pt x="5769345" y="1601675"/>
                  <a:pt x="6158751" y="1961491"/>
                  <a:pt x="6205578" y="2422583"/>
                </a:cubicBezTo>
                <a:lnTo>
                  <a:pt x="6210144" y="2513013"/>
                </a:lnTo>
                <a:lnTo>
                  <a:pt x="6210299" y="2513013"/>
                </a:lnTo>
                <a:cubicBezTo>
                  <a:pt x="6210299" y="2891770"/>
                  <a:pt x="6517342" y="3198813"/>
                  <a:pt x="6896099" y="3198813"/>
                </a:cubicBezTo>
                <a:cubicBezTo>
                  <a:pt x="7274856" y="3198813"/>
                  <a:pt x="7581899" y="2891770"/>
                  <a:pt x="7581899" y="2513013"/>
                </a:cubicBezTo>
                <a:cubicBezTo>
                  <a:pt x="7581899" y="2134256"/>
                  <a:pt x="7274856" y="1827213"/>
                  <a:pt x="6896099" y="1827213"/>
                </a:cubicBezTo>
                <a:lnTo>
                  <a:pt x="6896099" y="1828800"/>
                </a:lnTo>
                <a:cubicBezTo>
                  <a:pt x="6391090" y="1828800"/>
                  <a:pt x="5981699" y="1419409"/>
                  <a:pt x="5981699" y="914400"/>
                </a:cubicBezTo>
                <a:cubicBezTo>
                  <a:pt x="5981699" y="409391"/>
                  <a:pt x="6391090" y="0"/>
                  <a:pt x="6896099" y="0"/>
                </a:cubicBezTo>
                <a:cubicBezTo>
                  <a:pt x="7337982" y="0"/>
                  <a:pt x="7706657" y="313440"/>
                  <a:pt x="7791922" y="730116"/>
                </a:cubicBezTo>
                <a:lnTo>
                  <a:pt x="7809373" y="903233"/>
                </a:lnTo>
                <a:lnTo>
                  <a:pt x="7810502" y="903233"/>
                </a:lnTo>
                <a:lnTo>
                  <a:pt x="7810502" y="1182230"/>
                </a:lnTo>
                <a:cubicBezTo>
                  <a:pt x="7810502" y="1280649"/>
                  <a:pt x="7890286" y="1360433"/>
                  <a:pt x="7988705" y="1360433"/>
                </a:cubicBezTo>
                <a:lnTo>
                  <a:pt x="12192000" y="1360433"/>
                </a:lnTo>
                <a:lnTo>
                  <a:pt x="12192000" y="1566807"/>
                </a:lnTo>
                <a:lnTo>
                  <a:pt x="7913687" y="1566807"/>
                </a:lnTo>
                <a:cubicBezTo>
                  <a:pt x="7730446" y="1566807"/>
                  <a:pt x="7581900" y="1418261"/>
                  <a:pt x="7581900" y="1235020"/>
                </a:cubicBezTo>
                <a:lnTo>
                  <a:pt x="7581900" y="914400"/>
                </a:lnTo>
                <a:lnTo>
                  <a:pt x="7581899" y="914400"/>
                </a:lnTo>
                <a:cubicBezTo>
                  <a:pt x="7581899" y="535643"/>
                  <a:pt x="7274856" y="228600"/>
                  <a:pt x="6896099" y="228600"/>
                </a:cubicBezTo>
                <a:cubicBezTo>
                  <a:pt x="6517342" y="228600"/>
                  <a:pt x="6210299" y="535643"/>
                  <a:pt x="6210299" y="914400"/>
                </a:cubicBezTo>
                <a:cubicBezTo>
                  <a:pt x="6210299" y="1293157"/>
                  <a:pt x="6517342" y="1600200"/>
                  <a:pt x="6896099" y="1600200"/>
                </a:cubicBezTo>
                <a:lnTo>
                  <a:pt x="6896099" y="1598613"/>
                </a:lnTo>
                <a:cubicBezTo>
                  <a:pt x="7401108" y="1598613"/>
                  <a:pt x="7810499" y="2008004"/>
                  <a:pt x="7810499" y="2513013"/>
                </a:cubicBezTo>
                <a:cubicBezTo>
                  <a:pt x="7810499" y="3018022"/>
                  <a:pt x="7401108" y="3427413"/>
                  <a:pt x="6896099" y="3427413"/>
                </a:cubicBezTo>
                <a:cubicBezTo>
                  <a:pt x="6422653" y="3427413"/>
                  <a:pt x="6033246" y="3067597"/>
                  <a:pt x="5986420" y="2606505"/>
                </a:cubicBezTo>
                <a:lnTo>
                  <a:pt x="5981853" y="2516075"/>
                </a:lnTo>
                <a:lnTo>
                  <a:pt x="5981699" y="2516075"/>
                </a:lnTo>
                <a:cubicBezTo>
                  <a:pt x="5981699" y="2137318"/>
                  <a:pt x="5674656" y="1830275"/>
                  <a:pt x="5295899" y="1830275"/>
                </a:cubicBezTo>
                <a:cubicBezTo>
                  <a:pt x="4917142" y="1830275"/>
                  <a:pt x="4610099" y="2137318"/>
                  <a:pt x="4610099" y="2516075"/>
                </a:cubicBezTo>
                <a:cubicBezTo>
                  <a:pt x="4610099" y="2894832"/>
                  <a:pt x="4917142" y="3201875"/>
                  <a:pt x="5295899" y="3201875"/>
                </a:cubicBezTo>
                <a:lnTo>
                  <a:pt x="5295899" y="3200288"/>
                </a:lnTo>
                <a:cubicBezTo>
                  <a:pt x="5800908" y="3200288"/>
                  <a:pt x="6210299" y="3609679"/>
                  <a:pt x="6210299" y="4114688"/>
                </a:cubicBezTo>
                <a:cubicBezTo>
                  <a:pt x="6210299" y="4619697"/>
                  <a:pt x="5800908" y="5029088"/>
                  <a:pt x="5295899" y="5029088"/>
                </a:cubicBezTo>
                <a:close/>
              </a:path>
            </a:pathLst>
          </a:custGeom>
          <a:gradFill>
            <a:gsLst>
              <a:gs pos="50500">
                <a:srgbClr val="1BDD96"/>
              </a:gs>
              <a:gs pos="70000">
                <a:srgbClr val="FFA140"/>
              </a:gs>
              <a:gs pos="30000">
                <a:srgbClr val="0C7FAD"/>
              </a:gs>
            </a:gsLst>
            <a:lin ang="18900000" scaled="1"/>
          </a:gradFill>
          <a:ln>
            <a:noFill/>
          </a:ln>
          <a:effectLst>
            <a:outerShdw blurRad="317500" dist="1524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B0D90F-F56F-16E7-8C45-3B291A6F0581}"/>
              </a:ext>
            </a:extLst>
          </p:cNvPr>
          <p:cNvGrpSpPr/>
          <p:nvPr/>
        </p:nvGrpSpPr>
        <p:grpSpPr>
          <a:xfrm>
            <a:off x="6328202" y="2857500"/>
            <a:ext cx="2754084" cy="1143000"/>
            <a:chOff x="6328202" y="2857500"/>
            <a:chExt cx="2754084" cy="11430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7C6F89B-C533-037B-B6D2-A43B69EE0CE8}"/>
                </a:ext>
              </a:extLst>
            </p:cNvPr>
            <p:cNvSpPr/>
            <p:nvPr/>
          </p:nvSpPr>
          <p:spPr>
            <a:xfrm>
              <a:off x="7335639" y="2905139"/>
              <a:ext cx="1746647" cy="1047722"/>
            </a:xfrm>
            <a:custGeom>
              <a:avLst/>
              <a:gdLst>
                <a:gd name="connsiteX0" fmla="*/ 0 w 1746647"/>
                <a:gd name="connsiteY0" fmla="*/ 0 h 1047722"/>
                <a:gd name="connsiteX1" fmla="*/ 1222786 w 1746647"/>
                <a:gd name="connsiteY1" fmla="*/ 0 h 1047722"/>
                <a:gd name="connsiteX2" fmla="*/ 1746647 w 1746647"/>
                <a:gd name="connsiteY2" fmla="*/ 523861 h 1047722"/>
                <a:gd name="connsiteX3" fmla="*/ 1222786 w 1746647"/>
                <a:gd name="connsiteY3" fmla="*/ 1047722 h 1047722"/>
                <a:gd name="connsiteX4" fmla="*/ 0 w 1746647"/>
                <a:gd name="connsiteY4" fmla="*/ 1047722 h 1047722"/>
                <a:gd name="connsiteX5" fmla="*/ 47180 w 1746647"/>
                <a:gd name="connsiteY5" fmla="*/ 1008795 h 1047722"/>
                <a:gd name="connsiteX6" fmla="*/ 248046 w 1746647"/>
                <a:gd name="connsiteY6" fmla="*/ 523861 h 1047722"/>
                <a:gd name="connsiteX7" fmla="*/ 47180 w 1746647"/>
                <a:gd name="connsiteY7" fmla="*/ 38927 h 104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6647" h="1047722">
                  <a:moveTo>
                    <a:pt x="0" y="0"/>
                  </a:moveTo>
                  <a:lnTo>
                    <a:pt x="1222786" y="0"/>
                  </a:lnTo>
                  <a:cubicBezTo>
                    <a:pt x="1512106" y="0"/>
                    <a:pt x="1746647" y="234541"/>
                    <a:pt x="1746647" y="523861"/>
                  </a:cubicBezTo>
                  <a:cubicBezTo>
                    <a:pt x="1746647" y="813181"/>
                    <a:pt x="1512106" y="1047722"/>
                    <a:pt x="1222786" y="1047722"/>
                  </a:cubicBezTo>
                  <a:lnTo>
                    <a:pt x="0" y="1047722"/>
                  </a:lnTo>
                  <a:lnTo>
                    <a:pt x="47180" y="1008795"/>
                  </a:lnTo>
                  <a:cubicBezTo>
                    <a:pt x="171285" y="884690"/>
                    <a:pt x="248046" y="713240"/>
                    <a:pt x="248046" y="523861"/>
                  </a:cubicBezTo>
                  <a:cubicBezTo>
                    <a:pt x="248046" y="334483"/>
                    <a:pt x="171285" y="163033"/>
                    <a:pt x="47180" y="38927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Lilita One" panose="02000000000000000000" pitchFamily="2" charset="0"/>
                </a:rPr>
                <a:t>YOUR TEXT HERE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0E5D470-3B86-0379-8B16-995A758519CC}"/>
                </a:ext>
              </a:extLst>
            </p:cNvPr>
            <p:cNvSpPr/>
            <p:nvPr/>
          </p:nvSpPr>
          <p:spPr>
            <a:xfrm>
              <a:off x="6328202" y="2857500"/>
              <a:ext cx="1143000" cy="1143000"/>
            </a:xfrm>
            <a:prstGeom prst="ellipse">
              <a:avLst/>
            </a:prstGeom>
            <a:gradFill flip="none" rotWithShape="1">
              <a:gsLst>
                <a:gs pos="31000">
                  <a:srgbClr val="FF7D5D"/>
                </a:gs>
                <a:gs pos="100000">
                  <a:srgbClr val="6600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200" dirty="0">
                  <a:latin typeface="Lilita One" panose="02000000000000000000" pitchFamily="2" charset="0"/>
                </a:rPr>
                <a:t>13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F60E233-9108-59FA-E44F-449A18267C14}"/>
              </a:ext>
            </a:extLst>
          </p:cNvPr>
          <p:cNvGrpSpPr/>
          <p:nvPr/>
        </p:nvGrpSpPr>
        <p:grpSpPr>
          <a:xfrm>
            <a:off x="3114217" y="2843568"/>
            <a:ext cx="2754084" cy="1143000"/>
            <a:chOff x="3114217" y="2843568"/>
            <a:chExt cx="2754084" cy="1143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4F239E9-6147-A366-6F99-04D6E138236E}"/>
                </a:ext>
              </a:extLst>
            </p:cNvPr>
            <p:cNvSpPr/>
            <p:nvPr/>
          </p:nvSpPr>
          <p:spPr>
            <a:xfrm flipH="1">
              <a:off x="3114217" y="2891207"/>
              <a:ext cx="1746647" cy="1047722"/>
            </a:xfrm>
            <a:custGeom>
              <a:avLst/>
              <a:gdLst>
                <a:gd name="connsiteX0" fmla="*/ 0 w 1746647"/>
                <a:gd name="connsiteY0" fmla="*/ 0 h 1047722"/>
                <a:gd name="connsiteX1" fmla="*/ 1222786 w 1746647"/>
                <a:gd name="connsiteY1" fmla="*/ 0 h 1047722"/>
                <a:gd name="connsiteX2" fmla="*/ 1746647 w 1746647"/>
                <a:gd name="connsiteY2" fmla="*/ 523861 h 1047722"/>
                <a:gd name="connsiteX3" fmla="*/ 1222786 w 1746647"/>
                <a:gd name="connsiteY3" fmla="*/ 1047722 h 1047722"/>
                <a:gd name="connsiteX4" fmla="*/ 0 w 1746647"/>
                <a:gd name="connsiteY4" fmla="*/ 1047722 h 1047722"/>
                <a:gd name="connsiteX5" fmla="*/ 47180 w 1746647"/>
                <a:gd name="connsiteY5" fmla="*/ 1008795 h 1047722"/>
                <a:gd name="connsiteX6" fmla="*/ 248046 w 1746647"/>
                <a:gd name="connsiteY6" fmla="*/ 523861 h 1047722"/>
                <a:gd name="connsiteX7" fmla="*/ 47180 w 1746647"/>
                <a:gd name="connsiteY7" fmla="*/ 38927 h 104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6647" h="1047722">
                  <a:moveTo>
                    <a:pt x="0" y="0"/>
                  </a:moveTo>
                  <a:lnTo>
                    <a:pt x="1222786" y="0"/>
                  </a:lnTo>
                  <a:cubicBezTo>
                    <a:pt x="1512106" y="0"/>
                    <a:pt x="1746647" y="234541"/>
                    <a:pt x="1746647" y="523861"/>
                  </a:cubicBezTo>
                  <a:cubicBezTo>
                    <a:pt x="1746647" y="813181"/>
                    <a:pt x="1512106" y="1047722"/>
                    <a:pt x="1222786" y="1047722"/>
                  </a:cubicBezTo>
                  <a:lnTo>
                    <a:pt x="0" y="1047722"/>
                  </a:lnTo>
                  <a:lnTo>
                    <a:pt x="47180" y="1008795"/>
                  </a:lnTo>
                  <a:cubicBezTo>
                    <a:pt x="171285" y="884690"/>
                    <a:pt x="248046" y="713240"/>
                    <a:pt x="248046" y="523861"/>
                  </a:cubicBezTo>
                  <a:cubicBezTo>
                    <a:pt x="248046" y="334483"/>
                    <a:pt x="171285" y="163033"/>
                    <a:pt x="47180" y="38927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Lilita One" panose="02000000000000000000" pitchFamily="2" charset="0"/>
                </a:rPr>
                <a:t>YOUR TEXT HERE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AC3678-48C4-E91D-0530-0AD09E4C6220}"/>
                </a:ext>
              </a:extLst>
            </p:cNvPr>
            <p:cNvSpPr/>
            <p:nvPr/>
          </p:nvSpPr>
          <p:spPr>
            <a:xfrm>
              <a:off x="4725301" y="2843568"/>
              <a:ext cx="1143000" cy="1143000"/>
            </a:xfrm>
            <a:prstGeom prst="ellipse">
              <a:avLst/>
            </a:prstGeom>
            <a:gradFill>
              <a:gsLst>
                <a:gs pos="0">
                  <a:schemeClr val="accent6">
                    <a:lumMod val="50000"/>
                  </a:schemeClr>
                </a:gs>
                <a:gs pos="100000">
                  <a:srgbClr val="00B0F0"/>
                </a:gs>
              </a:gsLst>
              <a:lin ang="2700000" scaled="1"/>
            </a:gra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200" dirty="0">
                  <a:latin typeface="Lilita One" panose="02000000000000000000" pitchFamily="2" charset="0"/>
                </a:rPr>
                <a:t>12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59D4E7B-ECB6-5430-207A-A89516FA1D60}"/>
              </a:ext>
            </a:extLst>
          </p:cNvPr>
          <p:cNvGrpSpPr/>
          <p:nvPr/>
        </p:nvGrpSpPr>
        <p:grpSpPr>
          <a:xfrm flipH="1">
            <a:off x="4702213" y="4441400"/>
            <a:ext cx="2762633" cy="1143000"/>
            <a:chOff x="4726559" y="4468319"/>
            <a:chExt cx="2762633" cy="1143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8884D2F-DBD9-AC48-09B9-7310E028D6EB}"/>
                </a:ext>
              </a:extLst>
            </p:cNvPr>
            <p:cNvSpPr/>
            <p:nvPr/>
          </p:nvSpPr>
          <p:spPr>
            <a:xfrm>
              <a:off x="5742545" y="4515958"/>
              <a:ext cx="1746647" cy="1047722"/>
            </a:xfrm>
            <a:custGeom>
              <a:avLst/>
              <a:gdLst>
                <a:gd name="connsiteX0" fmla="*/ 0 w 1746647"/>
                <a:gd name="connsiteY0" fmla="*/ 0 h 1047722"/>
                <a:gd name="connsiteX1" fmla="*/ 1222786 w 1746647"/>
                <a:gd name="connsiteY1" fmla="*/ 0 h 1047722"/>
                <a:gd name="connsiteX2" fmla="*/ 1746647 w 1746647"/>
                <a:gd name="connsiteY2" fmla="*/ 523861 h 1047722"/>
                <a:gd name="connsiteX3" fmla="*/ 1222786 w 1746647"/>
                <a:gd name="connsiteY3" fmla="*/ 1047722 h 1047722"/>
                <a:gd name="connsiteX4" fmla="*/ 0 w 1746647"/>
                <a:gd name="connsiteY4" fmla="*/ 1047722 h 1047722"/>
                <a:gd name="connsiteX5" fmla="*/ 47180 w 1746647"/>
                <a:gd name="connsiteY5" fmla="*/ 1008795 h 1047722"/>
                <a:gd name="connsiteX6" fmla="*/ 248046 w 1746647"/>
                <a:gd name="connsiteY6" fmla="*/ 523861 h 1047722"/>
                <a:gd name="connsiteX7" fmla="*/ 47180 w 1746647"/>
                <a:gd name="connsiteY7" fmla="*/ 38927 h 104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6647" h="1047722">
                  <a:moveTo>
                    <a:pt x="0" y="0"/>
                  </a:moveTo>
                  <a:lnTo>
                    <a:pt x="1222786" y="0"/>
                  </a:lnTo>
                  <a:cubicBezTo>
                    <a:pt x="1512106" y="0"/>
                    <a:pt x="1746647" y="234541"/>
                    <a:pt x="1746647" y="523861"/>
                  </a:cubicBezTo>
                  <a:cubicBezTo>
                    <a:pt x="1746647" y="813181"/>
                    <a:pt x="1512106" y="1047722"/>
                    <a:pt x="1222786" y="1047722"/>
                  </a:cubicBezTo>
                  <a:lnTo>
                    <a:pt x="0" y="1047722"/>
                  </a:lnTo>
                  <a:lnTo>
                    <a:pt x="47180" y="1008795"/>
                  </a:lnTo>
                  <a:cubicBezTo>
                    <a:pt x="171285" y="884690"/>
                    <a:pt x="248046" y="713240"/>
                    <a:pt x="248046" y="523861"/>
                  </a:cubicBezTo>
                  <a:cubicBezTo>
                    <a:pt x="248046" y="334483"/>
                    <a:pt x="171285" y="163033"/>
                    <a:pt x="47180" y="38927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ilita One" panose="02000000000000000000" pitchFamily="2" charset="0"/>
                  <a:ea typeface="+mn-ea"/>
                  <a:cs typeface="+mn-cs"/>
                </a:rPr>
                <a:t>YOUR TEXT HERE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DF3451-D76F-13BD-095E-1F5275927981}"/>
                </a:ext>
              </a:extLst>
            </p:cNvPr>
            <p:cNvSpPr/>
            <p:nvPr/>
          </p:nvSpPr>
          <p:spPr>
            <a:xfrm>
              <a:off x="4726559" y="4468319"/>
              <a:ext cx="1143000" cy="1143000"/>
            </a:xfrm>
            <a:prstGeom prst="ellipse">
              <a:avLst/>
            </a:prstGeom>
            <a:gradFill>
              <a:gsLst>
                <a:gs pos="100000">
                  <a:srgbClr val="FF3399"/>
                </a:gs>
                <a:gs pos="11000">
                  <a:srgbClr val="FFBF27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Lilita One" panose="02000000000000000000" pitchFamily="2" charset="0"/>
                </a:rPr>
                <a:t>14</a:t>
              </a:r>
              <a:endParaRPr lang="en-US" sz="2400" dirty="0">
                <a:solidFill>
                  <a:schemeClr val="bg1"/>
                </a:solidFill>
                <a:latin typeface="Lilita One" panose="02000000000000000000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1660BF-AC74-4741-8442-8D9C584DA3C0}"/>
              </a:ext>
            </a:extLst>
          </p:cNvPr>
          <p:cNvGrpSpPr/>
          <p:nvPr/>
        </p:nvGrpSpPr>
        <p:grpSpPr>
          <a:xfrm flipH="1">
            <a:off x="4734826" y="1240618"/>
            <a:ext cx="2759501" cy="1143000"/>
            <a:chOff x="4711701" y="1291245"/>
            <a:chExt cx="2759501" cy="1143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8F781AE-11CF-2AC2-BB98-2CDF4405B51D}"/>
                </a:ext>
              </a:extLst>
            </p:cNvPr>
            <p:cNvSpPr/>
            <p:nvPr/>
          </p:nvSpPr>
          <p:spPr>
            <a:xfrm flipH="1">
              <a:off x="4711701" y="1338884"/>
              <a:ext cx="1746647" cy="1047722"/>
            </a:xfrm>
            <a:custGeom>
              <a:avLst/>
              <a:gdLst>
                <a:gd name="connsiteX0" fmla="*/ 0 w 1746647"/>
                <a:gd name="connsiteY0" fmla="*/ 0 h 1047722"/>
                <a:gd name="connsiteX1" fmla="*/ 1222786 w 1746647"/>
                <a:gd name="connsiteY1" fmla="*/ 0 h 1047722"/>
                <a:gd name="connsiteX2" fmla="*/ 1746647 w 1746647"/>
                <a:gd name="connsiteY2" fmla="*/ 523861 h 1047722"/>
                <a:gd name="connsiteX3" fmla="*/ 1222786 w 1746647"/>
                <a:gd name="connsiteY3" fmla="*/ 1047722 h 1047722"/>
                <a:gd name="connsiteX4" fmla="*/ 0 w 1746647"/>
                <a:gd name="connsiteY4" fmla="*/ 1047722 h 1047722"/>
                <a:gd name="connsiteX5" fmla="*/ 47180 w 1746647"/>
                <a:gd name="connsiteY5" fmla="*/ 1008795 h 1047722"/>
                <a:gd name="connsiteX6" fmla="*/ 248046 w 1746647"/>
                <a:gd name="connsiteY6" fmla="*/ 523861 h 1047722"/>
                <a:gd name="connsiteX7" fmla="*/ 47180 w 1746647"/>
                <a:gd name="connsiteY7" fmla="*/ 38927 h 104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6647" h="1047722">
                  <a:moveTo>
                    <a:pt x="0" y="0"/>
                  </a:moveTo>
                  <a:lnTo>
                    <a:pt x="1222786" y="0"/>
                  </a:lnTo>
                  <a:cubicBezTo>
                    <a:pt x="1512106" y="0"/>
                    <a:pt x="1746647" y="234541"/>
                    <a:pt x="1746647" y="523861"/>
                  </a:cubicBezTo>
                  <a:cubicBezTo>
                    <a:pt x="1746647" y="813181"/>
                    <a:pt x="1512106" y="1047722"/>
                    <a:pt x="1222786" y="1047722"/>
                  </a:cubicBezTo>
                  <a:lnTo>
                    <a:pt x="0" y="1047722"/>
                  </a:lnTo>
                  <a:lnTo>
                    <a:pt x="47180" y="1008795"/>
                  </a:lnTo>
                  <a:cubicBezTo>
                    <a:pt x="171285" y="884690"/>
                    <a:pt x="248046" y="713240"/>
                    <a:pt x="248046" y="523861"/>
                  </a:cubicBezTo>
                  <a:cubicBezTo>
                    <a:pt x="248046" y="334483"/>
                    <a:pt x="171285" y="163033"/>
                    <a:pt x="47180" y="38927"/>
                  </a:cubicBezTo>
                  <a:close/>
                </a:path>
              </a:pathLst>
            </a:custGeom>
            <a:solidFill>
              <a:srgbClr val="0B4359"/>
            </a:soli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latin typeface="Lilita One" panose="02000000000000000000" pitchFamily="2" charset="0"/>
                </a:rPr>
                <a:t>YOUR TEXT HERE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12D68B-1E01-331A-C154-B3290F32CD57}"/>
                </a:ext>
              </a:extLst>
            </p:cNvPr>
            <p:cNvSpPr/>
            <p:nvPr/>
          </p:nvSpPr>
          <p:spPr>
            <a:xfrm>
              <a:off x="6328202" y="1291245"/>
              <a:ext cx="1143000" cy="1143000"/>
            </a:xfrm>
            <a:prstGeom prst="ellipse">
              <a:avLst/>
            </a:prstGeom>
            <a:gradFill flip="none" rotWithShape="1">
              <a:gsLst>
                <a:gs pos="77000">
                  <a:srgbClr val="00FF99"/>
                </a:gs>
                <a:gs pos="24000">
                  <a:srgbClr val="90488B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152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3600" dirty="0">
                  <a:latin typeface="Lilita One" panose="02000000000000000000" pitchFamily="2" charset="0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r"/>
      </p:transition>
    </mc:Choice>
    <mc:Fallback xmlns="">
      <p:transition spd="slow">
        <p:push dir="r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441</Words>
  <Application>Microsoft Office PowerPoint</Application>
  <PresentationFormat>Widescreen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League Spartan Black</vt:lpstr>
      <vt:lpstr>Lilita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Faal</dc:creator>
  <cp:lastModifiedBy>Saeed Faal</cp:lastModifiedBy>
  <cp:revision>13</cp:revision>
  <dcterms:created xsi:type="dcterms:W3CDTF">2023-12-31T13:23:45Z</dcterms:created>
  <dcterms:modified xsi:type="dcterms:W3CDTF">2024-05-10T15:38:23Z</dcterms:modified>
</cp:coreProperties>
</file>