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Poppins" panose="00000500000000000000" pitchFamily="2" charset="0"/>
      <p:regular r:id="rId8"/>
      <p:bold r:id="rId9"/>
      <p:italic r:id="rId10"/>
      <p:boldItalic r:id="rId11"/>
    </p:embeddedFont>
    <p:embeddedFont>
      <p:font typeface="Poppins Light" panose="00000400000000000000" pitchFamily="2" charset="0"/>
      <p:regular r:id="rId12"/>
      <p:italic r:id="rId13"/>
    </p:embeddedFont>
    <p:embeddedFont>
      <p:font typeface="Poppins Medium" panose="00000600000000000000" pitchFamily="2" charset="0"/>
      <p:regular r:id="rId14"/>
      <p:italic r:id="rId15"/>
    </p:embeddedFont>
    <p:embeddedFont>
      <p:font typeface="Poppins SemiBold" panose="00000700000000000000" pitchFamily="2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084"/>
    <a:srgbClr val="145765"/>
    <a:srgbClr val="1E7E90"/>
    <a:srgbClr val="27A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7"/>
    <p:restoredTop sz="94718"/>
  </p:normalViewPr>
  <p:slideViewPr>
    <p:cSldViewPr snapToGrid="0">
      <p:cViewPr varScale="1">
        <p:scale>
          <a:sx n="129" d="100"/>
          <a:sy n="129" d="100"/>
        </p:scale>
        <p:origin x="201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F47A-86DC-A031-C010-6B86FD72F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32F5F-E990-1B59-EA09-5763AC463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13B9-A1DB-B1CB-2397-EC6E73C2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836F-CE69-8B43-8F64-0FDF7811813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B9E7B-9725-CAEA-288B-42F5E6F5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4CC13-741A-82CE-E2EC-9442D743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5EA3-5AB6-454E-AD2E-36464436B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06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6E0D-59B8-486C-4E44-77A2084E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16305-65BE-B6F5-3F2E-35A69CF13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D0C9-4C36-7140-7023-DE774210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836F-CE69-8B43-8F64-0FDF7811813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5600D-B3AE-DC1B-429C-19BCDF2F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87EF-C39F-9013-4D50-FF1315B2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5EA3-5AB6-454E-AD2E-36464436B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74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FA74B-5CE9-FC4B-3ECF-76E98B555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D7879-4BC6-0F80-F324-375D004E3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57CAA-EE3D-AEAE-053D-604933E9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836F-CE69-8B43-8F64-0FDF7811813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4AEEC-175B-3090-BE2E-15002714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76DA8-23F8-7E38-CCA0-5D94276C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5EA3-5AB6-454E-AD2E-36464436B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3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C260-DC78-201A-93D0-8FBF7AE0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814A-98DF-257F-7514-B4B615206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CD6A-3B28-0710-C2D9-C9B9DAAB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836F-CE69-8B43-8F64-0FDF7811813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EBF73-8B81-EE83-FC9E-61CF906D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831AB-71BB-E751-72A1-76A6D8F0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5EA3-5AB6-454E-AD2E-36464436B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4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E5E1-C9B0-DA3E-7EA3-45F19935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CAC4-E9E5-718A-E7BD-24CE2417E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AFF2-DA04-30A5-54C0-1CDFE8BF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836F-CE69-8B43-8F64-0FDF7811813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774B1-4273-ABCE-5D62-37BC3289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0D5C-E8DD-9FE5-ABEE-EC278518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5EA3-5AB6-454E-AD2E-36464436B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71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1989-833E-43F8-D965-A2521A8A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173B-AA5C-60AA-833D-501A5F8B0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CB446-6768-9A65-8CBC-450E702F8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EC73A-AA13-5A12-0A83-7C2BC9EB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836F-CE69-8B43-8F64-0FDF7811813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51620-25E1-BBAE-428C-69DB99FE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1C721-F51A-6876-1E98-6DAD467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5EA3-5AB6-454E-AD2E-36464436B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07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DEB8-8EAB-0C44-94E9-8A26224F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E9F12-FBC8-D3F1-3427-47DECC70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75AF9-1A42-B08B-359F-EEB878674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57F13-5776-82CA-C291-78CFC8492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7AFDF-1489-688B-128C-CFC84A50B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C6D3F-5436-3DF9-E9EF-C77FF212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836F-CE69-8B43-8F64-0FDF7811813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71DE1-A05E-E440-CB80-3D525C18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5C696-3830-65D7-AB9F-A50FBE24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5EA3-5AB6-454E-AD2E-36464436B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29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3041-79A5-8221-503E-CD9FA9E9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65C31-7730-6F00-999E-CDBF67E9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836F-CE69-8B43-8F64-0FDF7811813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F2637-445F-9E9A-5610-5033D7EB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01DBE-B10B-4A6A-D022-4F9796FD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5EA3-5AB6-454E-AD2E-36464436B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17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0C9F0-953B-A9D7-50D1-26C7D0A4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836F-CE69-8B43-8F64-0FDF7811813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3A31B-F7F6-8860-C20F-3A29D399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0910F-2823-A446-04D9-4B1F78F9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5EA3-5AB6-454E-AD2E-36464436B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30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7DE0-544A-B62D-A65E-E4A0AD3D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698B-0592-D85B-F1DD-F889C010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97FD2-68A5-3A2E-62F2-EE938C48B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2554C-A8A0-497C-D431-0C64D29F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836F-CE69-8B43-8F64-0FDF7811813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B2592-6A9B-D46B-8E12-9E908880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09CC5-A40C-4850-8250-82FE8811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5EA3-5AB6-454E-AD2E-36464436B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2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AD35-9CC0-F85A-EFA7-A5D89CE8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08E8F-E8D2-F2DD-D433-23043AA54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D7E0F-C357-EFFA-C4E3-8A2DD5497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5392C-D8B3-D89A-B269-D2476FD4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836F-CE69-8B43-8F64-0FDF7811813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8B356-AB91-56F0-7557-EDDCD096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CD195-7A2E-D11D-D207-3047D0A6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5EA3-5AB6-454E-AD2E-36464436B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08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4B474-AD19-C5FA-35A5-8E2803C8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23E46-4A13-18FA-5C86-7558565A3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E1864-E617-BAF9-551D-90DC9E230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3836F-CE69-8B43-8F64-0FDF78118135}" type="datetimeFigureOut">
              <a:rPr lang="en-GB" smtClean="0"/>
              <a:t>25/07/2023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158D-B22F-6D7F-7E36-1D1E1A513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0DFE8-3585-F62D-D357-9D755F59F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5EA3-5AB6-454E-AD2E-36464436B7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39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utdoor, water, sky, mountain&#10;&#10;Description automatically generated">
            <a:extLst>
              <a:ext uri="{FF2B5EF4-FFF2-40B4-BE49-F238E27FC236}">
                <a16:creationId xmlns:a16="http://schemas.microsoft.com/office/drawing/2014/main" id="{44684104-58FC-43EE-BC3B-1B4C8FA2E5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CC635-3C57-4A51-873A-219FDA5E3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635" y="1464792"/>
            <a:ext cx="9144000" cy="1458861"/>
          </a:xfrm>
        </p:spPr>
        <p:txBody>
          <a:bodyPr anchor="t">
            <a:spAutoFit/>
          </a:bodyPr>
          <a:lstStyle/>
          <a:p>
            <a:pPr algn="l"/>
            <a:r>
              <a:rPr lang="en-GB" sz="9600" b="1" dirty="0">
                <a:solidFill>
                  <a:schemeClr val="bg1"/>
                </a:solidFill>
                <a:effectLst>
                  <a:outerShdw blurRad="242055" algn="ctr" rotWithShape="0">
                    <a:schemeClr val="tx2">
                      <a:lumMod val="75000"/>
                      <a:alpha val="37268"/>
                    </a:schemeClr>
                  </a:outerShdw>
                </a:effectLst>
                <a:latin typeface="Poppins" pitchFamily="2" charset="77"/>
                <a:ea typeface="Poppins" panose="00000500000000000000" pitchFamily="2" charset="0"/>
                <a:cs typeface="Poppins" pitchFamily="2" charset="77"/>
              </a:rPr>
              <a:t>GREECE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15F7E-63E1-007A-4536-039EEECBD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635" y="822979"/>
            <a:ext cx="9144000" cy="377026"/>
          </a:xfrm>
        </p:spPr>
        <p:txBody>
          <a:bodyPr anchor="t">
            <a:spAutoFit/>
          </a:bodyPr>
          <a:lstStyle/>
          <a:p>
            <a:pPr algn="l"/>
            <a:r>
              <a:rPr lang="en-GB" sz="2000" spc="5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14–22 JUL 2023</a:t>
            </a:r>
          </a:p>
        </p:txBody>
      </p:sp>
    </p:spTree>
    <p:extLst>
      <p:ext uri="{BB962C8B-B14F-4D97-AF65-F5344CB8AC3E}">
        <p14:creationId xmlns:p14="http://schemas.microsoft.com/office/powerpoint/2010/main" val="55723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35C0C678-ADF9-DC4D-F9B8-050E185F884B}"/>
              </a:ext>
            </a:extLst>
          </p:cNvPr>
          <p:cNvGrpSpPr/>
          <p:nvPr/>
        </p:nvGrpSpPr>
        <p:grpSpPr>
          <a:xfrm>
            <a:off x="4895403" y="-666018"/>
            <a:ext cx="9457457" cy="6876938"/>
            <a:chOff x="4895403" y="-759802"/>
            <a:chExt cx="9457457" cy="6876938"/>
          </a:xfrm>
          <a:solidFill>
            <a:schemeClr val="bg2"/>
          </a:solidFill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837C186-4ECD-F4E1-FC54-044747BC7A90}"/>
                </a:ext>
              </a:extLst>
            </p:cNvPr>
            <p:cNvSpPr/>
            <p:nvPr/>
          </p:nvSpPr>
          <p:spPr>
            <a:xfrm>
              <a:off x="4895403" y="-759802"/>
              <a:ext cx="1398110" cy="1791017"/>
            </a:xfrm>
            <a:custGeom>
              <a:avLst/>
              <a:gdLst>
                <a:gd name="connsiteX0" fmla="*/ 581619 w 1076464"/>
                <a:gd name="connsiteY0" fmla="*/ 0 h 1378980"/>
                <a:gd name="connsiteX1" fmla="*/ 609021 w 1076464"/>
                <a:gd name="connsiteY1" fmla="*/ 11337 h 1378980"/>
                <a:gd name="connsiteX2" fmla="*/ 630672 w 1076464"/>
                <a:gd name="connsiteY2" fmla="*/ 5669 h 1378980"/>
                <a:gd name="connsiteX3" fmla="*/ 642259 w 1076464"/>
                <a:gd name="connsiteY3" fmla="*/ 17344 h 1378980"/>
                <a:gd name="connsiteX4" fmla="*/ 653846 w 1076464"/>
                <a:gd name="connsiteY4" fmla="*/ 14298 h 1378980"/>
                <a:gd name="connsiteX5" fmla="*/ 688098 w 1076464"/>
                <a:gd name="connsiteY5" fmla="*/ 49832 h 1378980"/>
                <a:gd name="connsiteX6" fmla="*/ 701884 w 1076464"/>
                <a:gd name="connsiteY6" fmla="*/ 71661 h 1378980"/>
                <a:gd name="connsiteX7" fmla="*/ 703998 w 1076464"/>
                <a:gd name="connsiteY7" fmla="*/ 87736 h 1378980"/>
                <a:gd name="connsiteX8" fmla="*/ 717108 w 1076464"/>
                <a:gd name="connsiteY8" fmla="*/ 96281 h 1378980"/>
                <a:gd name="connsiteX9" fmla="*/ 726242 w 1076464"/>
                <a:gd name="connsiteY9" fmla="*/ 125047 h 1378980"/>
                <a:gd name="connsiteX10" fmla="*/ 743664 w 1076464"/>
                <a:gd name="connsiteY10" fmla="*/ 141121 h 1378980"/>
                <a:gd name="connsiteX11" fmla="*/ 733938 w 1076464"/>
                <a:gd name="connsiteY11" fmla="*/ 154151 h 1378980"/>
                <a:gd name="connsiteX12" fmla="*/ 749584 w 1076464"/>
                <a:gd name="connsiteY12" fmla="*/ 156266 h 1378980"/>
                <a:gd name="connsiteX13" fmla="*/ 747385 w 1076464"/>
                <a:gd name="connsiteY13" fmla="*/ 173695 h 1378980"/>
                <a:gd name="connsiteX14" fmla="*/ 752713 w 1076464"/>
                <a:gd name="connsiteY14" fmla="*/ 193492 h 1378980"/>
                <a:gd name="connsiteX15" fmla="*/ 716854 w 1076464"/>
                <a:gd name="connsiteY15" fmla="*/ 214051 h 1378980"/>
                <a:gd name="connsiteX16" fmla="*/ 741042 w 1076464"/>
                <a:gd name="connsiteY16" fmla="*/ 244424 h 1378980"/>
                <a:gd name="connsiteX17" fmla="*/ 741127 w 1076464"/>
                <a:gd name="connsiteY17" fmla="*/ 262445 h 1378980"/>
                <a:gd name="connsiteX18" fmla="*/ 757534 w 1076464"/>
                <a:gd name="connsiteY18" fmla="*/ 290280 h 1378980"/>
                <a:gd name="connsiteX19" fmla="*/ 774956 w 1076464"/>
                <a:gd name="connsiteY19" fmla="*/ 287996 h 1378980"/>
                <a:gd name="connsiteX20" fmla="*/ 790095 w 1076464"/>
                <a:gd name="connsiteY20" fmla="*/ 278689 h 1378980"/>
                <a:gd name="connsiteX21" fmla="*/ 814368 w 1076464"/>
                <a:gd name="connsiteY21" fmla="*/ 289434 h 1378980"/>
                <a:gd name="connsiteX22" fmla="*/ 811408 w 1076464"/>
                <a:gd name="connsiteY22" fmla="*/ 327845 h 1378980"/>
                <a:gd name="connsiteX23" fmla="*/ 802951 w 1076464"/>
                <a:gd name="connsiteY23" fmla="*/ 345105 h 1378980"/>
                <a:gd name="connsiteX24" fmla="*/ 791702 w 1076464"/>
                <a:gd name="connsiteY24" fmla="*/ 352211 h 1378980"/>
                <a:gd name="connsiteX25" fmla="*/ 776141 w 1076464"/>
                <a:gd name="connsiteY25" fmla="*/ 343751 h 1378980"/>
                <a:gd name="connsiteX26" fmla="*/ 769882 w 1076464"/>
                <a:gd name="connsiteY26" fmla="*/ 350689 h 1378980"/>
                <a:gd name="connsiteX27" fmla="*/ 789080 w 1076464"/>
                <a:gd name="connsiteY27" fmla="*/ 379539 h 1378980"/>
                <a:gd name="connsiteX28" fmla="*/ 808363 w 1076464"/>
                <a:gd name="connsiteY28" fmla="*/ 395614 h 1378980"/>
                <a:gd name="connsiteX29" fmla="*/ 813522 w 1076464"/>
                <a:gd name="connsiteY29" fmla="*/ 408135 h 1378980"/>
                <a:gd name="connsiteX30" fmla="*/ 809886 w 1076464"/>
                <a:gd name="connsiteY30" fmla="*/ 418965 h 1378980"/>
                <a:gd name="connsiteX31" fmla="*/ 818935 w 1076464"/>
                <a:gd name="connsiteY31" fmla="*/ 433009 h 1378980"/>
                <a:gd name="connsiteX32" fmla="*/ 812761 w 1076464"/>
                <a:gd name="connsiteY32" fmla="*/ 444093 h 1378980"/>
                <a:gd name="connsiteX33" fmla="*/ 822234 w 1076464"/>
                <a:gd name="connsiteY33" fmla="*/ 448831 h 1378980"/>
                <a:gd name="connsiteX34" fmla="*/ 822572 w 1076464"/>
                <a:gd name="connsiteY34" fmla="*/ 465583 h 1378980"/>
                <a:gd name="connsiteX35" fmla="*/ 875093 w 1076464"/>
                <a:gd name="connsiteY35" fmla="*/ 484280 h 1378980"/>
                <a:gd name="connsiteX36" fmla="*/ 887271 w 1076464"/>
                <a:gd name="connsiteY36" fmla="*/ 463636 h 1378980"/>
                <a:gd name="connsiteX37" fmla="*/ 902833 w 1076464"/>
                <a:gd name="connsiteY37" fmla="*/ 464821 h 1378980"/>
                <a:gd name="connsiteX38" fmla="*/ 925415 w 1076464"/>
                <a:gd name="connsiteY38" fmla="*/ 453822 h 1378980"/>
                <a:gd name="connsiteX39" fmla="*/ 944951 w 1076464"/>
                <a:gd name="connsiteY39" fmla="*/ 466852 h 1378980"/>
                <a:gd name="connsiteX40" fmla="*/ 958399 w 1076464"/>
                <a:gd name="connsiteY40" fmla="*/ 465498 h 1378980"/>
                <a:gd name="connsiteX41" fmla="*/ 974299 w 1076464"/>
                <a:gd name="connsiteY41" fmla="*/ 485634 h 1378980"/>
                <a:gd name="connsiteX42" fmla="*/ 974299 w 1076464"/>
                <a:gd name="connsiteY42" fmla="*/ 485634 h 1378980"/>
                <a:gd name="connsiteX43" fmla="*/ 969647 w 1076464"/>
                <a:gd name="connsiteY43" fmla="*/ 490964 h 1378980"/>
                <a:gd name="connsiteX44" fmla="*/ 958483 w 1076464"/>
                <a:gd name="connsiteY44" fmla="*/ 486903 h 1378980"/>
                <a:gd name="connsiteX45" fmla="*/ 948503 w 1076464"/>
                <a:gd name="connsiteY45" fmla="*/ 490118 h 1378980"/>
                <a:gd name="connsiteX46" fmla="*/ 950195 w 1076464"/>
                <a:gd name="connsiteY46" fmla="*/ 505008 h 1378980"/>
                <a:gd name="connsiteX47" fmla="*/ 947658 w 1076464"/>
                <a:gd name="connsiteY47" fmla="*/ 518122 h 1378980"/>
                <a:gd name="connsiteX48" fmla="*/ 937593 w 1076464"/>
                <a:gd name="connsiteY48" fmla="*/ 530136 h 1378980"/>
                <a:gd name="connsiteX49" fmla="*/ 940807 w 1076464"/>
                <a:gd name="connsiteY49" fmla="*/ 535974 h 1378980"/>
                <a:gd name="connsiteX50" fmla="*/ 924061 w 1076464"/>
                <a:gd name="connsiteY50" fmla="*/ 533520 h 1378980"/>
                <a:gd name="connsiteX51" fmla="*/ 921693 w 1076464"/>
                <a:gd name="connsiteY51" fmla="*/ 537666 h 1378980"/>
                <a:gd name="connsiteX52" fmla="*/ 923554 w 1076464"/>
                <a:gd name="connsiteY52" fmla="*/ 554503 h 1378980"/>
                <a:gd name="connsiteX53" fmla="*/ 919325 w 1076464"/>
                <a:gd name="connsiteY53" fmla="*/ 557887 h 1378980"/>
                <a:gd name="connsiteX54" fmla="*/ 928036 w 1076464"/>
                <a:gd name="connsiteY54" fmla="*/ 587668 h 1378980"/>
                <a:gd name="connsiteX55" fmla="*/ 921609 w 1076464"/>
                <a:gd name="connsiteY55" fmla="*/ 601966 h 1378980"/>
                <a:gd name="connsiteX56" fmla="*/ 933534 w 1076464"/>
                <a:gd name="connsiteY56" fmla="*/ 611019 h 1378980"/>
                <a:gd name="connsiteX57" fmla="*/ 944021 w 1076464"/>
                <a:gd name="connsiteY57" fmla="*/ 633608 h 1378980"/>
                <a:gd name="connsiteX58" fmla="*/ 939369 w 1076464"/>
                <a:gd name="connsiteY58" fmla="*/ 643846 h 1378980"/>
                <a:gd name="connsiteX59" fmla="*/ 928206 w 1076464"/>
                <a:gd name="connsiteY59" fmla="*/ 648499 h 1378980"/>
                <a:gd name="connsiteX60" fmla="*/ 901903 w 1076464"/>
                <a:gd name="connsiteY60" fmla="*/ 623456 h 1378980"/>
                <a:gd name="connsiteX61" fmla="*/ 889048 w 1076464"/>
                <a:gd name="connsiteY61" fmla="*/ 629547 h 1378980"/>
                <a:gd name="connsiteX62" fmla="*/ 875939 w 1076464"/>
                <a:gd name="connsiteY62" fmla="*/ 624217 h 1378980"/>
                <a:gd name="connsiteX63" fmla="*/ 871033 w 1076464"/>
                <a:gd name="connsiteY63" fmla="*/ 640208 h 1378980"/>
                <a:gd name="connsiteX64" fmla="*/ 860377 w 1076464"/>
                <a:gd name="connsiteY64" fmla="*/ 642661 h 1378980"/>
                <a:gd name="connsiteX65" fmla="*/ 859024 w 1076464"/>
                <a:gd name="connsiteY65" fmla="*/ 652222 h 1378980"/>
                <a:gd name="connsiteX66" fmla="*/ 842278 w 1076464"/>
                <a:gd name="connsiteY66" fmla="*/ 662120 h 1378980"/>
                <a:gd name="connsiteX67" fmla="*/ 846591 w 1076464"/>
                <a:gd name="connsiteY67" fmla="*/ 674727 h 1378980"/>
                <a:gd name="connsiteX68" fmla="*/ 867650 w 1076464"/>
                <a:gd name="connsiteY68" fmla="*/ 690971 h 1378980"/>
                <a:gd name="connsiteX69" fmla="*/ 866382 w 1076464"/>
                <a:gd name="connsiteY69" fmla="*/ 721090 h 1378980"/>
                <a:gd name="connsiteX70" fmla="*/ 886595 w 1076464"/>
                <a:gd name="connsiteY70" fmla="*/ 722359 h 1378980"/>
                <a:gd name="connsiteX71" fmla="*/ 889978 w 1076464"/>
                <a:gd name="connsiteY71" fmla="*/ 728958 h 1378980"/>
                <a:gd name="connsiteX72" fmla="*/ 903341 w 1076464"/>
                <a:gd name="connsiteY72" fmla="*/ 807980 h 1378980"/>
                <a:gd name="connsiteX73" fmla="*/ 886003 w 1076464"/>
                <a:gd name="connsiteY73" fmla="*/ 835815 h 1378980"/>
                <a:gd name="connsiteX74" fmla="*/ 888794 w 1076464"/>
                <a:gd name="connsiteY74" fmla="*/ 840130 h 1378980"/>
                <a:gd name="connsiteX75" fmla="*/ 912982 w 1076464"/>
                <a:gd name="connsiteY75" fmla="*/ 837676 h 1378980"/>
                <a:gd name="connsiteX76" fmla="*/ 913659 w 1076464"/>
                <a:gd name="connsiteY76" fmla="*/ 856374 h 1378980"/>
                <a:gd name="connsiteX77" fmla="*/ 897336 w 1076464"/>
                <a:gd name="connsiteY77" fmla="*/ 862127 h 1378980"/>
                <a:gd name="connsiteX78" fmla="*/ 900719 w 1076464"/>
                <a:gd name="connsiteY78" fmla="*/ 871434 h 1378980"/>
                <a:gd name="connsiteX79" fmla="*/ 923808 w 1076464"/>
                <a:gd name="connsiteY79" fmla="*/ 901299 h 1378980"/>
                <a:gd name="connsiteX80" fmla="*/ 952309 w 1076464"/>
                <a:gd name="connsiteY80" fmla="*/ 919659 h 1378980"/>
                <a:gd name="connsiteX81" fmla="*/ 961190 w 1076464"/>
                <a:gd name="connsiteY81" fmla="*/ 939879 h 1378980"/>
                <a:gd name="connsiteX82" fmla="*/ 956284 w 1076464"/>
                <a:gd name="connsiteY82" fmla="*/ 957139 h 1378980"/>
                <a:gd name="connsiteX83" fmla="*/ 973284 w 1076464"/>
                <a:gd name="connsiteY83" fmla="*/ 962638 h 1378980"/>
                <a:gd name="connsiteX84" fmla="*/ 975906 w 1076464"/>
                <a:gd name="connsiteY84" fmla="*/ 970760 h 1378980"/>
                <a:gd name="connsiteX85" fmla="*/ 987408 w 1076464"/>
                <a:gd name="connsiteY85" fmla="*/ 977106 h 1378980"/>
                <a:gd name="connsiteX86" fmla="*/ 1038068 w 1076464"/>
                <a:gd name="connsiteY86" fmla="*/ 975329 h 1378980"/>
                <a:gd name="connsiteX87" fmla="*/ 1051684 w 1076464"/>
                <a:gd name="connsiteY87" fmla="*/ 988950 h 1378980"/>
                <a:gd name="connsiteX88" fmla="*/ 1055067 w 1076464"/>
                <a:gd name="connsiteY88" fmla="*/ 1003756 h 1378980"/>
                <a:gd name="connsiteX89" fmla="*/ 1061580 w 1076464"/>
                <a:gd name="connsiteY89" fmla="*/ 1005195 h 1378980"/>
                <a:gd name="connsiteX90" fmla="*/ 1060988 w 1076464"/>
                <a:gd name="connsiteY90" fmla="*/ 1029645 h 1378980"/>
                <a:gd name="connsiteX91" fmla="*/ 1076465 w 1076464"/>
                <a:gd name="connsiteY91" fmla="*/ 1037175 h 1378980"/>
                <a:gd name="connsiteX92" fmla="*/ 1066231 w 1076464"/>
                <a:gd name="connsiteY92" fmla="*/ 1067972 h 1378980"/>
                <a:gd name="connsiteX93" fmla="*/ 1055575 w 1076464"/>
                <a:gd name="connsiteY93" fmla="*/ 1072371 h 1378980"/>
                <a:gd name="connsiteX94" fmla="*/ 1048555 w 1076464"/>
                <a:gd name="connsiteY94" fmla="*/ 1087516 h 1378980"/>
                <a:gd name="connsiteX95" fmla="*/ 1041451 w 1076464"/>
                <a:gd name="connsiteY95" fmla="*/ 1085400 h 1378980"/>
                <a:gd name="connsiteX96" fmla="*/ 1028596 w 1076464"/>
                <a:gd name="connsiteY96" fmla="*/ 1097330 h 1378980"/>
                <a:gd name="connsiteX97" fmla="*/ 1026735 w 1076464"/>
                <a:gd name="connsiteY97" fmla="*/ 1108921 h 1378980"/>
                <a:gd name="connsiteX98" fmla="*/ 1015317 w 1076464"/>
                <a:gd name="connsiteY98" fmla="*/ 1121781 h 1378980"/>
                <a:gd name="connsiteX99" fmla="*/ 1017093 w 1076464"/>
                <a:gd name="connsiteY99" fmla="*/ 1139632 h 1378980"/>
                <a:gd name="connsiteX100" fmla="*/ 1031302 w 1076464"/>
                <a:gd name="connsiteY100" fmla="*/ 1151731 h 1378980"/>
                <a:gd name="connsiteX101" fmla="*/ 1031302 w 1076464"/>
                <a:gd name="connsiteY101" fmla="*/ 1151731 h 1378980"/>
                <a:gd name="connsiteX102" fmla="*/ 995527 w 1076464"/>
                <a:gd name="connsiteY102" fmla="*/ 1170344 h 1378980"/>
                <a:gd name="connsiteX103" fmla="*/ 995865 w 1076464"/>
                <a:gd name="connsiteY103" fmla="*/ 1183373 h 1378980"/>
                <a:gd name="connsiteX104" fmla="*/ 953324 w 1076464"/>
                <a:gd name="connsiteY104" fmla="*/ 1210362 h 1378980"/>
                <a:gd name="connsiteX105" fmla="*/ 924231 w 1076464"/>
                <a:gd name="connsiteY105" fmla="*/ 1196656 h 1378980"/>
                <a:gd name="connsiteX106" fmla="*/ 908246 w 1076464"/>
                <a:gd name="connsiteY106" fmla="*/ 1206724 h 1378980"/>
                <a:gd name="connsiteX107" fmla="*/ 895391 w 1076464"/>
                <a:gd name="connsiteY107" fmla="*/ 1191326 h 1378980"/>
                <a:gd name="connsiteX108" fmla="*/ 882789 w 1076464"/>
                <a:gd name="connsiteY108" fmla="*/ 1203086 h 1378980"/>
                <a:gd name="connsiteX109" fmla="*/ 871371 w 1076464"/>
                <a:gd name="connsiteY109" fmla="*/ 1200379 h 1378980"/>
                <a:gd name="connsiteX110" fmla="*/ 859700 w 1076464"/>
                <a:gd name="connsiteY110" fmla="*/ 1207232 h 1378980"/>
                <a:gd name="connsiteX111" fmla="*/ 839149 w 1076464"/>
                <a:gd name="connsiteY111" fmla="*/ 1209009 h 1378980"/>
                <a:gd name="connsiteX112" fmla="*/ 823671 w 1076464"/>
                <a:gd name="connsiteY112" fmla="*/ 1228045 h 1378980"/>
                <a:gd name="connsiteX113" fmla="*/ 832890 w 1076464"/>
                <a:gd name="connsiteY113" fmla="*/ 1241920 h 1378980"/>
                <a:gd name="connsiteX114" fmla="*/ 813861 w 1076464"/>
                <a:gd name="connsiteY114" fmla="*/ 1249111 h 1378980"/>
                <a:gd name="connsiteX115" fmla="*/ 825363 w 1076464"/>
                <a:gd name="connsiteY115" fmla="*/ 1263071 h 1378980"/>
                <a:gd name="connsiteX116" fmla="*/ 829845 w 1076464"/>
                <a:gd name="connsiteY116" fmla="*/ 1279400 h 1378980"/>
                <a:gd name="connsiteX117" fmla="*/ 829845 w 1076464"/>
                <a:gd name="connsiteY117" fmla="*/ 1279400 h 1378980"/>
                <a:gd name="connsiteX118" fmla="*/ 810647 w 1076464"/>
                <a:gd name="connsiteY118" fmla="*/ 1282530 h 1378980"/>
                <a:gd name="connsiteX119" fmla="*/ 798976 w 1076464"/>
                <a:gd name="connsiteY119" fmla="*/ 1284053 h 1378980"/>
                <a:gd name="connsiteX120" fmla="*/ 793901 w 1076464"/>
                <a:gd name="connsiteY120" fmla="*/ 1289637 h 1378980"/>
                <a:gd name="connsiteX121" fmla="*/ 796185 w 1076464"/>
                <a:gd name="connsiteY121" fmla="*/ 1295306 h 1378980"/>
                <a:gd name="connsiteX122" fmla="*/ 784852 w 1076464"/>
                <a:gd name="connsiteY122" fmla="*/ 1300298 h 1378980"/>
                <a:gd name="connsiteX123" fmla="*/ 776310 w 1076464"/>
                <a:gd name="connsiteY123" fmla="*/ 1305628 h 1378980"/>
                <a:gd name="connsiteX124" fmla="*/ 777071 w 1076464"/>
                <a:gd name="connsiteY124" fmla="*/ 1315780 h 1378980"/>
                <a:gd name="connsiteX125" fmla="*/ 785613 w 1076464"/>
                <a:gd name="connsiteY125" fmla="*/ 1323818 h 1378980"/>
                <a:gd name="connsiteX126" fmla="*/ 752713 w 1076464"/>
                <a:gd name="connsiteY126" fmla="*/ 1312565 h 1378980"/>
                <a:gd name="connsiteX127" fmla="*/ 740281 w 1076464"/>
                <a:gd name="connsiteY127" fmla="*/ 1320264 h 1378980"/>
                <a:gd name="connsiteX128" fmla="*/ 733769 w 1076464"/>
                <a:gd name="connsiteY128" fmla="*/ 1303343 h 1378980"/>
                <a:gd name="connsiteX129" fmla="*/ 728525 w 1076464"/>
                <a:gd name="connsiteY129" fmla="*/ 1303936 h 1378980"/>
                <a:gd name="connsiteX130" fmla="*/ 724381 w 1076464"/>
                <a:gd name="connsiteY130" fmla="*/ 1290737 h 1378980"/>
                <a:gd name="connsiteX131" fmla="*/ 715839 w 1076464"/>
                <a:gd name="connsiteY131" fmla="*/ 1290399 h 1378980"/>
                <a:gd name="connsiteX132" fmla="*/ 709919 w 1076464"/>
                <a:gd name="connsiteY132" fmla="*/ 1292514 h 1378980"/>
                <a:gd name="connsiteX133" fmla="*/ 699262 w 1076464"/>
                <a:gd name="connsiteY133" fmla="*/ 1277539 h 1378980"/>
                <a:gd name="connsiteX134" fmla="*/ 701969 w 1076464"/>
                <a:gd name="connsiteY134" fmla="*/ 1272547 h 1378980"/>
                <a:gd name="connsiteX135" fmla="*/ 694019 w 1076464"/>
                <a:gd name="connsiteY135" fmla="*/ 1265525 h 1378980"/>
                <a:gd name="connsiteX136" fmla="*/ 689621 w 1076464"/>
                <a:gd name="connsiteY136" fmla="*/ 1267471 h 1378980"/>
                <a:gd name="connsiteX137" fmla="*/ 690805 w 1076464"/>
                <a:gd name="connsiteY137" fmla="*/ 1245981 h 1378980"/>
                <a:gd name="connsiteX138" fmla="*/ 680571 w 1076464"/>
                <a:gd name="connsiteY138" fmla="*/ 1243104 h 1378980"/>
                <a:gd name="connsiteX139" fmla="*/ 666447 w 1076464"/>
                <a:gd name="connsiteY139" fmla="*/ 1252919 h 1378980"/>
                <a:gd name="connsiteX140" fmla="*/ 669154 w 1076464"/>
                <a:gd name="connsiteY140" fmla="*/ 1270263 h 1378980"/>
                <a:gd name="connsiteX141" fmla="*/ 656975 w 1076464"/>
                <a:gd name="connsiteY141" fmla="*/ 1265525 h 1378980"/>
                <a:gd name="connsiteX142" fmla="*/ 649871 w 1076464"/>
                <a:gd name="connsiteY142" fmla="*/ 1271363 h 1378980"/>
                <a:gd name="connsiteX143" fmla="*/ 646319 w 1076464"/>
                <a:gd name="connsiteY143" fmla="*/ 1284392 h 1378980"/>
                <a:gd name="connsiteX144" fmla="*/ 656890 w 1076464"/>
                <a:gd name="connsiteY144" fmla="*/ 1289637 h 1378980"/>
                <a:gd name="connsiteX145" fmla="*/ 653338 w 1076464"/>
                <a:gd name="connsiteY145" fmla="*/ 1295221 h 1378980"/>
                <a:gd name="connsiteX146" fmla="*/ 644627 w 1076464"/>
                <a:gd name="connsiteY146" fmla="*/ 1293275 h 1378980"/>
                <a:gd name="connsiteX147" fmla="*/ 644289 w 1076464"/>
                <a:gd name="connsiteY147" fmla="*/ 1281008 h 1378980"/>
                <a:gd name="connsiteX148" fmla="*/ 646065 w 1076464"/>
                <a:gd name="connsiteY148" fmla="*/ 1265017 h 1378980"/>
                <a:gd name="connsiteX149" fmla="*/ 635493 w 1076464"/>
                <a:gd name="connsiteY149" fmla="*/ 1266117 h 1378980"/>
                <a:gd name="connsiteX150" fmla="*/ 632195 w 1076464"/>
                <a:gd name="connsiteY150" fmla="*/ 1269417 h 1378980"/>
                <a:gd name="connsiteX151" fmla="*/ 625513 w 1076464"/>
                <a:gd name="connsiteY151" fmla="*/ 1259010 h 1378980"/>
                <a:gd name="connsiteX152" fmla="*/ 628220 w 1076464"/>
                <a:gd name="connsiteY152" fmla="*/ 1251734 h 1378980"/>
                <a:gd name="connsiteX153" fmla="*/ 616802 w 1076464"/>
                <a:gd name="connsiteY153" fmla="*/ 1254272 h 1378980"/>
                <a:gd name="connsiteX154" fmla="*/ 616464 w 1076464"/>
                <a:gd name="connsiteY154" fmla="*/ 1260533 h 1378980"/>
                <a:gd name="connsiteX155" fmla="*/ 608006 w 1076464"/>
                <a:gd name="connsiteY155" fmla="*/ 1251565 h 1378980"/>
                <a:gd name="connsiteX156" fmla="*/ 620946 w 1076464"/>
                <a:gd name="connsiteY156" fmla="*/ 1250127 h 1378980"/>
                <a:gd name="connsiteX157" fmla="*/ 629827 w 1076464"/>
                <a:gd name="connsiteY157" fmla="*/ 1235405 h 1378980"/>
                <a:gd name="connsiteX158" fmla="*/ 606399 w 1076464"/>
                <a:gd name="connsiteY158" fmla="*/ 1211800 h 1378980"/>
                <a:gd name="connsiteX159" fmla="*/ 606315 w 1076464"/>
                <a:gd name="connsiteY159" fmla="*/ 1205117 h 1378980"/>
                <a:gd name="connsiteX160" fmla="*/ 591683 w 1076464"/>
                <a:gd name="connsiteY160" fmla="*/ 1210785 h 1378980"/>
                <a:gd name="connsiteX161" fmla="*/ 595743 w 1076464"/>
                <a:gd name="connsiteY161" fmla="*/ 1213746 h 1378980"/>
                <a:gd name="connsiteX162" fmla="*/ 592360 w 1076464"/>
                <a:gd name="connsiteY162" fmla="*/ 1218061 h 1378980"/>
                <a:gd name="connsiteX163" fmla="*/ 608429 w 1076464"/>
                <a:gd name="connsiteY163" fmla="*/ 1223307 h 1378980"/>
                <a:gd name="connsiteX164" fmla="*/ 599803 w 1076464"/>
                <a:gd name="connsiteY164" fmla="*/ 1226691 h 1378980"/>
                <a:gd name="connsiteX165" fmla="*/ 596420 w 1076464"/>
                <a:gd name="connsiteY165" fmla="*/ 1231767 h 1378980"/>
                <a:gd name="connsiteX166" fmla="*/ 583480 w 1076464"/>
                <a:gd name="connsiteY166" fmla="*/ 1223645 h 1378980"/>
                <a:gd name="connsiteX167" fmla="*/ 577475 w 1076464"/>
                <a:gd name="connsiteY167" fmla="*/ 1226776 h 1378980"/>
                <a:gd name="connsiteX168" fmla="*/ 590922 w 1076464"/>
                <a:gd name="connsiteY168" fmla="*/ 1236590 h 1378980"/>
                <a:gd name="connsiteX169" fmla="*/ 577813 w 1076464"/>
                <a:gd name="connsiteY169" fmla="*/ 1244966 h 1378980"/>
                <a:gd name="connsiteX170" fmla="*/ 591768 w 1076464"/>
                <a:gd name="connsiteY170" fmla="*/ 1244627 h 1378980"/>
                <a:gd name="connsiteX171" fmla="*/ 589569 w 1076464"/>
                <a:gd name="connsiteY171" fmla="*/ 1248435 h 1378980"/>
                <a:gd name="connsiteX172" fmla="*/ 590330 w 1076464"/>
                <a:gd name="connsiteY172" fmla="*/ 1253003 h 1378980"/>
                <a:gd name="connsiteX173" fmla="*/ 590838 w 1076464"/>
                <a:gd name="connsiteY173" fmla="*/ 1263748 h 1378980"/>
                <a:gd name="connsiteX174" fmla="*/ 584495 w 1076464"/>
                <a:gd name="connsiteY174" fmla="*/ 1269755 h 1378980"/>
                <a:gd name="connsiteX175" fmla="*/ 587962 w 1076464"/>
                <a:gd name="connsiteY175" fmla="*/ 1273816 h 1378980"/>
                <a:gd name="connsiteX176" fmla="*/ 571724 w 1076464"/>
                <a:gd name="connsiteY176" fmla="*/ 1289214 h 1378980"/>
                <a:gd name="connsiteX177" fmla="*/ 564112 w 1076464"/>
                <a:gd name="connsiteY177" fmla="*/ 1310704 h 1378980"/>
                <a:gd name="connsiteX178" fmla="*/ 560222 w 1076464"/>
                <a:gd name="connsiteY178" fmla="*/ 1306897 h 1378980"/>
                <a:gd name="connsiteX179" fmla="*/ 552356 w 1076464"/>
                <a:gd name="connsiteY179" fmla="*/ 1310704 h 1378980"/>
                <a:gd name="connsiteX180" fmla="*/ 571386 w 1076464"/>
                <a:gd name="connsiteY180" fmla="*/ 1330417 h 1378980"/>
                <a:gd name="connsiteX181" fmla="*/ 581281 w 1076464"/>
                <a:gd name="connsiteY181" fmla="*/ 1331009 h 1378980"/>
                <a:gd name="connsiteX182" fmla="*/ 606061 w 1076464"/>
                <a:gd name="connsiteY182" fmla="*/ 1352330 h 1378980"/>
                <a:gd name="connsiteX183" fmla="*/ 619424 w 1076464"/>
                <a:gd name="connsiteY183" fmla="*/ 1355545 h 1378980"/>
                <a:gd name="connsiteX184" fmla="*/ 621877 w 1076464"/>
                <a:gd name="connsiteY184" fmla="*/ 1365274 h 1378980"/>
                <a:gd name="connsiteX185" fmla="*/ 613250 w 1076464"/>
                <a:gd name="connsiteY185" fmla="*/ 1370266 h 1378980"/>
                <a:gd name="connsiteX186" fmla="*/ 611728 w 1076464"/>
                <a:gd name="connsiteY186" fmla="*/ 1357744 h 1378980"/>
                <a:gd name="connsiteX187" fmla="*/ 602171 w 1076464"/>
                <a:gd name="connsiteY187" fmla="*/ 1365782 h 1378980"/>
                <a:gd name="connsiteX188" fmla="*/ 590415 w 1076464"/>
                <a:gd name="connsiteY188" fmla="*/ 1354191 h 1378980"/>
                <a:gd name="connsiteX189" fmla="*/ 566311 w 1076464"/>
                <a:gd name="connsiteY189" fmla="*/ 1353430 h 1378980"/>
                <a:gd name="connsiteX190" fmla="*/ 567072 w 1076464"/>
                <a:gd name="connsiteY190" fmla="*/ 1373650 h 1378980"/>
                <a:gd name="connsiteX191" fmla="*/ 552695 w 1076464"/>
                <a:gd name="connsiteY191" fmla="*/ 1378980 h 1378980"/>
                <a:gd name="connsiteX192" fmla="*/ 543730 w 1076464"/>
                <a:gd name="connsiteY192" fmla="*/ 1373904 h 1378980"/>
                <a:gd name="connsiteX193" fmla="*/ 522755 w 1076464"/>
                <a:gd name="connsiteY193" fmla="*/ 1328979 h 1378980"/>
                <a:gd name="connsiteX194" fmla="*/ 523686 w 1076464"/>
                <a:gd name="connsiteY194" fmla="*/ 1323818 h 1378980"/>
                <a:gd name="connsiteX195" fmla="*/ 530790 w 1076464"/>
                <a:gd name="connsiteY195" fmla="*/ 1324072 h 1378980"/>
                <a:gd name="connsiteX196" fmla="*/ 534426 w 1076464"/>
                <a:gd name="connsiteY196" fmla="*/ 1311465 h 1378980"/>
                <a:gd name="connsiteX197" fmla="*/ 527914 w 1076464"/>
                <a:gd name="connsiteY197" fmla="*/ 1281092 h 1378980"/>
                <a:gd name="connsiteX198" fmla="*/ 496199 w 1076464"/>
                <a:gd name="connsiteY198" fmla="*/ 1242258 h 1378980"/>
                <a:gd name="connsiteX199" fmla="*/ 483851 w 1076464"/>
                <a:gd name="connsiteY199" fmla="*/ 1233290 h 1378980"/>
                <a:gd name="connsiteX200" fmla="*/ 475393 w 1076464"/>
                <a:gd name="connsiteY200" fmla="*/ 1234644 h 1378980"/>
                <a:gd name="connsiteX201" fmla="*/ 430654 w 1076464"/>
                <a:gd name="connsiteY201" fmla="*/ 1191834 h 1378980"/>
                <a:gd name="connsiteX202" fmla="*/ 397839 w 1076464"/>
                <a:gd name="connsiteY202" fmla="*/ 1143101 h 1378980"/>
                <a:gd name="connsiteX203" fmla="*/ 352507 w 1076464"/>
                <a:gd name="connsiteY203" fmla="*/ 1112982 h 1378980"/>
                <a:gd name="connsiteX204" fmla="*/ 351492 w 1076464"/>
                <a:gd name="connsiteY204" fmla="*/ 1096568 h 1378980"/>
                <a:gd name="connsiteX205" fmla="*/ 349716 w 1076464"/>
                <a:gd name="connsiteY205" fmla="*/ 1088869 h 1378980"/>
                <a:gd name="connsiteX206" fmla="*/ 353691 w 1076464"/>
                <a:gd name="connsiteY206" fmla="*/ 1082355 h 1378980"/>
                <a:gd name="connsiteX207" fmla="*/ 348955 w 1076464"/>
                <a:gd name="connsiteY207" fmla="*/ 1068987 h 1378980"/>
                <a:gd name="connsiteX208" fmla="*/ 353268 w 1076464"/>
                <a:gd name="connsiteY208" fmla="*/ 1055704 h 1378980"/>
                <a:gd name="connsiteX209" fmla="*/ 345572 w 1076464"/>
                <a:gd name="connsiteY209" fmla="*/ 1053166 h 1378980"/>
                <a:gd name="connsiteX210" fmla="*/ 341935 w 1076464"/>
                <a:gd name="connsiteY210" fmla="*/ 1062134 h 1378980"/>
                <a:gd name="connsiteX211" fmla="*/ 326204 w 1076464"/>
                <a:gd name="connsiteY211" fmla="*/ 1050289 h 1378980"/>
                <a:gd name="connsiteX212" fmla="*/ 319776 w 1076464"/>
                <a:gd name="connsiteY212" fmla="*/ 1058496 h 1378980"/>
                <a:gd name="connsiteX213" fmla="*/ 290936 w 1076464"/>
                <a:gd name="connsiteY213" fmla="*/ 1047074 h 1378980"/>
                <a:gd name="connsiteX214" fmla="*/ 284762 w 1076464"/>
                <a:gd name="connsiteY214" fmla="*/ 1054519 h 1378980"/>
                <a:gd name="connsiteX215" fmla="*/ 249579 w 1076464"/>
                <a:gd name="connsiteY215" fmla="*/ 1048682 h 1378980"/>
                <a:gd name="connsiteX216" fmla="*/ 245182 w 1076464"/>
                <a:gd name="connsiteY216" fmla="*/ 1038613 h 1378980"/>
                <a:gd name="connsiteX217" fmla="*/ 209407 w 1076464"/>
                <a:gd name="connsiteY217" fmla="*/ 1007225 h 1378980"/>
                <a:gd name="connsiteX218" fmla="*/ 208561 w 1076464"/>
                <a:gd name="connsiteY218" fmla="*/ 984382 h 1378980"/>
                <a:gd name="connsiteX219" fmla="*/ 200695 w 1076464"/>
                <a:gd name="connsiteY219" fmla="*/ 969153 h 1378980"/>
                <a:gd name="connsiteX220" fmla="*/ 204670 w 1076464"/>
                <a:gd name="connsiteY220" fmla="*/ 955954 h 1378980"/>
                <a:gd name="connsiteX221" fmla="*/ 191138 w 1076464"/>
                <a:gd name="connsiteY221" fmla="*/ 938779 h 1378980"/>
                <a:gd name="connsiteX222" fmla="*/ 181497 w 1076464"/>
                <a:gd name="connsiteY222" fmla="*/ 934888 h 1378980"/>
                <a:gd name="connsiteX223" fmla="*/ 178875 w 1076464"/>
                <a:gd name="connsiteY223" fmla="*/ 940302 h 1378980"/>
                <a:gd name="connsiteX224" fmla="*/ 167204 w 1076464"/>
                <a:gd name="connsiteY224" fmla="*/ 934211 h 1378980"/>
                <a:gd name="connsiteX225" fmla="*/ 173124 w 1076464"/>
                <a:gd name="connsiteY225" fmla="*/ 927104 h 1378980"/>
                <a:gd name="connsiteX226" fmla="*/ 153503 w 1076464"/>
                <a:gd name="connsiteY226" fmla="*/ 891147 h 1378980"/>
                <a:gd name="connsiteX227" fmla="*/ 199427 w 1076464"/>
                <a:gd name="connsiteY227" fmla="*/ 889624 h 1378980"/>
                <a:gd name="connsiteX228" fmla="*/ 199088 w 1076464"/>
                <a:gd name="connsiteY228" fmla="*/ 881671 h 1378980"/>
                <a:gd name="connsiteX229" fmla="*/ 175746 w 1076464"/>
                <a:gd name="connsiteY229" fmla="*/ 863904 h 1378980"/>
                <a:gd name="connsiteX230" fmla="*/ 170925 w 1076464"/>
                <a:gd name="connsiteY230" fmla="*/ 866273 h 1378980"/>
                <a:gd name="connsiteX231" fmla="*/ 153503 w 1076464"/>
                <a:gd name="connsiteY231" fmla="*/ 846221 h 1378980"/>
                <a:gd name="connsiteX232" fmla="*/ 163990 w 1076464"/>
                <a:gd name="connsiteY232" fmla="*/ 840637 h 1378980"/>
                <a:gd name="connsiteX233" fmla="*/ 185556 w 1076464"/>
                <a:gd name="connsiteY233" fmla="*/ 851805 h 1378980"/>
                <a:gd name="connsiteX234" fmla="*/ 190546 w 1076464"/>
                <a:gd name="connsiteY234" fmla="*/ 829808 h 1378980"/>
                <a:gd name="connsiteX235" fmla="*/ 168472 w 1076464"/>
                <a:gd name="connsiteY235" fmla="*/ 817794 h 1378980"/>
                <a:gd name="connsiteX236" fmla="*/ 151050 w 1076464"/>
                <a:gd name="connsiteY236" fmla="*/ 820755 h 1378980"/>
                <a:gd name="connsiteX237" fmla="*/ 145806 w 1076464"/>
                <a:gd name="connsiteY237" fmla="*/ 820332 h 1378980"/>
                <a:gd name="connsiteX238" fmla="*/ 123141 w 1076464"/>
                <a:gd name="connsiteY238" fmla="*/ 823801 h 1378980"/>
                <a:gd name="connsiteX239" fmla="*/ 110285 w 1076464"/>
                <a:gd name="connsiteY239" fmla="*/ 813310 h 1378980"/>
                <a:gd name="connsiteX240" fmla="*/ 124494 w 1076464"/>
                <a:gd name="connsiteY240" fmla="*/ 818894 h 1378980"/>
                <a:gd name="connsiteX241" fmla="*/ 130160 w 1076464"/>
                <a:gd name="connsiteY241" fmla="*/ 817371 h 1378980"/>
                <a:gd name="connsiteX242" fmla="*/ 143269 w 1076464"/>
                <a:gd name="connsiteY242" fmla="*/ 816948 h 1378980"/>
                <a:gd name="connsiteX243" fmla="*/ 118151 w 1076464"/>
                <a:gd name="connsiteY243" fmla="*/ 801296 h 1378980"/>
                <a:gd name="connsiteX244" fmla="*/ 116290 w 1076464"/>
                <a:gd name="connsiteY244" fmla="*/ 805019 h 1378980"/>
                <a:gd name="connsiteX245" fmla="*/ 111385 w 1076464"/>
                <a:gd name="connsiteY245" fmla="*/ 809841 h 1378980"/>
                <a:gd name="connsiteX246" fmla="*/ 94893 w 1076464"/>
                <a:gd name="connsiteY246" fmla="*/ 808234 h 1378980"/>
                <a:gd name="connsiteX247" fmla="*/ 106310 w 1076464"/>
                <a:gd name="connsiteY247" fmla="*/ 790044 h 1378980"/>
                <a:gd name="connsiteX248" fmla="*/ 114429 w 1076464"/>
                <a:gd name="connsiteY248" fmla="*/ 786067 h 1378980"/>
                <a:gd name="connsiteX249" fmla="*/ 117220 w 1076464"/>
                <a:gd name="connsiteY249" fmla="*/ 784713 h 1378980"/>
                <a:gd name="connsiteX250" fmla="*/ 122971 w 1076464"/>
                <a:gd name="connsiteY250" fmla="*/ 757809 h 1378980"/>
                <a:gd name="connsiteX251" fmla="*/ 118573 w 1076464"/>
                <a:gd name="connsiteY251" fmla="*/ 744695 h 1378980"/>
                <a:gd name="connsiteX252" fmla="*/ 133628 w 1076464"/>
                <a:gd name="connsiteY252" fmla="*/ 731412 h 1378980"/>
                <a:gd name="connsiteX253" fmla="*/ 133036 w 1076464"/>
                <a:gd name="connsiteY253" fmla="*/ 714322 h 1378980"/>
                <a:gd name="connsiteX254" fmla="*/ 114937 w 1076464"/>
                <a:gd name="connsiteY254" fmla="*/ 700954 h 1378980"/>
                <a:gd name="connsiteX255" fmla="*/ 98868 w 1076464"/>
                <a:gd name="connsiteY255" fmla="*/ 701800 h 1378980"/>
                <a:gd name="connsiteX256" fmla="*/ 78231 w 1076464"/>
                <a:gd name="connsiteY256" fmla="*/ 680226 h 1378980"/>
                <a:gd name="connsiteX257" fmla="*/ 72227 w 1076464"/>
                <a:gd name="connsiteY257" fmla="*/ 679718 h 1378980"/>
                <a:gd name="connsiteX258" fmla="*/ 68759 w 1076464"/>
                <a:gd name="connsiteY258" fmla="*/ 689025 h 1378980"/>
                <a:gd name="connsiteX259" fmla="*/ 56665 w 1076464"/>
                <a:gd name="connsiteY259" fmla="*/ 676842 h 1378980"/>
                <a:gd name="connsiteX260" fmla="*/ 43048 w 1076464"/>
                <a:gd name="connsiteY260" fmla="*/ 669650 h 1378980"/>
                <a:gd name="connsiteX261" fmla="*/ 37889 w 1076464"/>
                <a:gd name="connsiteY261" fmla="*/ 658567 h 1378980"/>
                <a:gd name="connsiteX262" fmla="*/ 27233 w 1076464"/>
                <a:gd name="connsiteY262" fmla="*/ 656452 h 1378980"/>
                <a:gd name="connsiteX263" fmla="*/ 11502 w 1076464"/>
                <a:gd name="connsiteY263" fmla="*/ 663643 h 1378980"/>
                <a:gd name="connsiteX264" fmla="*/ 1015 w 1076464"/>
                <a:gd name="connsiteY264" fmla="*/ 652814 h 1378980"/>
                <a:gd name="connsiteX265" fmla="*/ 0 w 1076464"/>
                <a:gd name="connsiteY265" fmla="*/ 649853 h 1378980"/>
                <a:gd name="connsiteX266" fmla="*/ 15815 w 1076464"/>
                <a:gd name="connsiteY266" fmla="*/ 640885 h 1378980"/>
                <a:gd name="connsiteX267" fmla="*/ 20721 w 1076464"/>
                <a:gd name="connsiteY267" fmla="*/ 649599 h 1378980"/>
                <a:gd name="connsiteX268" fmla="*/ 41780 w 1076464"/>
                <a:gd name="connsiteY268" fmla="*/ 651883 h 1378980"/>
                <a:gd name="connsiteX269" fmla="*/ 50322 w 1076464"/>
                <a:gd name="connsiteY269" fmla="*/ 660175 h 1378980"/>
                <a:gd name="connsiteX270" fmla="*/ 61232 w 1076464"/>
                <a:gd name="connsiteY270" fmla="*/ 659159 h 1378980"/>
                <a:gd name="connsiteX271" fmla="*/ 89818 w 1076464"/>
                <a:gd name="connsiteY271" fmla="*/ 685387 h 1378980"/>
                <a:gd name="connsiteX272" fmla="*/ 136250 w 1076464"/>
                <a:gd name="connsiteY272" fmla="*/ 695201 h 1378980"/>
                <a:gd name="connsiteX273" fmla="*/ 163990 w 1076464"/>
                <a:gd name="connsiteY273" fmla="*/ 692240 h 1378980"/>
                <a:gd name="connsiteX274" fmla="*/ 157901 w 1076464"/>
                <a:gd name="connsiteY274" fmla="*/ 675234 h 1378980"/>
                <a:gd name="connsiteX275" fmla="*/ 167880 w 1076464"/>
                <a:gd name="connsiteY275" fmla="*/ 656452 h 1378980"/>
                <a:gd name="connsiteX276" fmla="*/ 178368 w 1076464"/>
                <a:gd name="connsiteY276" fmla="*/ 658228 h 1378980"/>
                <a:gd name="connsiteX277" fmla="*/ 192830 w 1076464"/>
                <a:gd name="connsiteY277" fmla="*/ 670158 h 1378980"/>
                <a:gd name="connsiteX278" fmla="*/ 194014 w 1076464"/>
                <a:gd name="connsiteY278" fmla="*/ 646384 h 1378980"/>
                <a:gd name="connsiteX279" fmla="*/ 206446 w 1076464"/>
                <a:gd name="connsiteY279" fmla="*/ 630986 h 1378980"/>
                <a:gd name="connsiteX280" fmla="*/ 218541 w 1076464"/>
                <a:gd name="connsiteY280" fmla="*/ 627178 h 1378980"/>
                <a:gd name="connsiteX281" fmla="*/ 236132 w 1076464"/>
                <a:gd name="connsiteY281" fmla="*/ 610934 h 1378980"/>
                <a:gd name="connsiteX282" fmla="*/ 213382 w 1076464"/>
                <a:gd name="connsiteY282" fmla="*/ 578784 h 1378980"/>
                <a:gd name="connsiteX283" fmla="*/ 224545 w 1076464"/>
                <a:gd name="connsiteY283" fmla="*/ 560848 h 1378980"/>
                <a:gd name="connsiteX284" fmla="*/ 211352 w 1076464"/>
                <a:gd name="connsiteY284" fmla="*/ 538089 h 1378980"/>
                <a:gd name="connsiteX285" fmla="*/ 222516 w 1076464"/>
                <a:gd name="connsiteY285" fmla="*/ 527006 h 1378980"/>
                <a:gd name="connsiteX286" fmla="*/ 258206 w 1076464"/>
                <a:gd name="connsiteY286" fmla="*/ 540373 h 1378980"/>
                <a:gd name="connsiteX287" fmla="*/ 281210 w 1076464"/>
                <a:gd name="connsiteY287" fmla="*/ 557802 h 1378980"/>
                <a:gd name="connsiteX288" fmla="*/ 305822 w 1076464"/>
                <a:gd name="connsiteY288" fmla="*/ 527006 h 1378980"/>
                <a:gd name="connsiteX289" fmla="*/ 307344 w 1076464"/>
                <a:gd name="connsiteY289" fmla="*/ 502893 h 1378980"/>
                <a:gd name="connsiteX290" fmla="*/ 286961 w 1076464"/>
                <a:gd name="connsiteY290" fmla="*/ 476412 h 1378980"/>
                <a:gd name="connsiteX291" fmla="*/ 281464 w 1076464"/>
                <a:gd name="connsiteY291" fmla="*/ 455938 h 1378980"/>
                <a:gd name="connsiteX292" fmla="*/ 274022 w 1076464"/>
                <a:gd name="connsiteY292" fmla="*/ 451538 h 1378980"/>
                <a:gd name="connsiteX293" fmla="*/ 267340 w 1076464"/>
                <a:gd name="connsiteY293" fmla="*/ 435125 h 1378980"/>
                <a:gd name="connsiteX294" fmla="*/ 248734 w 1076464"/>
                <a:gd name="connsiteY294" fmla="*/ 421334 h 1378980"/>
                <a:gd name="connsiteX295" fmla="*/ 254146 w 1076464"/>
                <a:gd name="connsiteY295" fmla="*/ 398829 h 1378980"/>
                <a:gd name="connsiteX296" fmla="*/ 229197 w 1076464"/>
                <a:gd name="connsiteY296" fmla="*/ 355426 h 1378980"/>
                <a:gd name="connsiteX297" fmla="*/ 274106 w 1076464"/>
                <a:gd name="connsiteY297" fmla="*/ 357203 h 1378980"/>
                <a:gd name="connsiteX298" fmla="*/ 290767 w 1076464"/>
                <a:gd name="connsiteY298" fmla="*/ 350689 h 1378980"/>
                <a:gd name="connsiteX299" fmla="*/ 294235 w 1076464"/>
                <a:gd name="connsiteY299" fmla="*/ 329876 h 1378980"/>
                <a:gd name="connsiteX300" fmla="*/ 306921 w 1076464"/>
                <a:gd name="connsiteY300" fmla="*/ 308048 h 1378980"/>
                <a:gd name="connsiteX301" fmla="*/ 304553 w 1076464"/>
                <a:gd name="connsiteY301" fmla="*/ 295272 h 1378980"/>
                <a:gd name="connsiteX302" fmla="*/ 311573 w 1076464"/>
                <a:gd name="connsiteY302" fmla="*/ 285289 h 1378980"/>
                <a:gd name="connsiteX303" fmla="*/ 335169 w 1076464"/>
                <a:gd name="connsiteY303" fmla="*/ 272683 h 1378980"/>
                <a:gd name="connsiteX304" fmla="*/ 343711 w 1076464"/>
                <a:gd name="connsiteY304" fmla="*/ 271836 h 1378980"/>
                <a:gd name="connsiteX305" fmla="*/ 363501 w 1076464"/>
                <a:gd name="connsiteY305" fmla="*/ 282581 h 1378980"/>
                <a:gd name="connsiteX306" fmla="*/ 380755 w 1076464"/>
                <a:gd name="connsiteY306" fmla="*/ 263376 h 1378980"/>
                <a:gd name="connsiteX307" fmla="*/ 408749 w 1076464"/>
                <a:gd name="connsiteY307" fmla="*/ 281566 h 1378980"/>
                <a:gd name="connsiteX308" fmla="*/ 426594 w 1076464"/>
                <a:gd name="connsiteY308" fmla="*/ 280974 h 1378980"/>
                <a:gd name="connsiteX309" fmla="*/ 448245 w 1076464"/>
                <a:gd name="connsiteY309" fmla="*/ 276405 h 1378980"/>
                <a:gd name="connsiteX310" fmla="*/ 467528 w 1076464"/>
                <a:gd name="connsiteY310" fmla="*/ 255592 h 1378980"/>
                <a:gd name="connsiteX311" fmla="*/ 506855 w 1076464"/>
                <a:gd name="connsiteY311" fmla="*/ 251024 h 1378980"/>
                <a:gd name="connsiteX312" fmla="*/ 505587 w 1076464"/>
                <a:gd name="connsiteY312" fmla="*/ 220058 h 1378980"/>
                <a:gd name="connsiteX313" fmla="*/ 519119 w 1076464"/>
                <a:gd name="connsiteY313" fmla="*/ 196115 h 1378980"/>
                <a:gd name="connsiteX314" fmla="*/ 504995 w 1076464"/>
                <a:gd name="connsiteY314" fmla="*/ 182493 h 1378980"/>
                <a:gd name="connsiteX315" fmla="*/ 507278 w 1076464"/>
                <a:gd name="connsiteY315" fmla="*/ 158635 h 1378980"/>
                <a:gd name="connsiteX316" fmla="*/ 528591 w 1076464"/>
                <a:gd name="connsiteY316" fmla="*/ 148651 h 1378980"/>
                <a:gd name="connsiteX317" fmla="*/ 542377 w 1076464"/>
                <a:gd name="connsiteY317" fmla="*/ 123439 h 1378980"/>
                <a:gd name="connsiteX318" fmla="*/ 540347 w 1076464"/>
                <a:gd name="connsiteY318" fmla="*/ 95435 h 1378980"/>
                <a:gd name="connsiteX319" fmla="*/ 531889 w 1076464"/>
                <a:gd name="connsiteY319" fmla="*/ 88412 h 1378980"/>
                <a:gd name="connsiteX320" fmla="*/ 531382 w 1076464"/>
                <a:gd name="connsiteY320" fmla="*/ 72845 h 1378980"/>
                <a:gd name="connsiteX321" fmla="*/ 551849 w 1076464"/>
                <a:gd name="connsiteY321" fmla="*/ 38072 h 1378980"/>
                <a:gd name="connsiteX322" fmla="*/ 564873 w 1076464"/>
                <a:gd name="connsiteY322" fmla="*/ 35957 h 1378980"/>
                <a:gd name="connsiteX323" fmla="*/ 572570 w 1076464"/>
                <a:gd name="connsiteY323" fmla="*/ 28258 h 1378980"/>
                <a:gd name="connsiteX324" fmla="*/ 568510 w 1076464"/>
                <a:gd name="connsiteY324" fmla="*/ 13791 h 1378980"/>
                <a:gd name="connsiteX325" fmla="*/ 581619 w 1076464"/>
                <a:gd name="connsiteY325" fmla="*/ 0 h 1378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</a:cxnLst>
              <a:rect l="l" t="t" r="r" b="b"/>
              <a:pathLst>
                <a:path w="1076464" h="1378980">
                  <a:moveTo>
                    <a:pt x="581619" y="0"/>
                  </a:moveTo>
                  <a:lnTo>
                    <a:pt x="609021" y="11337"/>
                  </a:lnTo>
                  <a:lnTo>
                    <a:pt x="630672" y="5669"/>
                  </a:lnTo>
                  <a:lnTo>
                    <a:pt x="642259" y="17344"/>
                  </a:lnTo>
                  <a:lnTo>
                    <a:pt x="653846" y="14298"/>
                  </a:lnTo>
                  <a:lnTo>
                    <a:pt x="688098" y="49832"/>
                  </a:lnTo>
                  <a:lnTo>
                    <a:pt x="701884" y="71661"/>
                  </a:lnTo>
                  <a:lnTo>
                    <a:pt x="703998" y="87736"/>
                  </a:lnTo>
                  <a:lnTo>
                    <a:pt x="717108" y="96281"/>
                  </a:lnTo>
                  <a:lnTo>
                    <a:pt x="726242" y="125047"/>
                  </a:lnTo>
                  <a:lnTo>
                    <a:pt x="743664" y="141121"/>
                  </a:lnTo>
                  <a:lnTo>
                    <a:pt x="733938" y="154151"/>
                  </a:lnTo>
                  <a:lnTo>
                    <a:pt x="749584" y="156266"/>
                  </a:lnTo>
                  <a:lnTo>
                    <a:pt x="747385" y="173695"/>
                  </a:lnTo>
                  <a:lnTo>
                    <a:pt x="752713" y="193492"/>
                  </a:lnTo>
                  <a:lnTo>
                    <a:pt x="716854" y="214051"/>
                  </a:lnTo>
                  <a:lnTo>
                    <a:pt x="741042" y="244424"/>
                  </a:lnTo>
                  <a:lnTo>
                    <a:pt x="741127" y="262445"/>
                  </a:lnTo>
                  <a:lnTo>
                    <a:pt x="757534" y="290280"/>
                  </a:lnTo>
                  <a:lnTo>
                    <a:pt x="774956" y="287996"/>
                  </a:lnTo>
                  <a:lnTo>
                    <a:pt x="790095" y="278689"/>
                  </a:lnTo>
                  <a:lnTo>
                    <a:pt x="814368" y="289434"/>
                  </a:lnTo>
                  <a:lnTo>
                    <a:pt x="811408" y="327845"/>
                  </a:lnTo>
                  <a:lnTo>
                    <a:pt x="802951" y="345105"/>
                  </a:lnTo>
                  <a:lnTo>
                    <a:pt x="791702" y="352211"/>
                  </a:lnTo>
                  <a:lnTo>
                    <a:pt x="776141" y="343751"/>
                  </a:lnTo>
                  <a:lnTo>
                    <a:pt x="769882" y="350689"/>
                  </a:lnTo>
                  <a:lnTo>
                    <a:pt x="789080" y="379539"/>
                  </a:lnTo>
                  <a:lnTo>
                    <a:pt x="808363" y="395614"/>
                  </a:lnTo>
                  <a:lnTo>
                    <a:pt x="813522" y="408135"/>
                  </a:lnTo>
                  <a:lnTo>
                    <a:pt x="809886" y="418965"/>
                  </a:lnTo>
                  <a:lnTo>
                    <a:pt x="818935" y="433009"/>
                  </a:lnTo>
                  <a:lnTo>
                    <a:pt x="812761" y="444093"/>
                  </a:lnTo>
                  <a:lnTo>
                    <a:pt x="822234" y="448831"/>
                  </a:lnTo>
                  <a:lnTo>
                    <a:pt x="822572" y="465583"/>
                  </a:lnTo>
                  <a:lnTo>
                    <a:pt x="875093" y="484280"/>
                  </a:lnTo>
                  <a:lnTo>
                    <a:pt x="887271" y="463636"/>
                  </a:lnTo>
                  <a:lnTo>
                    <a:pt x="902833" y="464821"/>
                  </a:lnTo>
                  <a:lnTo>
                    <a:pt x="925415" y="453822"/>
                  </a:lnTo>
                  <a:lnTo>
                    <a:pt x="944951" y="466852"/>
                  </a:lnTo>
                  <a:lnTo>
                    <a:pt x="958399" y="465498"/>
                  </a:lnTo>
                  <a:lnTo>
                    <a:pt x="974299" y="485634"/>
                  </a:lnTo>
                  <a:lnTo>
                    <a:pt x="974299" y="485634"/>
                  </a:lnTo>
                  <a:lnTo>
                    <a:pt x="969647" y="490964"/>
                  </a:lnTo>
                  <a:lnTo>
                    <a:pt x="958483" y="486903"/>
                  </a:lnTo>
                  <a:lnTo>
                    <a:pt x="948503" y="490118"/>
                  </a:lnTo>
                  <a:lnTo>
                    <a:pt x="950195" y="505008"/>
                  </a:lnTo>
                  <a:lnTo>
                    <a:pt x="947658" y="518122"/>
                  </a:lnTo>
                  <a:lnTo>
                    <a:pt x="937593" y="530136"/>
                  </a:lnTo>
                  <a:lnTo>
                    <a:pt x="940807" y="535974"/>
                  </a:lnTo>
                  <a:lnTo>
                    <a:pt x="924061" y="533520"/>
                  </a:lnTo>
                  <a:lnTo>
                    <a:pt x="921693" y="537666"/>
                  </a:lnTo>
                  <a:lnTo>
                    <a:pt x="923554" y="554503"/>
                  </a:lnTo>
                  <a:lnTo>
                    <a:pt x="919325" y="557887"/>
                  </a:lnTo>
                  <a:lnTo>
                    <a:pt x="928036" y="587668"/>
                  </a:lnTo>
                  <a:lnTo>
                    <a:pt x="921609" y="601966"/>
                  </a:lnTo>
                  <a:lnTo>
                    <a:pt x="933534" y="611019"/>
                  </a:lnTo>
                  <a:lnTo>
                    <a:pt x="944021" y="633608"/>
                  </a:lnTo>
                  <a:lnTo>
                    <a:pt x="939369" y="643846"/>
                  </a:lnTo>
                  <a:lnTo>
                    <a:pt x="928206" y="648499"/>
                  </a:lnTo>
                  <a:lnTo>
                    <a:pt x="901903" y="623456"/>
                  </a:lnTo>
                  <a:lnTo>
                    <a:pt x="889048" y="629547"/>
                  </a:lnTo>
                  <a:lnTo>
                    <a:pt x="875939" y="624217"/>
                  </a:lnTo>
                  <a:lnTo>
                    <a:pt x="871033" y="640208"/>
                  </a:lnTo>
                  <a:lnTo>
                    <a:pt x="860377" y="642661"/>
                  </a:lnTo>
                  <a:lnTo>
                    <a:pt x="859024" y="652222"/>
                  </a:lnTo>
                  <a:lnTo>
                    <a:pt x="842278" y="662120"/>
                  </a:lnTo>
                  <a:lnTo>
                    <a:pt x="846591" y="674727"/>
                  </a:lnTo>
                  <a:lnTo>
                    <a:pt x="867650" y="690971"/>
                  </a:lnTo>
                  <a:lnTo>
                    <a:pt x="866382" y="721090"/>
                  </a:lnTo>
                  <a:lnTo>
                    <a:pt x="886595" y="722359"/>
                  </a:lnTo>
                  <a:lnTo>
                    <a:pt x="889978" y="728958"/>
                  </a:lnTo>
                  <a:lnTo>
                    <a:pt x="903341" y="807980"/>
                  </a:lnTo>
                  <a:lnTo>
                    <a:pt x="886003" y="835815"/>
                  </a:lnTo>
                  <a:lnTo>
                    <a:pt x="888794" y="840130"/>
                  </a:lnTo>
                  <a:lnTo>
                    <a:pt x="912982" y="837676"/>
                  </a:lnTo>
                  <a:lnTo>
                    <a:pt x="913659" y="856374"/>
                  </a:lnTo>
                  <a:lnTo>
                    <a:pt x="897336" y="862127"/>
                  </a:lnTo>
                  <a:lnTo>
                    <a:pt x="900719" y="871434"/>
                  </a:lnTo>
                  <a:lnTo>
                    <a:pt x="923808" y="901299"/>
                  </a:lnTo>
                  <a:lnTo>
                    <a:pt x="952309" y="919659"/>
                  </a:lnTo>
                  <a:lnTo>
                    <a:pt x="961190" y="939879"/>
                  </a:lnTo>
                  <a:lnTo>
                    <a:pt x="956284" y="957139"/>
                  </a:lnTo>
                  <a:lnTo>
                    <a:pt x="973284" y="962638"/>
                  </a:lnTo>
                  <a:lnTo>
                    <a:pt x="975906" y="970760"/>
                  </a:lnTo>
                  <a:lnTo>
                    <a:pt x="987408" y="977106"/>
                  </a:lnTo>
                  <a:lnTo>
                    <a:pt x="1038068" y="975329"/>
                  </a:lnTo>
                  <a:lnTo>
                    <a:pt x="1051684" y="988950"/>
                  </a:lnTo>
                  <a:lnTo>
                    <a:pt x="1055067" y="1003756"/>
                  </a:lnTo>
                  <a:lnTo>
                    <a:pt x="1061580" y="1005195"/>
                  </a:lnTo>
                  <a:lnTo>
                    <a:pt x="1060988" y="1029645"/>
                  </a:lnTo>
                  <a:lnTo>
                    <a:pt x="1076465" y="1037175"/>
                  </a:lnTo>
                  <a:lnTo>
                    <a:pt x="1066231" y="1067972"/>
                  </a:lnTo>
                  <a:lnTo>
                    <a:pt x="1055575" y="1072371"/>
                  </a:lnTo>
                  <a:lnTo>
                    <a:pt x="1048555" y="1087516"/>
                  </a:lnTo>
                  <a:lnTo>
                    <a:pt x="1041451" y="1085400"/>
                  </a:lnTo>
                  <a:lnTo>
                    <a:pt x="1028596" y="1097330"/>
                  </a:lnTo>
                  <a:lnTo>
                    <a:pt x="1026735" y="1108921"/>
                  </a:lnTo>
                  <a:lnTo>
                    <a:pt x="1015317" y="1121781"/>
                  </a:lnTo>
                  <a:lnTo>
                    <a:pt x="1017093" y="1139632"/>
                  </a:lnTo>
                  <a:lnTo>
                    <a:pt x="1031302" y="1151731"/>
                  </a:lnTo>
                  <a:lnTo>
                    <a:pt x="1031302" y="1151731"/>
                  </a:lnTo>
                  <a:lnTo>
                    <a:pt x="995527" y="1170344"/>
                  </a:lnTo>
                  <a:lnTo>
                    <a:pt x="995865" y="1183373"/>
                  </a:lnTo>
                  <a:lnTo>
                    <a:pt x="953324" y="1210362"/>
                  </a:lnTo>
                  <a:lnTo>
                    <a:pt x="924231" y="1196656"/>
                  </a:lnTo>
                  <a:lnTo>
                    <a:pt x="908246" y="1206724"/>
                  </a:lnTo>
                  <a:lnTo>
                    <a:pt x="895391" y="1191326"/>
                  </a:lnTo>
                  <a:lnTo>
                    <a:pt x="882789" y="1203086"/>
                  </a:lnTo>
                  <a:lnTo>
                    <a:pt x="871371" y="1200379"/>
                  </a:lnTo>
                  <a:lnTo>
                    <a:pt x="859700" y="1207232"/>
                  </a:lnTo>
                  <a:lnTo>
                    <a:pt x="839149" y="1209009"/>
                  </a:lnTo>
                  <a:lnTo>
                    <a:pt x="823671" y="1228045"/>
                  </a:lnTo>
                  <a:lnTo>
                    <a:pt x="832890" y="1241920"/>
                  </a:lnTo>
                  <a:lnTo>
                    <a:pt x="813861" y="1249111"/>
                  </a:lnTo>
                  <a:lnTo>
                    <a:pt x="825363" y="1263071"/>
                  </a:lnTo>
                  <a:lnTo>
                    <a:pt x="829845" y="1279400"/>
                  </a:lnTo>
                  <a:lnTo>
                    <a:pt x="829845" y="1279400"/>
                  </a:lnTo>
                  <a:lnTo>
                    <a:pt x="810647" y="1282530"/>
                  </a:lnTo>
                  <a:lnTo>
                    <a:pt x="798976" y="1284053"/>
                  </a:lnTo>
                  <a:lnTo>
                    <a:pt x="793901" y="1289637"/>
                  </a:lnTo>
                  <a:lnTo>
                    <a:pt x="796185" y="1295306"/>
                  </a:lnTo>
                  <a:lnTo>
                    <a:pt x="784852" y="1300298"/>
                  </a:lnTo>
                  <a:lnTo>
                    <a:pt x="776310" y="1305628"/>
                  </a:lnTo>
                  <a:lnTo>
                    <a:pt x="777071" y="1315780"/>
                  </a:lnTo>
                  <a:lnTo>
                    <a:pt x="785613" y="1323818"/>
                  </a:lnTo>
                  <a:lnTo>
                    <a:pt x="752713" y="1312565"/>
                  </a:lnTo>
                  <a:lnTo>
                    <a:pt x="740281" y="1320264"/>
                  </a:lnTo>
                  <a:lnTo>
                    <a:pt x="733769" y="1303343"/>
                  </a:lnTo>
                  <a:lnTo>
                    <a:pt x="728525" y="1303936"/>
                  </a:lnTo>
                  <a:lnTo>
                    <a:pt x="724381" y="1290737"/>
                  </a:lnTo>
                  <a:lnTo>
                    <a:pt x="715839" y="1290399"/>
                  </a:lnTo>
                  <a:lnTo>
                    <a:pt x="709919" y="1292514"/>
                  </a:lnTo>
                  <a:lnTo>
                    <a:pt x="699262" y="1277539"/>
                  </a:lnTo>
                  <a:lnTo>
                    <a:pt x="701969" y="1272547"/>
                  </a:lnTo>
                  <a:lnTo>
                    <a:pt x="694019" y="1265525"/>
                  </a:lnTo>
                  <a:lnTo>
                    <a:pt x="689621" y="1267471"/>
                  </a:lnTo>
                  <a:lnTo>
                    <a:pt x="690805" y="1245981"/>
                  </a:lnTo>
                  <a:lnTo>
                    <a:pt x="680571" y="1243104"/>
                  </a:lnTo>
                  <a:lnTo>
                    <a:pt x="666447" y="1252919"/>
                  </a:lnTo>
                  <a:lnTo>
                    <a:pt x="669154" y="1270263"/>
                  </a:lnTo>
                  <a:lnTo>
                    <a:pt x="656975" y="1265525"/>
                  </a:lnTo>
                  <a:lnTo>
                    <a:pt x="649871" y="1271363"/>
                  </a:lnTo>
                  <a:lnTo>
                    <a:pt x="646319" y="1284392"/>
                  </a:lnTo>
                  <a:lnTo>
                    <a:pt x="656890" y="1289637"/>
                  </a:lnTo>
                  <a:lnTo>
                    <a:pt x="653338" y="1295221"/>
                  </a:lnTo>
                  <a:lnTo>
                    <a:pt x="644627" y="1293275"/>
                  </a:lnTo>
                  <a:lnTo>
                    <a:pt x="644289" y="1281008"/>
                  </a:lnTo>
                  <a:lnTo>
                    <a:pt x="646065" y="1265017"/>
                  </a:lnTo>
                  <a:lnTo>
                    <a:pt x="635493" y="1266117"/>
                  </a:lnTo>
                  <a:lnTo>
                    <a:pt x="632195" y="1269417"/>
                  </a:lnTo>
                  <a:lnTo>
                    <a:pt x="625513" y="1259010"/>
                  </a:lnTo>
                  <a:lnTo>
                    <a:pt x="628220" y="1251734"/>
                  </a:lnTo>
                  <a:lnTo>
                    <a:pt x="616802" y="1254272"/>
                  </a:lnTo>
                  <a:lnTo>
                    <a:pt x="616464" y="1260533"/>
                  </a:lnTo>
                  <a:lnTo>
                    <a:pt x="608006" y="1251565"/>
                  </a:lnTo>
                  <a:lnTo>
                    <a:pt x="620946" y="1250127"/>
                  </a:lnTo>
                  <a:lnTo>
                    <a:pt x="629827" y="1235405"/>
                  </a:lnTo>
                  <a:lnTo>
                    <a:pt x="606399" y="1211800"/>
                  </a:lnTo>
                  <a:lnTo>
                    <a:pt x="606315" y="1205117"/>
                  </a:lnTo>
                  <a:lnTo>
                    <a:pt x="591683" y="1210785"/>
                  </a:lnTo>
                  <a:lnTo>
                    <a:pt x="595743" y="1213746"/>
                  </a:lnTo>
                  <a:lnTo>
                    <a:pt x="592360" y="1218061"/>
                  </a:lnTo>
                  <a:lnTo>
                    <a:pt x="608429" y="1223307"/>
                  </a:lnTo>
                  <a:lnTo>
                    <a:pt x="599803" y="1226691"/>
                  </a:lnTo>
                  <a:lnTo>
                    <a:pt x="596420" y="1231767"/>
                  </a:lnTo>
                  <a:lnTo>
                    <a:pt x="583480" y="1223645"/>
                  </a:lnTo>
                  <a:lnTo>
                    <a:pt x="577475" y="1226776"/>
                  </a:lnTo>
                  <a:lnTo>
                    <a:pt x="590922" y="1236590"/>
                  </a:lnTo>
                  <a:lnTo>
                    <a:pt x="577813" y="1244966"/>
                  </a:lnTo>
                  <a:lnTo>
                    <a:pt x="591768" y="1244627"/>
                  </a:lnTo>
                  <a:lnTo>
                    <a:pt x="589569" y="1248435"/>
                  </a:lnTo>
                  <a:lnTo>
                    <a:pt x="590330" y="1253003"/>
                  </a:lnTo>
                  <a:lnTo>
                    <a:pt x="590838" y="1263748"/>
                  </a:lnTo>
                  <a:lnTo>
                    <a:pt x="584495" y="1269755"/>
                  </a:lnTo>
                  <a:lnTo>
                    <a:pt x="587962" y="1273816"/>
                  </a:lnTo>
                  <a:lnTo>
                    <a:pt x="571724" y="1289214"/>
                  </a:lnTo>
                  <a:lnTo>
                    <a:pt x="564112" y="1310704"/>
                  </a:lnTo>
                  <a:lnTo>
                    <a:pt x="560222" y="1306897"/>
                  </a:lnTo>
                  <a:lnTo>
                    <a:pt x="552356" y="1310704"/>
                  </a:lnTo>
                  <a:lnTo>
                    <a:pt x="571386" y="1330417"/>
                  </a:lnTo>
                  <a:lnTo>
                    <a:pt x="581281" y="1331009"/>
                  </a:lnTo>
                  <a:lnTo>
                    <a:pt x="606061" y="1352330"/>
                  </a:lnTo>
                  <a:lnTo>
                    <a:pt x="619424" y="1355545"/>
                  </a:lnTo>
                  <a:lnTo>
                    <a:pt x="621877" y="1365274"/>
                  </a:lnTo>
                  <a:lnTo>
                    <a:pt x="613250" y="1370266"/>
                  </a:lnTo>
                  <a:lnTo>
                    <a:pt x="611728" y="1357744"/>
                  </a:lnTo>
                  <a:lnTo>
                    <a:pt x="602171" y="1365782"/>
                  </a:lnTo>
                  <a:lnTo>
                    <a:pt x="590415" y="1354191"/>
                  </a:lnTo>
                  <a:lnTo>
                    <a:pt x="566311" y="1353430"/>
                  </a:lnTo>
                  <a:lnTo>
                    <a:pt x="567072" y="1373650"/>
                  </a:lnTo>
                  <a:lnTo>
                    <a:pt x="552695" y="1378980"/>
                  </a:lnTo>
                  <a:lnTo>
                    <a:pt x="543730" y="1373904"/>
                  </a:lnTo>
                  <a:lnTo>
                    <a:pt x="522755" y="1328979"/>
                  </a:lnTo>
                  <a:lnTo>
                    <a:pt x="523686" y="1323818"/>
                  </a:lnTo>
                  <a:lnTo>
                    <a:pt x="530790" y="1324072"/>
                  </a:lnTo>
                  <a:lnTo>
                    <a:pt x="534426" y="1311465"/>
                  </a:lnTo>
                  <a:lnTo>
                    <a:pt x="527914" y="1281092"/>
                  </a:lnTo>
                  <a:lnTo>
                    <a:pt x="496199" y="1242258"/>
                  </a:lnTo>
                  <a:lnTo>
                    <a:pt x="483851" y="1233290"/>
                  </a:lnTo>
                  <a:lnTo>
                    <a:pt x="475393" y="1234644"/>
                  </a:lnTo>
                  <a:lnTo>
                    <a:pt x="430654" y="1191834"/>
                  </a:lnTo>
                  <a:lnTo>
                    <a:pt x="397839" y="1143101"/>
                  </a:lnTo>
                  <a:lnTo>
                    <a:pt x="352507" y="1112982"/>
                  </a:lnTo>
                  <a:lnTo>
                    <a:pt x="351492" y="1096568"/>
                  </a:lnTo>
                  <a:lnTo>
                    <a:pt x="349716" y="1088869"/>
                  </a:lnTo>
                  <a:lnTo>
                    <a:pt x="353691" y="1082355"/>
                  </a:lnTo>
                  <a:lnTo>
                    <a:pt x="348955" y="1068987"/>
                  </a:lnTo>
                  <a:lnTo>
                    <a:pt x="353268" y="1055704"/>
                  </a:lnTo>
                  <a:lnTo>
                    <a:pt x="345572" y="1053166"/>
                  </a:lnTo>
                  <a:lnTo>
                    <a:pt x="341935" y="1062134"/>
                  </a:lnTo>
                  <a:lnTo>
                    <a:pt x="326204" y="1050289"/>
                  </a:lnTo>
                  <a:lnTo>
                    <a:pt x="319776" y="1058496"/>
                  </a:lnTo>
                  <a:lnTo>
                    <a:pt x="290936" y="1047074"/>
                  </a:lnTo>
                  <a:lnTo>
                    <a:pt x="284762" y="1054519"/>
                  </a:lnTo>
                  <a:lnTo>
                    <a:pt x="249579" y="1048682"/>
                  </a:lnTo>
                  <a:lnTo>
                    <a:pt x="245182" y="1038613"/>
                  </a:lnTo>
                  <a:lnTo>
                    <a:pt x="209407" y="1007225"/>
                  </a:lnTo>
                  <a:lnTo>
                    <a:pt x="208561" y="984382"/>
                  </a:lnTo>
                  <a:lnTo>
                    <a:pt x="200695" y="969153"/>
                  </a:lnTo>
                  <a:lnTo>
                    <a:pt x="204670" y="955954"/>
                  </a:lnTo>
                  <a:lnTo>
                    <a:pt x="191138" y="938779"/>
                  </a:lnTo>
                  <a:lnTo>
                    <a:pt x="181497" y="934888"/>
                  </a:lnTo>
                  <a:lnTo>
                    <a:pt x="178875" y="940302"/>
                  </a:lnTo>
                  <a:lnTo>
                    <a:pt x="167204" y="934211"/>
                  </a:lnTo>
                  <a:lnTo>
                    <a:pt x="173124" y="927104"/>
                  </a:lnTo>
                  <a:lnTo>
                    <a:pt x="153503" y="891147"/>
                  </a:lnTo>
                  <a:lnTo>
                    <a:pt x="199427" y="889624"/>
                  </a:lnTo>
                  <a:lnTo>
                    <a:pt x="199088" y="881671"/>
                  </a:lnTo>
                  <a:lnTo>
                    <a:pt x="175746" y="863904"/>
                  </a:lnTo>
                  <a:lnTo>
                    <a:pt x="170925" y="866273"/>
                  </a:lnTo>
                  <a:lnTo>
                    <a:pt x="153503" y="846221"/>
                  </a:lnTo>
                  <a:lnTo>
                    <a:pt x="163990" y="840637"/>
                  </a:lnTo>
                  <a:lnTo>
                    <a:pt x="185556" y="851805"/>
                  </a:lnTo>
                  <a:lnTo>
                    <a:pt x="190546" y="829808"/>
                  </a:lnTo>
                  <a:lnTo>
                    <a:pt x="168472" y="817794"/>
                  </a:lnTo>
                  <a:lnTo>
                    <a:pt x="151050" y="820755"/>
                  </a:lnTo>
                  <a:lnTo>
                    <a:pt x="145806" y="820332"/>
                  </a:lnTo>
                  <a:lnTo>
                    <a:pt x="123141" y="823801"/>
                  </a:lnTo>
                  <a:lnTo>
                    <a:pt x="110285" y="813310"/>
                  </a:lnTo>
                  <a:lnTo>
                    <a:pt x="124494" y="818894"/>
                  </a:lnTo>
                  <a:lnTo>
                    <a:pt x="130160" y="817371"/>
                  </a:lnTo>
                  <a:lnTo>
                    <a:pt x="143269" y="816948"/>
                  </a:lnTo>
                  <a:lnTo>
                    <a:pt x="118151" y="801296"/>
                  </a:lnTo>
                  <a:lnTo>
                    <a:pt x="116290" y="805019"/>
                  </a:lnTo>
                  <a:lnTo>
                    <a:pt x="111385" y="809841"/>
                  </a:lnTo>
                  <a:lnTo>
                    <a:pt x="94893" y="808234"/>
                  </a:lnTo>
                  <a:lnTo>
                    <a:pt x="106310" y="790044"/>
                  </a:lnTo>
                  <a:lnTo>
                    <a:pt x="114429" y="786067"/>
                  </a:lnTo>
                  <a:lnTo>
                    <a:pt x="117220" y="784713"/>
                  </a:lnTo>
                  <a:lnTo>
                    <a:pt x="122971" y="757809"/>
                  </a:lnTo>
                  <a:lnTo>
                    <a:pt x="118573" y="744695"/>
                  </a:lnTo>
                  <a:lnTo>
                    <a:pt x="133628" y="731412"/>
                  </a:lnTo>
                  <a:lnTo>
                    <a:pt x="133036" y="714322"/>
                  </a:lnTo>
                  <a:lnTo>
                    <a:pt x="114937" y="700954"/>
                  </a:lnTo>
                  <a:lnTo>
                    <a:pt x="98868" y="701800"/>
                  </a:lnTo>
                  <a:lnTo>
                    <a:pt x="78231" y="680226"/>
                  </a:lnTo>
                  <a:lnTo>
                    <a:pt x="72227" y="679718"/>
                  </a:lnTo>
                  <a:lnTo>
                    <a:pt x="68759" y="689025"/>
                  </a:lnTo>
                  <a:lnTo>
                    <a:pt x="56665" y="676842"/>
                  </a:lnTo>
                  <a:lnTo>
                    <a:pt x="43048" y="669650"/>
                  </a:lnTo>
                  <a:lnTo>
                    <a:pt x="37889" y="658567"/>
                  </a:lnTo>
                  <a:lnTo>
                    <a:pt x="27233" y="656452"/>
                  </a:lnTo>
                  <a:lnTo>
                    <a:pt x="11502" y="663643"/>
                  </a:lnTo>
                  <a:lnTo>
                    <a:pt x="1015" y="652814"/>
                  </a:lnTo>
                  <a:lnTo>
                    <a:pt x="0" y="649853"/>
                  </a:lnTo>
                  <a:lnTo>
                    <a:pt x="15815" y="640885"/>
                  </a:lnTo>
                  <a:lnTo>
                    <a:pt x="20721" y="649599"/>
                  </a:lnTo>
                  <a:lnTo>
                    <a:pt x="41780" y="651883"/>
                  </a:lnTo>
                  <a:lnTo>
                    <a:pt x="50322" y="660175"/>
                  </a:lnTo>
                  <a:lnTo>
                    <a:pt x="61232" y="659159"/>
                  </a:lnTo>
                  <a:lnTo>
                    <a:pt x="89818" y="685387"/>
                  </a:lnTo>
                  <a:lnTo>
                    <a:pt x="136250" y="695201"/>
                  </a:lnTo>
                  <a:lnTo>
                    <a:pt x="163990" y="692240"/>
                  </a:lnTo>
                  <a:lnTo>
                    <a:pt x="157901" y="675234"/>
                  </a:lnTo>
                  <a:lnTo>
                    <a:pt x="167880" y="656452"/>
                  </a:lnTo>
                  <a:lnTo>
                    <a:pt x="178368" y="658228"/>
                  </a:lnTo>
                  <a:lnTo>
                    <a:pt x="192830" y="670158"/>
                  </a:lnTo>
                  <a:lnTo>
                    <a:pt x="194014" y="646384"/>
                  </a:lnTo>
                  <a:lnTo>
                    <a:pt x="206446" y="630986"/>
                  </a:lnTo>
                  <a:lnTo>
                    <a:pt x="218541" y="627178"/>
                  </a:lnTo>
                  <a:lnTo>
                    <a:pt x="236132" y="610934"/>
                  </a:lnTo>
                  <a:lnTo>
                    <a:pt x="213382" y="578784"/>
                  </a:lnTo>
                  <a:lnTo>
                    <a:pt x="224545" y="560848"/>
                  </a:lnTo>
                  <a:lnTo>
                    <a:pt x="211352" y="538089"/>
                  </a:lnTo>
                  <a:lnTo>
                    <a:pt x="222516" y="527006"/>
                  </a:lnTo>
                  <a:lnTo>
                    <a:pt x="258206" y="540373"/>
                  </a:lnTo>
                  <a:lnTo>
                    <a:pt x="281210" y="557802"/>
                  </a:lnTo>
                  <a:lnTo>
                    <a:pt x="305822" y="527006"/>
                  </a:lnTo>
                  <a:lnTo>
                    <a:pt x="307344" y="502893"/>
                  </a:lnTo>
                  <a:lnTo>
                    <a:pt x="286961" y="476412"/>
                  </a:lnTo>
                  <a:lnTo>
                    <a:pt x="281464" y="455938"/>
                  </a:lnTo>
                  <a:lnTo>
                    <a:pt x="274022" y="451538"/>
                  </a:lnTo>
                  <a:lnTo>
                    <a:pt x="267340" y="435125"/>
                  </a:lnTo>
                  <a:lnTo>
                    <a:pt x="248734" y="421334"/>
                  </a:lnTo>
                  <a:lnTo>
                    <a:pt x="254146" y="398829"/>
                  </a:lnTo>
                  <a:lnTo>
                    <a:pt x="229197" y="355426"/>
                  </a:lnTo>
                  <a:lnTo>
                    <a:pt x="274106" y="357203"/>
                  </a:lnTo>
                  <a:lnTo>
                    <a:pt x="290767" y="350689"/>
                  </a:lnTo>
                  <a:lnTo>
                    <a:pt x="294235" y="329876"/>
                  </a:lnTo>
                  <a:lnTo>
                    <a:pt x="306921" y="308048"/>
                  </a:lnTo>
                  <a:lnTo>
                    <a:pt x="304553" y="295272"/>
                  </a:lnTo>
                  <a:lnTo>
                    <a:pt x="311573" y="285289"/>
                  </a:lnTo>
                  <a:lnTo>
                    <a:pt x="335169" y="272683"/>
                  </a:lnTo>
                  <a:lnTo>
                    <a:pt x="343711" y="271836"/>
                  </a:lnTo>
                  <a:lnTo>
                    <a:pt x="363501" y="282581"/>
                  </a:lnTo>
                  <a:lnTo>
                    <a:pt x="380755" y="263376"/>
                  </a:lnTo>
                  <a:lnTo>
                    <a:pt x="408749" y="281566"/>
                  </a:lnTo>
                  <a:lnTo>
                    <a:pt x="426594" y="280974"/>
                  </a:lnTo>
                  <a:lnTo>
                    <a:pt x="448245" y="276405"/>
                  </a:lnTo>
                  <a:lnTo>
                    <a:pt x="467528" y="255592"/>
                  </a:lnTo>
                  <a:lnTo>
                    <a:pt x="506855" y="251024"/>
                  </a:lnTo>
                  <a:lnTo>
                    <a:pt x="505587" y="220058"/>
                  </a:lnTo>
                  <a:lnTo>
                    <a:pt x="519119" y="196115"/>
                  </a:lnTo>
                  <a:lnTo>
                    <a:pt x="504995" y="182493"/>
                  </a:lnTo>
                  <a:lnTo>
                    <a:pt x="507278" y="158635"/>
                  </a:lnTo>
                  <a:lnTo>
                    <a:pt x="528591" y="148651"/>
                  </a:lnTo>
                  <a:lnTo>
                    <a:pt x="542377" y="123439"/>
                  </a:lnTo>
                  <a:lnTo>
                    <a:pt x="540347" y="95435"/>
                  </a:lnTo>
                  <a:lnTo>
                    <a:pt x="531889" y="88412"/>
                  </a:lnTo>
                  <a:lnTo>
                    <a:pt x="531382" y="72845"/>
                  </a:lnTo>
                  <a:lnTo>
                    <a:pt x="551849" y="38072"/>
                  </a:lnTo>
                  <a:lnTo>
                    <a:pt x="564873" y="35957"/>
                  </a:lnTo>
                  <a:lnTo>
                    <a:pt x="572570" y="28258"/>
                  </a:lnTo>
                  <a:lnTo>
                    <a:pt x="568510" y="13791"/>
                  </a:lnTo>
                  <a:lnTo>
                    <a:pt x="581619" y="0"/>
                  </a:lnTo>
                  <a:close/>
                </a:path>
              </a:pathLst>
            </a:custGeom>
            <a:grpFill/>
            <a:ln w="8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D455E7C9-76E4-41CB-1679-C028E9905A59}"/>
                </a:ext>
              </a:extLst>
            </p:cNvPr>
            <p:cNvSpPr/>
            <p:nvPr/>
          </p:nvSpPr>
          <p:spPr>
            <a:xfrm>
              <a:off x="5990012" y="-562670"/>
              <a:ext cx="3163213" cy="1562347"/>
            </a:xfrm>
            <a:custGeom>
              <a:avLst/>
              <a:gdLst>
                <a:gd name="connsiteX0" fmla="*/ 2273364 w 2435492"/>
                <a:gd name="connsiteY0" fmla="*/ 1076432 h 1202917"/>
                <a:gd name="connsiteX1" fmla="*/ 2269981 w 2435492"/>
                <a:gd name="connsiteY1" fmla="*/ 1099952 h 1202917"/>
                <a:gd name="connsiteX2" fmla="*/ 2278776 w 2435492"/>
                <a:gd name="connsiteY2" fmla="*/ 1103167 h 1202917"/>
                <a:gd name="connsiteX3" fmla="*/ 2274548 w 2435492"/>
                <a:gd name="connsiteY3" fmla="*/ 1106805 h 1202917"/>
                <a:gd name="connsiteX4" fmla="*/ 2279115 w 2435492"/>
                <a:gd name="connsiteY4" fmla="*/ 1109598 h 1202917"/>
                <a:gd name="connsiteX5" fmla="*/ 2275816 w 2435492"/>
                <a:gd name="connsiteY5" fmla="*/ 1115182 h 1202917"/>
                <a:gd name="connsiteX6" fmla="*/ 2268797 w 2435492"/>
                <a:gd name="connsiteY6" fmla="*/ 1116958 h 1202917"/>
                <a:gd name="connsiteX7" fmla="*/ 2268205 w 2435492"/>
                <a:gd name="connsiteY7" fmla="*/ 1113066 h 1202917"/>
                <a:gd name="connsiteX8" fmla="*/ 2261439 w 2435492"/>
                <a:gd name="connsiteY8" fmla="*/ 1100376 h 1202917"/>
                <a:gd name="connsiteX9" fmla="*/ 2263299 w 2435492"/>
                <a:gd name="connsiteY9" fmla="*/ 1089631 h 1202917"/>
                <a:gd name="connsiteX10" fmla="*/ 2258901 w 2435492"/>
                <a:gd name="connsiteY10" fmla="*/ 1083370 h 1202917"/>
                <a:gd name="connsiteX11" fmla="*/ 2267782 w 2435492"/>
                <a:gd name="connsiteY11" fmla="*/ 1073302 h 1202917"/>
                <a:gd name="connsiteX12" fmla="*/ 2273364 w 2435492"/>
                <a:gd name="connsiteY12" fmla="*/ 1076432 h 1202917"/>
                <a:gd name="connsiteX13" fmla="*/ 1481154 w 2435492"/>
                <a:gd name="connsiteY13" fmla="*/ 1013401 h 1202917"/>
                <a:gd name="connsiteX14" fmla="*/ 1496208 w 2435492"/>
                <a:gd name="connsiteY14" fmla="*/ 1010102 h 1202917"/>
                <a:gd name="connsiteX15" fmla="*/ 1492910 w 2435492"/>
                <a:gd name="connsiteY15" fmla="*/ 1019577 h 1202917"/>
                <a:gd name="connsiteX16" fmla="*/ 1474642 w 2435492"/>
                <a:gd name="connsiteY16" fmla="*/ 1026092 h 1202917"/>
                <a:gd name="connsiteX17" fmla="*/ 1481154 w 2435492"/>
                <a:gd name="connsiteY17" fmla="*/ 1013401 h 1202917"/>
                <a:gd name="connsiteX18" fmla="*/ 1775642 w 2435492"/>
                <a:gd name="connsiteY18" fmla="*/ 970591 h 1202917"/>
                <a:gd name="connsiteX19" fmla="*/ 1790105 w 2435492"/>
                <a:gd name="connsiteY19" fmla="*/ 972622 h 1202917"/>
                <a:gd name="connsiteX20" fmla="*/ 1813278 w 2435492"/>
                <a:gd name="connsiteY20" fmla="*/ 990896 h 1202917"/>
                <a:gd name="connsiteX21" fmla="*/ 1814970 w 2435492"/>
                <a:gd name="connsiteY21" fmla="*/ 1008325 h 1202917"/>
                <a:gd name="connsiteX22" fmla="*/ 1809811 w 2435492"/>
                <a:gd name="connsiteY22" fmla="*/ 1019070 h 1202917"/>
                <a:gd name="connsiteX23" fmla="*/ 1803890 w 2435492"/>
                <a:gd name="connsiteY23" fmla="*/ 1018901 h 1202917"/>
                <a:gd name="connsiteX24" fmla="*/ 1805244 w 2435492"/>
                <a:gd name="connsiteY24" fmla="*/ 1008579 h 1202917"/>
                <a:gd name="connsiteX25" fmla="*/ 1795179 w 2435492"/>
                <a:gd name="connsiteY25" fmla="*/ 1018732 h 1202917"/>
                <a:gd name="connsiteX26" fmla="*/ 1787060 w 2435492"/>
                <a:gd name="connsiteY26" fmla="*/ 1016363 h 1202917"/>
                <a:gd name="connsiteX27" fmla="*/ 1772598 w 2435492"/>
                <a:gd name="connsiteY27" fmla="*/ 1036160 h 1202917"/>
                <a:gd name="connsiteX28" fmla="*/ 1777165 w 2435492"/>
                <a:gd name="connsiteY28" fmla="*/ 1040729 h 1202917"/>
                <a:gd name="connsiteX29" fmla="*/ 1774205 w 2435492"/>
                <a:gd name="connsiteY29" fmla="*/ 1048682 h 1202917"/>
                <a:gd name="connsiteX30" fmla="*/ 1765155 w 2435492"/>
                <a:gd name="connsiteY30" fmla="*/ 1046567 h 1202917"/>
                <a:gd name="connsiteX31" fmla="*/ 1761857 w 2435492"/>
                <a:gd name="connsiteY31" fmla="*/ 1034976 h 1202917"/>
                <a:gd name="connsiteX32" fmla="*/ 1748409 w 2435492"/>
                <a:gd name="connsiteY32" fmla="*/ 1040137 h 1202917"/>
                <a:gd name="connsiteX33" fmla="*/ 1731748 w 2435492"/>
                <a:gd name="connsiteY33" fmla="*/ 1028630 h 1202917"/>
                <a:gd name="connsiteX34" fmla="*/ 1721345 w 2435492"/>
                <a:gd name="connsiteY34" fmla="*/ 1035822 h 1202917"/>
                <a:gd name="connsiteX35" fmla="*/ 1718808 w 2435492"/>
                <a:gd name="connsiteY35" fmla="*/ 1018224 h 1202917"/>
                <a:gd name="connsiteX36" fmla="*/ 1727604 w 2435492"/>
                <a:gd name="connsiteY36" fmla="*/ 1008156 h 1202917"/>
                <a:gd name="connsiteX37" fmla="*/ 1735470 w 2435492"/>
                <a:gd name="connsiteY37" fmla="*/ 1010102 h 1202917"/>
                <a:gd name="connsiteX38" fmla="*/ 1760504 w 2435492"/>
                <a:gd name="connsiteY38" fmla="*/ 997749 h 1202917"/>
                <a:gd name="connsiteX39" fmla="*/ 1760250 w 2435492"/>
                <a:gd name="connsiteY39" fmla="*/ 980744 h 1202917"/>
                <a:gd name="connsiteX40" fmla="*/ 1775642 w 2435492"/>
                <a:gd name="connsiteY40" fmla="*/ 970591 h 1202917"/>
                <a:gd name="connsiteX41" fmla="*/ 1883475 w 2435492"/>
                <a:gd name="connsiteY41" fmla="*/ 967630 h 1202917"/>
                <a:gd name="connsiteX42" fmla="*/ 1890156 w 2435492"/>
                <a:gd name="connsiteY42" fmla="*/ 971014 h 1202917"/>
                <a:gd name="connsiteX43" fmla="*/ 1892101 w 2435492"/>
                <a:gd name="connsiteY43" fmla="*/ 982013 h 1202917"/>
                <a:gd name="connsiteX44" fmla="*/ 1905972 w 2435492"/>
                <a:gd name="connsiteY44" fmla="*/ 986074 h 1202917"/>
                <a:gd name="connsiteX45" fmla="*/ 1907156 w 2435492"/>
                <a:gd name="connsiteY45" fmla="*/ 994958 h 1202917"/>
                <a:gd name="connsiteX46" fmla="*/ 1917981 w 2435492"/>
                <a:gd name="connsiteY46" fmla="*/ 1006464 h 1202917"/>
                <a:gd name="connsiteX47" fmla="*/ 1973970 w 2435492"/>
                <a:gd name="connsiteY47" fmla="*/ 1032014 h 1202917"/>
                <a:gd name="connsiteX48" fmla="*/ 1977437 w 2435492"/>
                <a:gd name="connsiteY48" fmla="*/ 1040983 h 1202917"/>
                <a:gd name="connsiteX49" fmla="*/ 1973124 w 2435492"/>
                <a:gd name="connsiteY49" fmla="*/ 1046990 h 1202917"/>
                <a:gd name="connsiteX50" fmla="*/ 1979890 w 2435492"/>
                <a:gd name="connsiteY50" fmla="*/ 1057481 h 1202917"/>
                <a:gd name="connsiteX51" fmla="*/ 1986402 w 2435492"/>
                <a:gd name="connsiteY51" fmla="*/ 1056127 h 1202917"/>
                <a:gd name="connsiteX52" fmla="*/ 1989362 w 2435492"/>
                <a:gd name="connsiteY52" fmla="*/ 1047074 h 1202917"/>
                <a:gd name="connsiteX53" fmla="*/ 2018456 w 2435492"/>
                <a:gd name="connsiteY53" fmla="*/ 1047751 h 1202917"/>
                <a:gd name="connsiteX54" fmla="*/ 2026406 w 2435492"/>
                <a:gd name="connsiteY54" fmla="*/ 1054689 h 1202917"/>
                <a:gd name="connsiteX55" fmla="*/ 2006700 w 2435492"/>
                <a:gd name="connsiteY55" fmla="*/ 1087685 h 1202917"/>
                <a:gd name="connsiteX56" fmla="*/ 1996382 w 2435492"/>
                <a:gd name="connsiteY56" fmla="*/ 1093523 h 1202917"/>
                <a:gd name="connsiteX57" fmla="*/ 1991054 w 2435492"/>
                <a:gd name="connsiteY57" fmla="*/ 1089546 h 1202917"/>
                <a:gd name="connsiteX58" fmla="*/ 1971940 w 2435492"/>
                <a:gd name="connsiteY58" fmla="*/ 1106467 h 1202917"/>
                <a:gd name="connsiteX59" fmla="*/ 1961284 w 2435492"/>
                <a:gd name="connsiteY59" fmla="*/ 1101560 h 1202917"/>
                <a:gd name="connsiteX60" fmla="*/ 1964159 w 2435492"/>
                <a:gd name="connsiteY60" fmla="*/ 1092000 h 1202917"/>
                <a:gd name="connsiteX61" fmla="*/ 1954687 w 2435492"/>
                <a:gd name="connsiteY61" fmla="*/ 1086162 h 1202917"/>
                <a:gd name="connsiteX62" fmla="*/ 1924916 w 2435492"/>
                <a:gd name="connsiteY62" fmla="*/ 1086246 h 1202917"/>
                <a:gd name="connsiteX63" fmla="*/ 1922295 w 2435492"/>
                <a:gd name="connsiteY63" fmla="*/ 1068479 h 1202917"/>
                <a:gd name="connsiteX64" fmla="*/ 1919250 w 2435492"/>
                <a:gd name="connsiteY64" fmla="*/ 1063995 h 1202917"/>
                <a:gd name="connsiteX65" fmla="*/ 1921364 w 2435492"/>
                <a:gd name="connsiteY65" fmla="*/ 1054181 h 1202917"/>
                <a:gd name="connsiteX66" fmla="*/ 1912907 w 2435492"/>
                <a:gd name="connsiteY66" fmla="*/ 1038867 h 1202917"/>
                <a:gd name="connsiteX67" fmla="*/ 1900221 w 2435492"/>
                <a:gd name="connsiteY67" fmla="*/ 1031676 h 1202917"/>
                <a:gd name="connsiteX68" fmla="*/ 1894723 w 2435492"/>
                <a:gd name="connsiteY68" fmla="*/ 1014248 h 1202917"/>
                <a:gd name="connsiteX69" fmla="*/ 1872903 w 2435492"/>
                <a:gd name="connsiteY69" fmla="*/ 982013 h 1202917"/>
                <a:gd name="connsiteX70" fmla="*/ 1871550 w 2435492"/>
                <a:gd name="connsiteY70" fmla="*/ 974568 h 1202917"/>
                <a:gd name="connsiteX71" fmla="*/ 1883475 w 2435492"/>
                <a:gd name="connsiteY71" fmla="*/ 967630 h 1202917"/>
                <a:gd name="connsiteX72" fmla="*/ 2165447 w 2435492"/>
                <a:gd name="connsiteY72" fmla="*/ 949694 h 1202917"/>
                <a:gd name="connsiteX73" fmla="*/ 2169506 w 2435492"/>
                <a:gd name="connsiteY73" fmla="*/ 948425 h 1202917"/>
                <a:gd name="connsiteX74" fmla="*/ 2168745 w 2435492"/>
                <a:gd name="connsiteY74" fmla="*/ 969407 h 1202917"/>
                <a:gd name="connsiteX75" fmla="*/ 2177456 w 2435492"/>
                <a:gd name="connsiteY75" fmla="*/ 966022 h 1202917"/>
                <a:gd name="connsiteX76" fmla="*/ 2173566 w 2435492"/>
                <a:gd name="connsiteY76" fmla="*/ 983705 h 1202917"/>
                <a:gd name="connsiteX77" fmla="*/ 2173397 w 2435492"/>
                <a:gd name="connsiteY77" fmla="*/ 993434 h 1202917"/>
                <a:gd name="connsiteX78" fmla="*/ 2171536 w 2435492"/>
                <a:gd name="connsiteY78" fmla="*/ 1012640 h 1202917"/>
                <a:gd name="connsiteX79" fmla="*/ 2159442 w 2435492"/>
                <a:gd name="connsiteY79" fmla="*/ 1013655 h 1202917"/>
                <a:gd name="connsiteX80" fmla="*/ 2159865 w 2435492"/>
                <a:gd name="connsiteY80" fmla="*/ 1006464 h 1202917"/>
                <a:gd name="connsiteX81" fmla="*/ 2149208 w 2435492"/>
                <a:gd name="connsiteY81" fmla="*/ 1013740 h 1202917"/>
                <a:gd name="connsiteX82" fmla="*/ 2144388 w 2435492"/>
                <a:gd name="connsiteY82" fmla="*/ 1010017 h 1202917"/>
                <a:gd name="connsiteX83" fmla="*/ 2140328 w 2435492"/>
                <a:gd name="connsiteY83" fmla="*/ 1005618 h 1202917"/>
                <a:gd name="connsiteX84" fmla="*/ 2137030 w 2435492"/>
                <a:gd name="connsiteY84" fmla="*/ 996734 h 1202917"/>
                <a:gd name="connsiteX85" fmla="*/ 2166969 w 2435492"/>
                <a:gd name="connsiteY85" fmla="*/ 984466 h 1202917"/>
                <a:gd name="connsiteX86" fmla="*/ 2154959 w 2435492"/>
                <a:gd name="connsiteY86" fmla="*/ 959677 h 1202917"/>
                <a:gd name="connsiteX87" fmla="*/ 2159780 w 2435492"/>
                <a:gd name="connsiteY87" fmla="*/ 956716 h 1202917"/>
                <a:gd name="connsiteX88" fmla="*/ 2161810 w 2435492"/>
                <a:gd name="connsiteY88" fmla="*/ 939456 h 1202917"/>
                <a:gd name="connsiteX89" fmla="*/ 2165447 w 2435492"/>
                <a:gd name="connsiteY89" fmla="*/ 949694 h 1202917"/>
                <a:gd name="connsiteX90" fmla="*/ 2148024 w 2435492"/>
                <a:gd name="connsiteY90" fmla="*/ 892500 h 1202917"/>
                <a:gd name="connsiteX91" fmla="*/ 2151238 w 2435492"/>
                <a:gd name="connsiteY91" fmla="*/ 899353 h 1202917"/>
                <a:gd name="connsiteX92" fmla="*/ 2151322 w 2435492"/>
                <a:gd name="connsiteY92" fmla="*/ 905191 h 1202917"/>
                <a:gd name="connsiteX93" fmla="*/ 2170944 w 2435492"/>
                <a:gd name="connsiteY93" fmla="*/ 913652 h 1202917"/>
                <a:gd name="connsiteX94" fmla="*/ 2131363 w 2435492"/>
                <a:gd name="connsiteY94" fmla="*/ 972537 h 1202917"/>
                <a:gd name="connsiteX95" fmla="*/ 2127473 w 2435492"/>
                <a:gd name="connsiteY95" fmla="*/ 993942 h 1202917"/>
                <a:gd name="connsiteX96" fmla="*/ 2120791 w 2435492"/>
                <a:gd name="connsiteY96" fmla="*/ 1004095 h 1202917"/>
                <a:gd name="connsiteX97" fmla="*/ 2107344 w 2435492"/>
                <a:gd name="connsiteY97" fmla="*/ 1007987 h 1202917"/>
                <a:gd name="connsiteX98" fmla="*/ 2112841 w 2435492"/>
                <a:gd name="connsiteY98" fmla="*/ 1015432 h 1202917"/>
                <a:gd name="connsiteX99" fmla="*/ 2101339 w 2435492"/>
                <a:gd name="connsiteY99" fmla="*/ 1019916 h 1202917"/>
                <a:gd name="connsiteX100" fmla="*/ 2096349 w 2435492"/>
                <a:gd name="connsiteY100" fmla="*/ 1016278 h 1202917"/>
                <a:gd name="connsiteX101" fmla="*/ 2091613 w 2435492"/>
                <a:gd name="connsiteY101" fmla="*/ 1022877 h 1202917"/>
                <a:gd name="connsiteX102" fmla="*/ 2094573 w 2435492"/>
                <a:gd name="connsiteY102" fmla="*/ 1027192 h 1202917"/>
                <a:gd name="connsiteX103" fmla="*/ 2081210 w 2435492"/>
                <a:gd name="connsiteY103" fmla="*/ 1033707 h 1202917"/>
                <a:gd name="connsiteX104" fmla="*/ 2080195 w 2435492"/>
                <a:gd name="connsiteY104" fmla="*/ 1041321 h 1202917"/>
                <a:gd name="connsiteX105" fmla="*/ 2070977 w 2435492"/>
                <a:gd name="connsiteY105" fmla="*/ 1046059 h 1202917"/>
                <a:gd name="connsiteX106" fmla="*/ 2065226 w 2435492"/>
                <a:gd name="connsiteY106" fmla="*/ 1036583 h 1202917"/>
                <a:gd name="connsiteX107" fmla="*/ 2054316 w 2435492"/>
                <a:gd name="connsiteY107" fmla="*/ 1038275 h 1202917"/>
                <a:gd name="connsiteX108" fmla="*/ 2055161 w 2435492"/>
                <a:gd name="connsiteY108" fmla="*/ 1024146 h 1202917"/>
                <a:gd name="connsiteX109" fmla="*/ 2063788 w 2435492"/>
                <a:gd name="connsiteY109" fmla="*/ 1018901 h 1202917"/>
                <a:gd name="connsiteX110" fmla="*/ 2070046 w 2435492"/>
                <a:gd name="connsiteY110" fmla="*/ 1021185 h 1202917"/>
                <a:gd name="connsiteX111" fmla="*/ 2076389 w 2435492"/>
                <a:gd name="connsiteY111" fmla="*/ 1007479 h 1202917"/>
                <a:gd name="connsiteX112" fmla="*/ 2083409 w 2435492"/>
                <a:gd name="connsiteY112" fmla="*/ 1009848 h 1202917"/>
                <a:gd name="connsiteX113" fmla="*/ 2092712 w 2435492"/>
                <a:gd name="connsiteY113" fmla="*/ 1001726 h 1202917"/>
                <a:gd name="connsiteX114" fmla="*/ 2086116 w 2435492"/>
                <a:gd name="connsiteY114" fmla="*/ 993942 h 1202917"/>
                <a:gd name="connsiteX115" fmla="*/ 2089245 w 2435492"/>
                <a:gd name="connsiteY115" fmla="*/ 981336 h 1202917"/>
                <a:gd name="connsiteX116" fmla="*/ 2083240 w 2435492"/>
                <a:gd name="connsiteY116" fmla="*/ 976260 h 1202917"/>
                <a:gd name="connsiteX117" fmla="*/ 2093473 w 2435492"/>
                <a:gd name="connsiteY117" fmla="*/ 969745 h 1202917"/>
                <a:gd name="connsiteX118" fmla="*/ 2096180 w 2435492"/>
                <a:gd name="connsiteY118" fmla="*/ 958239 h 1202917"/>
                <a:gd name="connsiteX119" fmla="*/ 2102777 w 2435492"/>
                <a:gd name="connsiteY119" fmla="*/ 959423 h 1202917"/>
                <a:gd name="connsiteX120" fmla="*/ 2116224 w 2435492"/>
                <a:gd name="connsiteY120" fmla="*/ 948763 h 1202917"/>
                <a:gd name="connsiteX121" fmla="*/ 2122736 w 2435492"/>
                <a:gd name="connsiteY121" fmla="*/ 923805 h 1202917"/>
                <a:gd name="connsiteX122" fmla="*/ 2130179 w 2435492"/>
                <a:gd name="connsiteY122" fmla="*/ 919490 h 1202917"/>
                <a:gd name="connsiteX123" fmla="*/ 2136014 w 2435492"/>
                <a:gd name="connsiteY123" fmla="*/ 902315 h 1202917"/>
                <a:gd name="connsiteX124" fmla="*/ 2148532 w 2435492"/>
                <a:gd name="connsiteY124" fmla="*/ 887847 h 1202917"/>
                <a:gd name="connsiteX125" fmla="*/ 2148024 w 2435492"/>
                <a:gd name="connsiteY125" fmla="*/ 892500 h 1202917"/>
                <a:gd name="connsiteX126" fmla="*/ 2239449 w 2435492"/>
                <a:gd name="connsiteY126" fmla="*/ 813818 h 1202917"/>
                <a:gd name="connsiteX127" fmla="*/ 2241564 w 2435492"/>
                <a:gd name="connsiteY127" fmla="*/ 825493 h 1202917"/>
                <a:gd name="connsiteX128" fmla="*/ 2247146 w 2435492"/>
                <a:gd name="connsiteY128" fmla="*/ 830908 h 1202917"/>
                <a:gd name="connsiteX129" fmla="*/ 2252981 w 2435492"/>
                <a:gd name="connsiteY129" fmla="*/ 826424 h 1202917"/>
                <a:gd name="connsiteX130" fmla="*/ 2258732 w 2435492"/>
                <a:gd name="connsiteY130" fmla="*/ 833192 h 1202917"/>
                <a:gd name="connsiteX131" fmla="*/ 2254250 w 2435492"/>
                <a:gd name="connsiteY131" fmla="*/ 872957 h 1202917"/>
                <a:gd name="connsiteX132" fmla="*/ 2235221 w 2435492"/>
                <a:gd name="connsiteY132" fmla="*/ 886663 h 1202917"/>
                <a:gd name="connsiteX133" fmla="*/ 2220166 w 2435492"/>
                <a:gd name="connsiteY133" fmla="*/ 876764 h 1202917"/>
                <a:gd name="connsiteX134" fmla="*/ 2233360 w 2435492"/>
                <a:gd name="connsiteY134" fmla="*/ 865173 h 1202917"/>
                <a:gd name="connsiteX135" fmla="*/ 2225917 w 2435492"/>
                <a:gd name="connsiteY135" fmla="*/ 857474 h 1202917"/>
                <a:gd name="connsiteX136" fmla="*/ 2215853 w 2435492"/>
                <a:gd name="connsiteY136" fmla="*/ 862973 h 1202917"/>
                <a:gd name="connsiteX137" fmla="*/ 2214162 w 2435492"/>
                <a:gd name="connsiteY137" fmla="*/ 858489 h 1202917"/>
                <a:gd name="connsiteX138" fmla="*/ 2217544 w 2435492"/>
                <a:gd name="connsiteY138" fmla="*/ 849690 h 1202917"/>
                <a:gd name="connsiteX139" fmla="*/ 2216360 w 2435492"/>
                <a:gd name="connsiteY139" fmla="*/ 844783 h 1202917"/>
                <a:gd name="connsiteX140" fmla="*/ 2222703 w 2435492"/>
                <a:gd name="connsiteY140" fmla="*/ 828624 h 1202917"/>
                <a:gd name="connsiteX141" fmla="*/ 2239449 w 2435492"/>
                <a:gd name="connsiteY141" fmla="*/ 813818 h 1202917"/>
                <a:gd name="connsiteX142" fmla="*/ 2435493 w 2435492"/>
                <a:gd name="connsiteY142" fmla="*/ 813564 h 1202917"/>
                <a:gd name="connsiteX143" fmla="*/ 2431603 w 2435492"/>
                <a:gd name="connsiteY143" fmla="*/ 846391 h 1202917"/>
                <a:gd name="connsiteX144" fmla="*/ 2423653 w 2435492"/>
                <a:gd name="connsiteY144" fmla="*/ 846898 h 1202917"/>
                <a:gd name="connsiteX145" fmla="*/ 2425260 w 2435492"/>
                <a:gd name="connsiteY145" fmla="*/ 821686 h 1202917"/>
                <a:gd name="connsiteX146" fmla="*/ 2429404 w 2435492"/>
                <a:gd name="connsiteY146" fmla="*/ 813310 h 1202917"/>
                <a:gd name="connsiteX147" fmla="*/ 2435493 w 2435492"/>
                <a:gd name="connsiteY147" fmla="*/ 813564 h 1202917"/>
                <a:gd name="connsiteX148" fmla="*/ 2318780 w 2435492"/>
                <a:gd name="connsiteY148" fmla="*/ 776253 h 1202917"/>
                <a:gd name="connsiteX149" fmla="*/ 2325631 w 2435492"/>
                <a:gd name="connsiteY149" fmla="*/ 780229 h 1202917"/>
                <a:gd name="connsiteX150" fmla="*/ 2324954 w 2435492"/>
                <a:gd name="connsiteY150" fmla="*/ 787082 h 1202917"/>
                <a:gd name="connsiteX151" fmla="*/ 2301189 w 2435492"/>
                <a:gd name="connsiteY151" fmla="*/ 820248 h 1202917"/>
                <a:gd name="connsiteX152" fmla="*/ 2301527 w 2435492"/>
                <a:gd name="connsiteY152" fmla="*/ 811618 h 1202917"/>
                <a:gd name="connsiteX153" fmla="*/ 2285204 w 2435492"/>
                <a:gd name="connsiteY153" fmla="*/ 810603 h 1202917"/>
                <a:gd name="connsiteX154" fmla="*/ 2301950 w 2435492"/>
                <a:gd name="connsiteY154" fmla="*/ 799350 h 1202917"/>
                <a:gd name="connsiteX155" fmla="*/ 2305417 w 2435492"/>
                <a:gd name="connsiteY155" fmla="*/ 786236 h 1202917"/>
                <a:gd name="connsiteX156" fmla="*/ 2300935 w 2435492"/>
                <a:gd name="connsiteY156" fmla="*/ 782514 h 1202917"/>
                <a:gd name="connsiteX157" fmla="*/ 2310999 w 2435492"/>
                <a:gd name="connsiteY157" fmla="*/ 773715 h 1202917"/>
                <a:gd name="connsiteX158" fmla="*/ 2318780 w 2435492"/>
                <a:gd name="connsiteY158" fmla="*/ 776253 h 1202917"/>
                <a:gd name="connsiteX159" fmla="*/ 755758 w 2435492"/>
                <a:gd name="connsiteY159" fmla="*/ 4738 h 1202917"/>
                <a:gd name="connsiteX160" fmla="*/ 815806 w 2435492"/>
                <a:gd name="connsiteY160" fmla="*/ 0 h 1202917"/>
                <a:gd name="connsiteX161" fmla="*/ 824348 w 2435492"/>
                <a:gd name="connsiteY161" fmla="*/ 5922 h 1202917"/>
                <a:gd name="connsiteX162" fmla="*/ 829338 w 2435492"/>
                <a:gd name="connsiteY162" fmla="*/ 16498 h 1202917"/>
                <a:gd name="connsiteX163" fmla="*/ 812846 w 2435492"/>
                <a:gd name="connsiteY163" fmla="*/ 31473 h 1202917"/>
                <a:gd name="connsiteX164" fmla="*/ 809801 w 2435492"/>
                <a:gd name="connsiteY164" fmla="*/ 46279 h 1202917"/>
                <a:gd name="connsiteX165" fmla="*/ 824010 w 2435492"/>
                <a:gd name="connsiteY165" fmla="*/ 44841 h 1202917"/>
                <a:gd name="connsiteX166" fmla="*/ 821726 w 2435492"/>
                <a:gd name="connsiteY166" fmla="*/ 65569 h 1202917"/>
                <a:gd name="connsiteX167" fmla="*/ 829592 w 2435492"/>
                <a:gd name="connsiteY167" fmla="*/ 88413 h 1202917"/>
                <a:gd name="connsiteX168" fmla="*/ 847691 w 2435492"/>
                <a:gd name="connsiteY168" fmla="*/ 80713 h 1202917"/>
                <a:gd name="connsiteX169" fmla="*/ 865367 w 2435492"/>
                <a:gd name="connsiteY169" fmla="*/ 54401 h 1202917"/>
                <a:gd name="connsiteX170" fmla="*/ 868750 w 2435492"/>
                <a:gd name="connsiteY170" fmla="*/ 35873 h 1202917"/>
                <a:gd name="connsiteX171" fmla="*/ 883212 w 2435492"/>
                <a:gd name="connsiteY171" fmla="*/ 21151 h 1202917"/>
                <a:gd name="connsiteX172" fmla="*/ 910276 w 2435492"/>
                <a:gd name="connsiteY172" fmla="*/ 13452 h 1202917"/>
                <a:gd name="connsiteX173" fmla="*/ 933365 w 2435492"/>
                <a:gd name="connsiteY173" fmla="*/ 36380 h 1202917"/>
                <a:gd name="connsiteX174" fmla="*/ 926852 w 2435492"/>
                <a:gd name="connsiteY174" fmla="*/ 52878 h 1202917"/>
                <a:gd name="connsiteX175" fmla="*/ 928628 w 2435492"/>
                <a:gd name="connsiteY175" fmla="*/ 64977 h 1202917"/>
                <a:gd name="connsiteX176" fmla="*/ 935733 w 2435492"/>
                <a:gd name="connsiteY176" fmla="*/ 54570 h 1202917"/>
                <a:gd name="connsiteX177" fmla="*/ 947488 w 2435492"/>
                <a:gd name="connsiteY177" fmla="*/ 55332 h 1202917"/>
                <a:gd name="connsiteX178" fmla="*/ 942245 w 2435492"/>
                <a:gd name="connsiteY178" fmla="*/ 96365 h 1202917"/>
                <a:gd name="connsiteX179" fmla="*/ 928121 w 2435492"/>
                <a:gd name="connsiteY179" fmla="*/ 124962 h 1202917"/>
                <a:gd name="connsiteX180" fmla="*/ 938777 w 2435492"/>
                <a:gd name="connsiteY180" fmla="*/ 127669 h 1202917"/>
                <a:gd name="connsiteX181" fmla="*/ 941145 w 2435492"/>
                <a:gd name="connsiteY181" fmla="*/ 140106 h 1202917"/>
                <a:gd name="connsiteX182" fmla="*/ 950195 w 2435492"/>
                <a:gd name="connsiteY182" fmla="*/ 144675 h 1202917"/>
                <a:gd name="connsiteX183" fmla="*/ 952478 w 2435492"/>
                <a:gd name="connsiteY183" fmla="*/ 154066 h 1202917"/>
                <a:gd name="connsiteX184" fmla="*/ 967533 w 2435492"/>
                <a:gd name="connsiteY184" fmla="*/ 144506 h 1202917"/>
                <a:gd name="connsiteX185" fmla="*/ 976836 w 2435492"/>
                <a:gd name="connsiteY185" fmla="*/ 158804 h 1202917"/>
                <a:gd name="connsiteX186" fmla="*/ 992397 w 2435492"/>
                <a:gd name="connsiteY186" fmla="*/ 152459 h 1202917"/>
                <a:gd name="connsiteX187" fmla="*/ 1003308 w 2435492"/>
                <a:gd name="connsiteY187" fmla="*/ 166080 h 1202917"/>
                <a:gd name="connsiteX188" fmla="*/ 1034854 w 2435492"/>
                <a:gd name="connsiteY188" fmla="*/ 182832 h 1202917"/>
                <a:gd name="connsiteX189" fmla="*/ 1043565 w 2435492"/>
                <a:gd name="connsiteY189" fmla="*/ 224119 h 1202917"/>
                <a:gd name="connsiteX190" fmla="*/ 1048470 w 2435492"/>
                <a:gd name="connsiteY190" fmla="*/ 234018 h 1202917"/>
                <a:gd name="connsiteX191" fmla="*/ 1055913 w 2435492"/>
                <a:gd name="connsiteY191" fmla="*/ 234610 h 1202917"/>
                <a:gd name="connsiteX192" fmla="*/ 1065301 w 2435492"/>
                <a:gd name="connsiteY192" fmla="*/ 244932 h 1202917"/>
                <a:gd name="connsiteX193" fmla="*/ 1121627 w 2435492"/>
                <a:gd name="connsiteY193" fmla="*/ 235456 h 1202917"/>
                <a:gd name="connsiteX194" fmla="*/ 1138120 w 2435492"/>
                <a:gd name="connsiteY194" fmla="*/ 221920 h 1202917"/>
                <a:gd name="connsiteX195" fmla="*/ 1160785 w 2435492"/>
                <a:gd name="connsiteY195" fmla="*/ 228350 h 1202917"/>
                <a:gd name="connsiteX196" fmla="*/ 1171611 w 2435492"/>
                <a:gd name="connsiteY196" fmla="*/ 247132 h 1202917"/>
                <a:gd name="connsiteX197" fmla="*/ 1189033 w 2435492"/>
                <a:gd name="connsiteY197" fmla="*/ 231565 h 1202917"/>
                <a:gd name="connsiteX198" fmla="*/ 1176178 w 2435492"/>
                <a:gd name="connsiteY198" fmla="*/ 220820 h 1202917"/>
                <a:gd name="connsiteX199" fmla="*/ 1176178 w 2435492"/>
                <a:gd name="connsiteY199" fmla="*/ 220820 h 1202917"/>
                <a:gd name="connsiteX200" fmla="*/ 1204511 w 2435492"/>
                <a:gd name="connsiteY200" fmla="*/ 241210 h 1202917"/>
                <a:gd name="connsiteX201" fmla="*/ 1210093 w 2435492"/>
                <a:gd name="connsiteY201" fmla="*/ 254916 h 1202917"/>
                <a:gd name="connsiteX202" fmla="*/ 1205356 w 2435492"/>
                <a:gd name="connsiteY202" fmla="*/ 279282 h 1202917"/>
                <a:gd name="connsiteX203" fmla="*/ 1224639 w 2435492"/>
                <a:gd name="connsiteY203" fmla="*/ 323107 h 1202917"/>
                <a:gd name="connsiteX204" fmla="*/ 1248574 w 2435492"/>
                <a:gd name="connsiteY204" fmla="*/ 335291 h 1202917"/>
                <a:gd name="connsiteX205" fmla="*/ 1282319 w 2435492"/>
                <a:gd name="connsiteY205" fmla="*/ 373786 h 1202917"/>
                <a:gd name="connsiteX206" fmla="*/ 1312258 w 2435492"/>
                <a:gd name="connsiteY206" fmla="*/ 389353 h 1202917"/>
                <a:gd name="connsiteX207" fmla="*/ 1323845 w 2435492"/>
                <a:gd name="connsiteY207" fmla="*/ 463383 h 1202917"/>
                <a:gd name="connsiteX208" fmla="*/ 1340760 w 2435492"/>
                <a:gd name="connsiteY208" fmla="*/ 508816 h 1202917"/>
                <a:gd name="connsiteX209" fmla="*/ 1345666 w 2435492"/>
                <a:gd name="connsiteY209" fmla="*/ 544688 h 1202917"/>
                <a:gd name="connsiteX210" fmla="*/ 1374844 w 2435492"/>
                <a:gd name="connsiteY210" fmla="*/ 612965 h 1202917"/>
                <a:gd name="connsiteX211" fmla="*/ 1405037 w 2435492"/>
                <a:gd name="connsiteY211" fmla="*/ 625994 h 1202917"/>
                <a:gd name="connsiteX212" fmla="*/ 1411803 w 2435492"/>
                <a:gd name="connsiteY212" fmla="*/ 636570 h 1202917"/>
                <a:gd name="connsiteX213" fmla="*/ 1426772 w 2435492"/>
                <a:gd name="connsiteY213" fmla="*/ 633947 h 1202917"/>
                <a:gd name="connsiteX214" fmla="*/ 1439036 w 2435492"/>
                <a:gd name="connsiteY214" fmla="*/ 655944 h 1202917"/>
                <a:gd name="connsiteX215" fmla="*/ 1460771 w 2435492"/>
                <a:gd name="connsiteY215" fmla="*/ 656537 h 1202917"/>
                <a:gd name="connsiteX216" fmla="*/ 1495701 w 2435492"/>
                <a:gd name="connsiteY216" fmla="*/ 683526 h 1202917"/>
                <a:gd name="connsiteX217" fmla="*/ 1511601 w 2435492"/>
                <a:gd name="connsiteY217" fmla="*/ 722106 h 1202917"/>
                <a:gd name="connsiteX218" fmla="*/ 1553212 w 2435492"/>
                <a:gd name="connsiteY218" fmla="*/ 774645 h 1202917"/>
                <a:gd name="connsiteX219" fmla="*/ 1560908 w 2435492"/>
                <a:gd name="connsiteY219" fmla="*/ 775322 h 1202917"/>
                <a:gd name="connsiteX220" fmla="*/ 1567251 w 2435492"/>
                <a:gd name="connsiteY220" fmla="*/ 783360 h 1202917"/>
                <a:gd name="connsiteX221" fmla="*/ 1581290 w 2435492"/>
                <a:gd name="connsiteY221" fmla="*/ 816948 h 1202917"/>
                <a:gd name="connsiteX222" fmla="*/ 1600996 w 2435492"/>
                <a:gd name="connsiteY222" fmla="*/ 839453 h 1202917"/>
                <a:gd name="connsiteX223" fmla="*/ 1619264 w 2435492"/>
                <a:gd name="connsiteY223" fmla="*/ 847237 h 1202917"/>
                <a:gd name="connsiteX224" fmla="*/ 1630935 w 2435492"/>
                <a:gd name="connsiteY224" fmla="*/ 863312 h 1202917"/>
                <a:gd name="connsiteX225" fmla="*/ 1634149 w 2435492"/>
                <a:gd name="connsiteY225" fmla="*/ 885563 h 1202917"/>
                <a:gd name="connsiteX226" fmla="*/ 1641000 w 2435492"/>
                <a:gd name="connsiteY226" fmla="*/ 891993 h 1202917"/>
                <a:gd name="connsiteX227" fmla="*/ 1641169 w 2435492"/>
                <a:gd name="connsiteY227" fmla="*/ 909083 h 1202917"/>
                <a:gd name="connsiteX228" fmla="*/ 1664850 w 2435492"/>
                <a:gd name="connsiteY228" fmla="*/ 933703 h 1202917"/>
                <a:gd name="connsiteX229" fmla="*/ 1664342 w 2435492"/>
                <a:gd name="connsiteY229" fmla="*/ 942333 h 1202917"/>
                <a:gd name="connsiteX230" fmla="*/ 1676690 w 2435492"/>
                <a:gd name="connsiteY230" fmla="*/ 953755 h 1202917"/>
                <a:gd name="connsiteX231" fmla="*/ 1676944 w 2435492"/>
                <a:gd name="connsiteY231" fmla="*/ 966615 h 1202917"/>
                <a:gd name="connsiteX232" fmla="*/ 1690560 w 2435492"/>
                <a:gd name="connsiteY232" fmla="*/ 989458 h 1202917"/>
                <a:gd name="connsiteX233" fmla="*/ 1679312 w 2435492"/>
                <a:gd name="connsiteY233" fmla="*/ 1016278 h 1202917"/>
                <a:gd name="connsiteX234" fmla="*/ 1656646 w 2435492"/>
                <a:gd name="connsiteY234" fmla="*/ 1035483 h 1202917"/>
                <a:gd name="connsiteX235" fmla="*/ 1631443 w 2435492"/>
                <a:gd name="connsiteY235" fmla="*/ 1036245 h 1202917"/>
                <a:gd name="connsiteX236" fmla="*/ 1612836 w 2435492"/>
                <a:gd name="connsiteY236" fmla="*/ 1050712 h 1202917"/>
                <a:gd name="connsiteX237" fmla="*/ 1597782 w 2435492"/>
                <a:gd name="connsiteY237" fmla="*/ 1050543 h 1202917"/>
                <a:gd name="connsiteX238" fmla="*/ 1594146 w 2435492"/>
                <a:gd name="connsiteY238" fmla="*/ 1044705 h 1202917"/>
                <a:gd name="connsiteX239" fmla="*/ 1584673 w 2435492"/>
                <a:gd name="connsiteY239" fmla="*/ 1050289 h 1202917"/>
                <a:gd name="connsiteX240" fmla="*/ 1581544 w 2435492"/>
                <a:gd name="connsiteY240" fmla="*/ 1059088 h 1202917"/>
                <a:gd name="connsiteX241" fmla="*/ 1596260 w 2435492"/>
                <a:gd name="connsiteY241" fmla="*/ 1065349 h 1202917"/>
                <a:gd name="connsiteX242" fmla="*/ 1578668 w 2435492"/>
                <a:gd name="connsiteY242" fmla="*/ 1073556 h 1202917"/>
                <a:gd name="connsiteX243" fmla="*/ 1579514 w 2435492"/>
                <a:gd name="connsiteY243" fmla="*/ 1080578 h 1202917"/>
                <a:gd name="connsiteX244" fmla="*/ 1567674 w 2435492"/>
                <a:gd name="connsiteY244" fmla="*/ 1072202 h 1202917"/>
                <a:gd name="connsiteX245" fmla="*/ 1551266 w 2435492"/>
                <a:gd name="connsiteY245" fmla="*/ 1075755 h 1202917"/>
                <a:gd name="connsiteX246" fmla="*/ 1548560 w 2435492"/>
                <a:gd name="connsiteY246" fmla="*/ 1084047 h 1202917"/>
                <a:gd name="connsiteX247" fmla="*/ 1524372 w 2435492"/>
                <a:gd name="connsiteY247" fmla="*/ 1082016 h 1202917"/>
                <a:gd name="connsiteX248" fmla="*/ 1517436 w 2435492"/>
                <a:gd name="connsiteY248" fmla="*/ 1091661 h 1202917"/>
                <a:gd name="connsiteX249" fmla="*/ 1491895 w 2435492"/>
                <a:gd name="connsiteY249" fmla="*/ 1087093 h 1202917"/>
                <a:gd name="connsiteX250" fmla="*/ 1480393 w 2435492"/>
                <a:gd name="connsiteY250" fmla="*/ 1090815 h 1202917"/>
                <a:gd name="connsiteX251" fmla="*/ 1478447 w 2435492"/>
                <a:gd name="connsiteY251" fmla="*/ 1083539 h 1202917"/>
                <a:gd name="connsiteX252" fmla="*/ 1463562 w 2435492"/>
                <a:gd name="connsiteY252" fmla="*/ 1079563 h 1202917"/>
                <a:gd name="connsiteX253" fmla="*/ 1475910 w 2435492"/>
                <a:gd name="connsiteY253" fmla="*/ 1059173 h 1202917"/>
                <a:gd name="connsiteX254" fmla="*/ 1477771 w 2435492"/>
                <a:gd name="connsiteY254" fmla="*/ 1037429 h 1202917"/>
                <a:gd name="connsiteX255" fmla="*/ 1486313 w 2435492"/>
                <a:gd name="connsiteY255" fmla="*/ 1030492 h 1202917"/>
                <a:gd name="connsiteX256" fmla="*/ 1496377 w 2435492"/>
                <a:gd name="connsiteY256" fmla="*/ 1034722 h 1202917"/>
                <a:gd name="connsiteX257" fmla="*/ 1507287 w 2435492"/>
                <a:gd name="connsiteY257" fmla="*/ 1017801 h 1202917"/>
                <a:gd name="connsiteX258" fmla="*/ 1508641 w 2435492"/>
                <a:gd name="connsiteY258" fmla="*/ 1039967 h 1202917"/>
                <a:gd name="connsiteX259" fmla="*/ 1517605 w 2435492"/>
                <a:gd name="connsiteY259" fmla="*/ 1041660 h 1202917"/>
                <a:gd name="connsiteX260" fmla="*/ 1500183 w 2435492"/>
                <a:gd name="connsiteY260" fmla="*/ 1062980 h 1202917"/>
                <a:gd name="connsiteX261" fmla="*/ 1495701 w 2435492"/>
                <a:gd name="connsiteY261" fmla="*/ 1078970 h 1202917"/>
                <a:gd name="connsiteX262" fmla="*/ 1507118 w 2435492"/>
                <a:gd name="connsiteY262" fmla="*/ 1076094 h 1202917"/>
                <a:gd name="connsiteX263" fmla="*/ 1532237 w 2435492"/>
                <a:gd name="connsiteY263" fmla="*/ 1056042 h 1202917"/>
                <a:gd name="connsiteX264" fmla="*/ 1543485 w 2435492"/>
                <a:gd name="connsiteY264" fmla="*/ 1057565 h 1202917"/>
                <a:gd name="connsiteX265" fmla="*/ 1546614 w 2435492"/>
                <a:gd name="connsiteY265" fmla="*/ 1051304 h 1202917"/>
                <a:gd name="connsiteX266" fmla="*/ 1559301 w 2435492"/>
                <a:gd name="connsiteY266" fmla="*/ 1049951 h 1202917"/>
                <a:gd name="connsiteX267" fmla="*/ 1557186 w 2435492"/>
                <a:gd name="connsiteY267" fmla="*/ 1029307 h 1202917"/>
                <a:gd name="connsiteX268" fmla="*/ 1563276 w 2435492"/>
                <a:gd name="connsiteY268" fmla="*/ 1018562 h 1202917"/>
                <a:gd name="connsiteX269" fmla="*/ 1568012 w 2435492"/>
                <a:gd name="connsiteY269" fmla="*/ 1023554 h 1202917"/>
                <a:gd name="connsiteX270" fmla="*/ 1577569 w 2435492"/>
                <a:gd name="connsiteY270" fmla="*/ 1033791 h 1202917"/>
                <a:gd name="connsiteX271" fmla="*/ 1586196 w 2435492"/>
                <a:gd name="connsiteY271" fmla="*/ 1031084 h 1202917"/>
                <a:gd name="connsiteX272" fmla="*/ 1590932 w 2435492"/>
                <a:gd name="connsiteY272" fmla="*/ 991066 h 1202917"/>
                <a:gd name="connsiteX273" fmla="*/ 1569027 w 2435492"/>
                <a:gd name="connsiteY273" fmla="*/ 971099 h 1202917"/>
                <a:gd name="connsiteX274" fmla="*/ 1566320 w 2435492"/>
                <a:gd name="connsiteY274" fmla="*/ 956885 h 1202917"/>
                <a:gd name="connsiteX275" fmla="*/ 1559301 w 2435492"/>
                <a:gd name="connsiteY275" fmla="*/ 951639 h 1202917"/>
                <a:gd name="connsiteX276" fmla="*/ 1562684 w 2435492"/>
                <a:gd name="connsiteY276" fmla="*/ 930150 h 1202917"/>
                <a:gd name="connsiteX277" fmla="*/ 1551266 w 2435492"/>
                <a:gd name="connsiteY277" fmla="*/ 918559 h 1202917"/>
                <a:gd name="connsiteX278" fmla="*/ 1549321 w 2435492"/>
                <a:gd name="connsiteY278" fmla="*/ 908914 h 1202917"/>
                <a:gd name="connsiteX279" fmla="*/ 1519466 w 2435492"/>
                <a:gd name="connsiteY279" fmla="*/ 884463 h 1202917"/>
                <a:gd name="connsiteX280" fmla="*/ 1517267 w 2435492"/>
                <a:gd name="connsiteY280" fmla="*/ 877356 h 1202917"/>
                <a:gd name="connsiteX281" fmla="*/ 1481154 w 2435492"/>
                <a:gd name="connsiteY281" fmla="*/ 867119 h 1202917"/>
                <a:gd name="connsiteX282" fmla="*/ 1467284 w 2435492"/>
                <a:gd name="connsiteY282" fmla="*/ 870757 h 1202917"/>
                <a:gd name="connsiteX283" fmla="*/ 1440896 w 2435492"/>
                <a:gd name="connsiteY283" fmla="*/ 866780 h 1202917"/>
                <a:gd name="connsiteX284" fmla="*/ 1433369 w 2435492"/>
                <a:gd name="connsiteY284" fmla="*/ 843683 h 1202917"/>
                <a:gd name="connsiteX285" fmla="*/ 1424658 w 2435492"/>
                <a:gd name="connsiteY285" fmla="*/ 841314 h 1202917"/>
                <a:gd name="connsiteX286" fmla="*/ 1419161 w 2435492"/>
                <a:gd name="connsiteY286" fmla="*/ 831923 h 1202917"/>
                <a:gd name="connsiteX287" fmla="*/ 1401231 w 2435492"/>
                <a:gd name="connsiteY287" fmla="*/ 833954 h 1202917"/>
                <a:gd name="connsiteX288" fmla="*/ 1380087 w 2435492"/>
                <a:gd name="connsiteY288" fmla="*/ 821601 h 1202917"/>
                <a:gd name="connsiteX289" fmla="*/ 1378227 w 2435492"/>
                <a:gd name="connsiteY289" fmla="*/ 826593 h 1202917"/>
                <a:gd name="connsiteX290" fmla="*/ 1371884 w 2435492"/>
                <a:gd name="connsiteY290" fmla="*/ 822786 h 1202917"/>
                <a:gd name="connsiteX291" fmla="*/ 1367993 w 2435492"/>
                <a:gd name="connsiteY291" fmla="*/ 833277 h 1202917"/>
                <a:gd name="connsiteX292" fmla="*/ 1377296 w 2435492"/>
                <a:gd name="connsiteY292" fmla="*/ 833784 h 1202917"/>
                <a:gd name="connsiteX293" fmla="*/ 1380087 w 2435492"/>
                <a:gd name="connsiteY293" fmla="*/ 839199 h 1202917"/>
                <a:gd name="connsiteX294" fmla="*/ 1368754 w 2435492"/>
                <a:gd name="connsiteY294" fmla="*/ 863227 h 1202917"/>
                <a:gd name="connsiteX295" fmla="*/ 1376789 w 2435492"/>
                <a:gd name="connsiteY295" fmla="*/ 867034 h 1202917"/>
                <a:gd name="connsiteX296" fmla="*/ 1384485 w 2435492"/>
                <a:gd name="connsiteY296" fmla="*/ 881248 h 1202917"/>
                <a:gd name="connsiteX297" fmla="*/ 1377550 w 2435492"/>
                <a:gd name="connsiteY297" fmla="*/ 886155 h 1202917"/>
                <a:gd name="connsiteX298" fmla="*/ 1353446 w 2435492"/>
                <a:gd name="connsiteY298" fmla="*/ 886240 h 1202917"/>
                <a:gd name="connsiteX299" fmla="*/ 1345835 w 2435492"/>
                <a:gd name="connsiteY299" fmla="*/ 893600 h 1202917"/>
                <a:gd name="connsiteX300" fmla="*/ 1332049 w 2435492"/>
                <a:gd name="connsiteY300" fmla="*/ 888016 h 1202917"/>
                <a:gd name="connsiteX301" fmla="*/ 1323591 w 2435492"/>
                <a:gd name="connsiteY301" fmla="*/ 894785 h 1202917"/>
                <a:gd name="connsiteX302" fmla="*/ 1318348 w 2435492"/>
                <a:gd name="connsiteY302" fmla="*/ 892500 h 1202917"/>
                <a:gd name="connsiteX303" fmla="*/ 1289424 w 2435492"/>
                <a:gd name="connsiteY303" fmla="*/ 903584 h 1202917"/>
                <a:gd name="connsiteX304" fmla="*/ 1284264 w 2435492"/>
                <a:gd name="connsiteY304" fmla="*/ 937341 h 1202917"/>
                <a:gd name="connsiteX305" fmla="*/ 1288324 w 2435492"/>
                <a:gd name="connsiteY305" fmla="*/ 963738 h 1202917"/>
                <a:gd name="connsiteX306" fmla="*/ 1315219 w 2435492"/>
                <a:gd name="connsiteY306" fmla="*/ 1027615 h 1202917"/>
                <a:gd name="connsiteX307" fmla="*/ 1319701 w 2435492"/>
                <a:gd name="connsiteY307" fmla="*/ 1029561 h 1202917"/>
                <a:gd name="connsiteX308" fmla="*/ 1327228 w 2435492"/>
                <a:gd name="connsiteY308" fmla="*/ 1009509 h 1202917"/>
                <a:gd name="connsiteX309" fmla="*/ 1333994 w 2435492"/>
                <a:gd name="connsiteY309" fmla="*/ 1008410 h 1202917"/>
                <a:gd name="connsiteX310" fmla="*/ 1326975 w 2435492"/>
                <a:gd name="connsiteY310" fmla="*/ 992673 h 1202917"/>
                <a:gd name="connsiteX311" fmla="*/ 1342790 w 2435492"/>
                <a:gd name="connsiteY311" fmla="*/ 989966 h 1202917"/>
                <a:gd name="connsiteX312" fmla="*/ 1340253 w 2435492"/>
                <a:gd name="connsiteY312" fmla="*/ 1009594 h 1202917"/>
                <a:gd name="connsiteX313" fmla="*/ 1350571 w 2435492"/>
                <a:gd name="connsiteY313" fmla="*/ 1007479 h 1202917"/>
                <a:gd name="connsiteX314" fmla="*/ 1359028 w 2435492"/>
                <a:gd name="connsiteY314" fmla="*/ 1021439 h 1202917"/>
                <a:gd name="connsiteX315" fmla="*/ 1358944 w 2435492"/>
                <a:gd name="connsiteY315" fmla="*/ 1044959 h 1202917"/>
                <a:gd name="connsiteX316" fmla="*/ 1366725 w 2435492"/>
                <a:gd name="connsiteY316" fmla="*/ 1063995 h 1202917"/>
                <a:gd name="connsiteX317" fmla="*/ 1372645 w 2435492"/>
                <a:gd name="connsiteY317" fmla="*/ 1067549 h 1202917"/>
                <a:gd name="connsiteX318" fmla="*/ 1381102 w 2435492"/>
                <a:gd name="connsiteY318" fmla="*/ 1063826 h 1202917"/>
                <a:gd name="connsiteX319" fmla="*/ 1372899 w 2435492"/>
                <a:gd name="connsiteY319" fmla="*/ 1052066 h 1202917"/>
                <a:gd name="connsiteX320" fmla="*/ 1375689 w 2435492"/>
                <a:gd name="connsiteY320" fmla="*/ 1045551 h 1202917"/>
                <a:gd name="connsiteX321" fmla="*/ 1383555 w 2435492"/>
                <a:gd name="connsiteY321" fmla="*/ 1057650 h 1202917"/>
                <a:gd name="connsiteX322" fmla="*/ 1397679 w 2435492"/>
                <a:gd name="connsiteY322" fmla="*/ 1057565 h 1202917"/>
                <a:gd name="connsiteX323" fmla="*/ 1400385 w 2435492"/>
                <a:gd name="connsiteY323" fmla="*/ 1068479 h 1202917"/>
                <a:gd name="connsiteX324" fmla="*/ 1411972 w 2435492"/>
                <a:gd name="connsiteY324" fmla="*/ 1077701 h 1202917"/>
                <a:gd name="connsiteX325" fmla="*/ 1407236 w 2435492"/>
                <a:gd name="connsiteY325" fmla="*/ 1087346 h 1202917"/>
                <a:gd name="connsiteX326" fmla="*/ 1411972 w 2435492"/>
                <a:gd name="connsiteY326" fmla="*/ 1100037 h 1202917"/>
                <a:gd name="connsiteX327" fmla="*/ 1425419 w 2435492"/>
                <a:gd name="connsiteY327" fmla="*/ 1108667 h 1202917"/>
                <a:gd name="connsiteX328" fmla="*/ 1416285 w 2435492"/>
                <a:gd name="connsiteY328" fmla="*/ 1121781 h 1202917"/>
                <a:gd name="connsiteX329" fmla="*/ 1422290 w 2435492"/>
                <a:gd name="connsiteY329" fmla="*/ 1126434 h 1202917"/>
                <a:gd name="connsiteX330" fmla="*/ 1417046 w 2435492"/>
                <a:gd name="connsiteY330" fmla="*/ 1132441 h 1202917"/>
                <a:gd name="connsiteX331" fmla="*/ 1422290 w 2435492"/>
                <a:gd name="connsiteY331" fmla="*/ 1139040 h 1202917"/>
                <a:gd name="connsiteX332" fmla="*/ 1409265 w 2435492"/>
                <a:gd name="connsiteY332" fmla="*/ 1138194 h 1202917"/>
                <a:gd name="connsiteX333" fmla="*/ 1405714 w 2435492"/>
                <a:gd name="connsiteY333" fmla="*/ 1145555 h 1202917"/>
                <a:gd name="connsiteX334" fmla="*/ 1396241 w 2435492"/>
                <a:gd name="connsiteY334" fmla="*/ 1142932 h 1202917"/>
                <a:gd name="connsiteX335" fmla="*/ 1395311 w 2435492"/>
                <a:gd name="connsiteY335" fmla="*/ 1168567 h 1202917"/>
                <a:gd name="connsiteX336" fmla="*/ 1424996 w 2435492"/>
                <a:gd name="connsiteY336" fmla="*/ 1157146 h 1202917"/>
                <a:gd name="connsiteX337" fmla="*/ 1431762 w 2435492"/>
                <a:gd name="connsiteY337" fmla="*/ 1147839 h 1202917"/>
                <a:gd name="connsiteX338" fmla="*/ 1438105 w 2435492"/>
                <a:gd name="connsiteY338" fmla="*/ 1150546 h 1202917"/>
                <a:gd name="connsiteX339" fmla="*/ 1451045 w 2435492"/>
                <a:gd name="connsiteY339" fmla="*/ 1137856 h 1202917"/>
                <a:gd name="connsiteX340" fmla="*/ 1475910 w 2435492"/>
                <a:gd name="connsiteY340" fmla="*/ 1136333 h 1202917"/>
                <a:gd name="connsiteX341" fmla="*/ 1468129 w 2435492"/>
                <a:gd name="connsiteY341" fmla="*/ 1159176 h 1202917"/>
                <a:gd name="connsiteX342" fmla="*/ 1448593 w 2435492"/>
                <a:gd name="connsiteY342" fmla="*/ 1157738 h 1202917"/>
                <a:gd name="connsiteX343" fmla="*/ 1441150 w 2435492"/>
                <a:gd name="connsiteY343" fmla="*/ 1168567 h 1202917"/>
                <a:gd name="connsiteX344" fmla="*/ 1441150 w 2435492"/>
                <a:gd name="connsiteY344" fmla="*/ 1168567 h 1202917"/>
                <a:gd name="connsiteX345" fmla="*/ 1423728 w 2435492"/>
                <a:gd name="connsiteY345" fmla="*/ 1171359 h 1202917"/>
                <a:gd name="connsiteX346" fmla="*/ 1421952 w 2435492"/>
                <a:gd name="connsiteY346" fmla="*/ 1181004 h 1202917"/>
                <a:gd name="connsiteX347" fmla="*/ 1401654 w 2435492"/>
                <a:gd name="connsiteY347" fmla="*/ 1196403 h 1202917"/>
                <a:gd name="connsiteX348" fmla="*/ 1375689 w 2435492"/>
                <a:gd name="connsiteY348" fmla="*/ 1202917 h 1202917"/>
                <a:gd name="connsiteX349" fmla="*/ 1340422 w 2435492"/>
                <a:gd name="connsiteY349" fmla="*/ 1195979 h 1202917"/>
                <a:gd name="connsiteX350" fmla="*/ 1323169 w 2435492"/>
                <a:gd name="connsiteY350" fmla="*/ 1168229 h 1202917"/>
                <a:gd name="connsiteX351" fmla="*/ 1315726 w 2435492"/>
                <a:gd name="connsiteY351" fmla="*/ 1174659 h 1202917"/>
                <a:gd name="connsiteX352" fmla="*/ 1240116 w 2435492"/>
                <a:gd name="connsiteY352" fmla="*/ 1174574 h 1202917"/>
                <a:gd name="connsiteX353" fmla="*/ 1232843 w 2435492"/>
                <a:gd name="connsiteY353" fmla="*/ 1156807 h 1202917"/>
                <a:gd name="connsiteX354" fmla="*/ 1221933 w 2435492"/>
                <a:gd name="connsiteY354" fmla="*/ 1161461 h 1202917"/>
                <a:gd name="connsiteX355" fmla="*/ 1204426 w 2435492"/>
                <a:gd name="connsiteY355" fmla="*/ 1157146 h 1202917"/>
                <a:gd name="connsiteX356" fmla="*/ 1185481 w 2435492"/>
                <a:gd name="connsiteY356" fmla="*/ 1140647 h 1202917"/>
                <a:gd name="connsiteX357" fmla="*/ 1187004 w 2435492"/>
                <a:gd name="connsiteY357" fmla="*/ 1127280 h 1202917"/>
                <a:gd name="connsiteX358" fmla="*/ 1172372 w 2435492"/>
                <a:gd name="connsiteY358" fmla="*/ 1121358 h 1202917"/>
                <a:gd name="connsiteX359" fmla="*/ 1143194 w 2435492"/>
                <a:gd name="connsiteY359" fmla="*/ 1124065 h 1202917"/>
                <a:gd name="connsiteX360" fmla="*/ 1122896 w 2435492"/>
                <a:gd name="connsiteY360" fmla="*/ 1136502 h 1202917"/>
                <a:gd name="connsiteX361" fmla="*/ 1112578 w 2435492"/>
                <a:gd name="connsiteY361" fmla="*/ 1128634 h 1202917"/>
                <a:gd name="connsiteX362" fmla="*/ 1102006 w 2435492"/>
                <a:gd name="connsiteY362" fmla="*/ 1132272 h 1202917"/>
                <a:gd name="connsiteX363" fmla="*/ 1077987 w 2435492"/>
                <a:gd name="connsiteY363" fmla="*/ 1126349 h 1202917"/>
                <a:gd name="connsiteX364" fmla="*/ 1040859 w 2435492"/>
                <a:gd name="connsiteY364" fmla="*/ 1129057 h 1202917"/>
                <a:gd name="connsiteX365" fmla="*/ 1048217 w 2435492"/>
                <a:gd name="connsiteY365" fmla="*/ 1110867 h 1202917"/>
                <a:gd name="connsiteX366" fmla="*/ 1047117 w 2435492"/>
                <a:gd name="connsiteY366" fmla="*/ 1085062 h 1202917"/>
                <a:gd name="connsiteX367" fmla="*/ 1040267 w 2435492"/>
                <a:gd name="connsiteY367" fmla="*/ 1081086 h 1202917"/>
                <a:gd name="connsiteX368" fmla="*/ 1043650 w 2435492"/>
                <a:gd name="connsiteY368" fmla="*/ 1069325 h 1202917"/>
                <a:gd name="connsiteX369" fmla="*/ 1038913 w 2435492"/>
                <a:gd name="connsiteY369" fmla="*/ 1062134 h 1202917"/>
                <a:gd name="connsiteX370" fmla="*/ 1047963 w 2435492"/>
                <a:gd name="connsiteY370" fmla="*/ 1046482 h 1202917"/>
                <a:gd name="connsiteX371" fmla="*/ 1028173 w 2435492"/>
                <a:gd name="connsiteY371" fmla="*/ 1035060 h 1202917"/>
                <a:gd name="connsiteX372" fmla="*/ 1015740 w 2435492"/>
                <a:gd name="connsiteY372" fmla="*/ 1041829 h 1202917"/>
                <a:gd name="connsiteX373" fmla="*/ 1004323 w 2435492"/>
                <a:gd name="connsiteY373" fmla="*/ 1036498 h 1202917"/>
                <a:gd name="connsiteX374" fmla="*/ 1008636 w 2435492"/>
                <a:gd name="connsiteY374" fmla="*/ 1012132 h 1202917"/>
                <a:gd name="connsiteX375" fmla="*/ 999756 w 2435492"/>
                <a:gd name="connsiteY375" fmla="*/ 991150 h 1202917"/>
                <a:gd name="connsiteX376" fmla="*/ 976498 w 2435492"/>
                <a:gd name="connsiteY376" fmla="*/ 981167 h 1202917"/>
                <a:gd name="connsiteX377" fmla="*/ 974468 w 2435492"/>
                <a:gd name="connsiteY377" fmla="*/ 963315 h 1202917"/>
                <a:gd name="connsiteX378" fmla="*/ 963473 w 2435492"/>
                <a:gd name="connsiteY378" fmla="*/ 951809 h 1202917"/>
                <a:gd name="connsiteX379" fmla="*/ 884396 w 2435492"/>
                <a:gd name="connsiteY379" fmla="*/ 942756 h 1202917"/>
                <a:gd name="connsiteX380" fmla="*/ 867396 w 2435492"/>
                <a:gd name="connsiteY380" fmla="*/ 907222 h 1202917"/>
                <a:gd name="connsiteX381" fmla="*/ 855387 w 2435492"/>
                <a:gd name="connsiteY381" fmla="*/ 907560 h 1202917"/>
                <a:gd name="connsiteX382" fmla="*/ 852850 w 2435492"/>
                <a:gd name="connsiteY382" fmla="*/ 933957 h 1202917"/>
                <a:gd name="connsiteX383" fmla="*/ 837372 w 2435492"/>
                <a:gd name="connsiteY383" fmla="*/ 944110 h 1202917"/>
                <a:gd name="connsiteX384" fmla="*/ 825955 w 2435492"/>
                <a:gd name="connsiteY384" fmla="*/ 972875 h 1202917"/>
                <a:gd name="connsiteX385" fmla="*/ 807687 w 2435492"/>
                <a:gd name="connsiteY385" fmla="*/ 989035 h 1202917"/>
                <a:gd name="connsiteX386" fmla="*/ 804558 w 2435492"/>
                <a:gd name="connsiteY386" fmla="*/ 1004518 h 1202917"/>
                <a:gd name="connsiteX387" fmla="*/ 779862 w 2435492"/>
                <a:gd name="connsiteY387" fmla="*/ 1018985 h 1202917"/>
                <a:gd name="connsiteX388" fmla="*/ 785782 w 2435492"/>
                <a:gd name="connsiteY388" fmla="*/ 1043013 h 1202917"/>
                <a:gd name="connsiteX389" fmla="*/ 783245 w 2435492"/>
                <a:gd name="connsiteY389" fmla="*/ 1056381 h 1202917"/>
                <a:gd name="connsiteX390" fmla="*/ 748316 w 2435492"/>
                <a:gd name="connsiteY390" fmla="*/ 1080070 h 1202917"/>
                <a:gd name="connsiteX391" fmla="*/ 718292 w 2435492"/>
                <a:gd name="connsiteY391" fmla="*/ 1076940 h 1202917"/>
                <a:gd name="connsiteX392" fmla="*/ 711779 w 2435492"/>
                <a:gd name="connsiteY392" fmla="*/ 1089461 h 1202917"/>
                <a:gd name="connsiteX393" fmla="*/ 696387 w 2435492"/>
                <a:gd name="connsiteY393" fmla="*/ 1098514 h 1202917"/>
                <a:gd name="connsiteX394" fmla="*/ 697994 w 2435492"/>
                <a:gd name="connsiteY394" fmla="*/ 1115858 h 1202917"/>
                <a:gd name="connsiteX395" fmla="*/ 705182 w 2435492"/>
                <a:gd name="connsiteY395" fmla="*/ 1124150 h 1202917"/>
                <a:gd name="connsiteX396" fmla="*/ 698670 w 2435492"/>
                <a:gd name="connsiteY396" fmla="*/ 1129141 h 1202917"/>
                <a:gd name="connsiteX397" fmla="*/ 689367 w 2435492"/>
                <a:gd name="connsiteY397" fmla="*/ 1133964 h 1202917"/>
                <a:gd name="connsiteX398" fmla="*/ 682263 w 2435492"/>
                <a:gd name="connsiteY398" fmla="*/ 1130326 h 1202917"/>
                <a:gd name="connsiteX399" fmla="*/ 673044 w 2435492"/>
                <a:gd name="connsiteY399" fmla="*/ 1141324 h 1202917"/>
                <a:gd name="connsiteX400" fmla="*/ 659766 w 2435492"/>
                <a:gd name="connsiteY400" fmla="*/ 1136840 h 1202917"/>
                <a:gd name="connsiteX401" fmla="*/ 629657 w 2435492"/>
                <a:gd name="connsiteY401" fmla="*/ 1150800 h 1202917"/>
                <a:gd name="connsiteX402" fmla="*/ 624583 w 2435492"/>
                <a:gd name="connsiteY402" fmla="*/ 1146062 h 1202917"/>
                <a:gd name="connsiteX403" fmla="*/ 619931 w 2435492"/>
                <a:gd name="connsiteY403" fmla="*/ 1092000 h 1202917"/>
                <a:gd name="connsiteX404" fmla="*/ 612658 w 2435492"/>
                <a:gd name="connsiteY404" fmla="*/ 1074571 h 1202917"/>
                <a:gd name="connsiteX405" fmla="*/ 590076 w 2435492"/>
                <a:gd name="connsiteY405" fmla="*/ 1070087 h 1202917"/>
                <a:gd name="connsiteX406" fmla="*/ 582634 w 2435492"/>
                <a:gd name="connsiteY406" fmla="*/ 1055619 h 1202917"/>
                <a:gd name="connsiteX407" fmla="*/ 568679 w 2435492"/>
                <a:gd name="connsiteY407" fmla="*/ 1051558 h 1202917"/>
                <a:gd name="connsiteX408" fmla="*/ 556247 w 2435492"/>
                <a:gd name="connsiteY408" fmla="*/ 1024908 h 1202917"/>
                <a:gd name="connsiteX409" fmla="*/ 540262 w 2435492"/>
                <a:gd name="connsiteY409" fmla="*/ 1022623 h 1202917"/>
                <a:gd name="connsiteX410" fmla="*/ 518357 w 2435492"/>
                <a:gd name="connsiteY410" fmla="*/ 1056296 h 1202917"/>
                <a:gd name="connsiteX411" fmla="*/ 495099 w 2435492"/>
                <a:gd name="connsiteY411" fmla="*/ 1069072 h 1202917"/>
                <a:gd name="connsiteX412" fmla="*/ 458986 w 2435492"/>
                <a:gd name="connsiteY412" fmla="*/ 1059511 h 1202917"/>
                <a:gd name="connsiteX413" fmla="*/ 455603 w 2435492"/>
                <a:gd name="connsiteY413" fmla="*/ 1032268 h 1202917"/>
                <a:gd name="connsiteX414" fmla="*/ 468289 w 2435492"/>
                <a:gd name="connsiteY414" fmla="*/ 998934 h 1202917"/>
                <a:gd name="connsiteX415" fmla="*/ 435813 w 2435492"/>
                <a:gd name="connsiteY415" fmla="*/ 990558 h 1202917"/>
                <a:gd name="connsiteX416" fmla="*/ 427017 w 2435492"/>
                <a:gd name="connsiteY416" fmla="*/ 964753 h 1202917"/>
                <a:gd name="connsiteX417" fmla="*/ 439026 w 2435492"/>
                <a:gd name="connsiteY417" fmla="*/ 950540 h 1202917"/>
                <a:gd name="connsiteX418" fmla="*/ 422365 w 2435492"/>
                <a:gd name="connsiteY418" fmla="*/ 928289 h 1202917"/>
                <a:gd name="connsiteX419" fmla="*/ 401814 w 2435492"/>
                <a:gd name="connsiteY419" fmla="*/ 930573 h 1202917"/>
                <a:gd name="connsiteX420" fmla="*/ 383968 w 2435492"/>
                <a:gd name="connsiteY420" fmla="*/ 925496 h 1202917"/>
                <a:gd name="connsiteX421" fmla="*/ 370183 w 2435492"/>
                <a:gd name="connsiteY421" fmla="*/ 938610 h 1202917"/>
                <a:gd name="connsiteX422" fmla="*/ 347686 w 2435492"/>
                <a:gd name="connsiteY422" fmla="*/ 939372 h 1202917"/>
                <a:gd name="connsiteX423" fmla="*/ 337706 w 2435492"/>
                <a:gd name="connsiteY423" fmla="*/ 947071 h 1202917"/>
                <a:gd name="connsiteX424" fmla="*/ 331701 w 2435492"/>
                <a:gd name="connsiteY424" fmla="*/ 961200 h 1202917"/>
                <a:gd name="connsiteX425" fmla="*/ 324259 w 2435492"/>
                <a:gd name="connsiteY425" fmla="*/ 963569 h 1202917"/>
                <a:gd name="connsiteX426" fmla="*/ 300916 w 2435492"/>
                <a:gd name="connsiteY426" fmla="*/ 954516 h 1202917"/>
                <a:gd name="connsiteX427" fmla="*/ 291698 w 2435492"/>
                <a:gd name="connsiteY427" fmla="*/ 943517 h 1202917"/>
                <a:gd name="connsiteX428" fmla="*/ 287469 w 2435492"/>
                <a:gd name="connsiteY428" fmla="*/ 954093 h 1202917"/>
                <a:gd name="connsiteX429" fmla="*/ 263957 w 2435492"/>
                <a:gd name="connsiteY429" fmla="*/ 966022 h 1202917"/>
                <a:gd name="connsiteX430" fmla="*/ 256937 w 2435492"/>
                <a:gd name="connsiteY430" fmla="*/ 976006 h 1202917"/>
                <a:gd name="connsiteX431" fmla="*/ 244674 w 2435492"/>
                <a:gd name="connsiteY431" fmla="*/ 974314 h 1202917"/>
                <a:gd name="connsiteX432" fmla="*/ 245097 w 2435492"/>
                <a:gd name="connsiteY432" fmla="*/ 989796 h 1202917"/>
                <a:gd name="connsiteX433" fmla="*/ 208814 w 2435492"/>
                <a:gd name="connsiteY433" fmla="*/ 1013655 h 1202917"/>
                <a:gd name="connsiteX434" fmla="*/ 208814 w 2435492"/>
                <a:gd name="connsiteY434" fmla="*/ 1013655 h 1202917"/>
                <a:gd name="connsiteX435" fmla="*/ 207884 w 2435492"/>
                <a:gd name="connsiteY435" fmla="*/ 1012894 h 1202917"/>
                <a:gd name="connsiteX436" fmla="*/ 207884 w 2435492"/>
                <a:gd name="connsiteY436" fmla="*/ 1012894 h 1202917"/>
                <a:gd name="connsiteX437" fmla="*/ 188855 w 2435492"/>
                <a:gd name="connsiteY437" fmla="*/ 1000711 h 1202917"/>
                <a:gd name="connsiteX438" fmla="*/ 188855 w 2435492"/>
                <a:gd name="connsiteY438" fmla="*/ 1000711 h 1202917"/>
                <a:gd name="connsiteX439" fmla="*/ 174646 w 2435492"/>
                <a:gd name="connsiteY439" fmla="*/ 988612 h 1202917"/>
                <a:gd name="connsiteX440" fmla="*/ 172870 w 2435492"/>
                <a:gd name="connsiteY440" fmla="*/ 970760 h 1202917"/>
                <a:gd name="connsiteX441" fmla="*/ 184372 w 2435492"/>
                <a:gd name="connsiteY441" fmla="*/ 957900 h 1202917"/>
                <a:gd name="connsiteX442" fmla="*/ 186233 w 2435492"/>
                <a:gd name="connsiteY442" fmla="*/ 946310 h 1202917"/>
                <a:gd name="connsiteX443" fmla="*/ 199088 w 2435492"/>
                <a:gd name="connsiteY443" fmla="*/ 934380 h 1202917"/>
                <a:gd name="connsiteX444" fmla="*/ 206193 w 2435492"/>
                <a:gd name="connsiteY444" fmla="*/ 936495 h 1202917"/>
                <a:gd name="connsiteX445" fmla="*/ 213212 w 2435492"/>
                <a:gd name="connsiteY445" fmla="*/ 921351 h 1202917"/>
                <a:gd name="connsiteX446" fmla="*/ 223869 w 2435492"/>
                <a:gd name="connsiteY446" fmla="*/ 916952 h 1202917"/>
                <a:gd name="connsiteX447" fmla="*/ 234102 w 2435492"/>
                <a:gd name="connsiteY447" fmla="*/ 886155 h 1202917"/>
                <a:gd name="connsiteX448" fmla="*/ 218625 w 2435492"/>
                <a:gd name="connsiteY448" fmla="*/ 878625 h 1202917"/>
                <a:gd name="connsiteX449" fmla="*/ 219217 w 2435492"/>
                <a:gd name="connsiteY449" fmla="*/ 854174 h 1202917"/>
                <a:gd name="connsiteX450" fmla="*/ 212705 w 2435492"/>
                <a:gd name="connsiteY450" fmla="*/ 852736 h 1202917"/>
                <a:gd name="connsiteX451" fmla="*/ 209322 w 2435492"/>
                <a:gd name="connsiteY451" fmla="*/ 838015 h 1202917"/>
                <a:gd name="connsiteX452" fmla="*/ 195705 w 2435492"/>
                <a:gd name="connsiteY452" fmla="*/ 824393 h 1202917"/>
                <a:gd name="connsiteX453" fmla="*/ 145045 w 2435492"/>
                <a:gd name="connsiteY453" fmla="*/ 826170 h 1202917"/>
                <a:gd name="connsiteX454" fmla="*/ 133543 w 2435492"/>
                <a:gd name="connsiteY454" fmla="*/ 819825 h 1202917"/>
                <a:gd name="connsiteX455" fmla="*/ 130921 w 2435492"/>
                <a:gd name="connsiteY455" fmla="*/ 811703 h 1202917"/>
                <a:gd name="connsiteX456" fmla="*/ 113922 w 2435492"/>
                <a:gd name="connsiteY456" fmla="*/ 806203 h 1202917"/>
                <a:gd name="connsiteX457" fmla="*/ 118827 w 2435492"/>
                <a:gd name="connsiteY457" fmla="*/ 789028 h 1202917"/>
                <a:gd name="connsiteX458" fmla="*/ 109947 w 2435492"/>
                <a:gd name="connsiteY458" fmla="*/ 768808 h 1202917"/>
                <a:gd name="connsiteX459" fmla="*/ 81445 w 2435492"/>
                <a:gd name="connsiteY459" fmla="*/ 750448 h 1202917"/>
                <a:gd name="connsiteX460" fmla="*/ 58356 w 2435492"/>
                <a:gd name="connsiteY460" fmla="*/ 720583 h 1202917"/>
                <a:gd name="connsiteX461" fmla="*/ 55058 w 2435492"/>
                <a:gd name="connsiteY461" fmla="*/ 711276 h 1202917"/>
                <a:gd name="connsiteX462" fmla="*/ 71381 w 2435492"/>
                <a:gd name="connsiteY462" fmla="*/ 705523 h 1202917"/>
                <a:gd name="connsiteX463" fmla="*/ 70704 w 2435492"/>
                <a:gd name="connsiteY463" fmla="*/ 686825 h 1202917"/>
                <a:gd name="connsiteX464" fmla="*/ 46516 w 2435492"/>
                <a:gd name="connsiteY464" fmla="*/ 689279 h 1202917"/>
                <a:gd name="connsiteX465" fmla="*/ 43725 w 2435492"/>
                <a:gd name="connsiteY465" fmla="*/ 684964 h 1202917"/>
                <a:gd name="connsiteX466" fmla="*/ 61063 w 2435492"/>
                <a:gd name="connsiteY466" fmla="*/ 657129 h 1202917"/>
                <a:gd name="connsiteX467" fmla="*/ 47700 w 2435492"/>
                <a:gd name="connsiteY467" fmla="*/ 578107 h 1202917"/>
                <a:gd name="connsiteX468" fmla="*/ 44317 w 2435492"/>
                <a:gd name="connsiteY468" fmla="*/ 571508 h 1202917"/>
                <a:gd name="connsiteX469" fmla="*/ 24104 w 2435492"/>
                <a:gd name="connsiteY469" fmla="*/ 570239 h 1202917"/>
                <a:gd name="connsiteX470" fmla="*/ 25372 w 2435492"/>
                <a:gd name="connsiteY470" fmla="*/ 540120 h 1202917"/>
                <a:gd name="connsiteX471" fmla="*/ 4313 w 2435492"/>
                <a:gd name="connsiteY471" fmla="*/ 523876 h 1202917"/>
                <a:gd name="connsiteX472" fmla="*/ 0 w 2435492"/>
                <a:gd name="connsiteY472" fmla="*/ 511269 h 1202917"/>
                <a:gd name="connsiteX473" fmla="*/ 16746 w 2435492"/>
                <a:gd name="connsiteY473" fmla="*/ 501371 h 1202917"/>
                <a:gd name="connsiteX474" fmla="*/ 18099 w 2435492"/>
                <a:gd name="connsiteY474" fmla="*/ 491810 h 1202917"/>
                <a:gd name="connsiteX475" fmla="*/ 28755 w 2435492"/>
                <a:gd name="connsiteY475" fmla="*/ 489357 h 1202917"/>
                <a:gd name="connsiteX476" fmla="*/ 33661 w 2435492"/>
                <a:gd name="connsiteY476" fmla="*/ 473366 h 1202917"/>
                <a:gd name="connsiteX477" fmla="*/ 46770 w 2435492"/>
                <a:gd name="connsiteY477" fmla="*/ 478696 h 1202917"/>
                <a:gd name="connsiteX478" fmla="*/ 59625 w 2435492"/>
                <a:gd name="connsiteY478" fmla="*/ 472605 h 1202917"/>
                <a:gd name="connsiteX479" fmla="*/ 85928 w 2435492"/>
                <a:gd name="connsiteY479" fmla="*/ 497648 h 1202917"/>
                <a:gd name="connsiteX480" fmla="*/ 97092 w 2435492"/>
                <a:gd name="connsiteY480" fmla="*/ 492995 h 1202917"/>
                <a:gd name="connsiteX481" fmla="*/ 101743 w 2435492"/>
                <a:gd name="connsiteY481" fmla="*/ 482757 h 1202917"/>
                <a:gd name="connsiteX482" fmla="*/ 91256 w 2435492"/>
                <a:gd name="connsiteY482" fmla="*/ 460168 h 1202917"/>
                <a:gd name="connsiteX483" fmla="*/ 79331 w 2435492"/>
                <a:gd name="connsiteY483" fmla="*/ 451115 h 1202917"/>
                <a:gd name="connsiteX484" fmla="*/ 85759 w 2435492"/>
                <a:gd name="connsiteY484" fmla="*/ 436817 h 1202917"/>
                <a:gd name="connsiteX485" fmla="*/ 77047 w 2435492"/>
                <a:gd name="connsiteY485" fmla="*/ 407036 h 1202917"/>
                <a:gd name="connsiteX486" fmla="*/ 81276 w 2435492"/>
                <a:gd name="connsiteY486" fmla="*/ 403652 h 1202917"/>
                <a:gd name="connsiteX487" fmla="*/ 79500 w 2435492"/>
                <a:gd name="connsiteY487" fmla="*/ 386815 h 1202917"/>
                <a:gd name="connsiteX488" fmla="*/ 81868 w 2435492"/>
                <a:gd name="connsiteY488" fmla="*/ 382669 h 1202917"/>
                <a:gd name="connsiteX489" fmla="*/ 98614 w 2435492"/>
                <a:gd name="connsiteY489" fmla="*/ 385123 h 1202917"/>
                <a:gd name="connsiteX490" fmla="*/ 95400 w 2435492"/>
                <a:gd name="connsiteY490" fmla="*/ 379285 h 1202917"/>
                <a:gd name="connsiteX491" fmla="*/ 105464 w 2435492"/>
                <a:gd name="connsiteY491" fmla="*/ 367271 h 1202917"/>
                <a:gd name="connsiteX492" fmla="*/ 108002 w 2435492"/>
                <a:gd name="connsiteY492" fmla="*/ 354157 h 1202917"/>
                <a:gd name="connsiteX493" fmla="*/ 106310 w 2435492"/>
                <a:gd name="connsiteY493" fmla="*/ 339267 h 1202917"/>
                <a:gd name="connsiteX494" fmla="*/ 116290 w 2435492"/>
                <a:gd name="connsiteY494" fmla="*/ 336052 h 1202917"/>
                <a:gd name="connsiteX495" fmla="*/ 127454 w 2435492"/>
                <a:gd name="connsiteY495" fmla="*/ 340113 h 1202917"/>
                <a:gd name="connsiteX496" fmla="*/ 132105 w 2435492"/>
                <a:gd name="connsiteY496" fmla="*/ 334783 h 1202917"/>
                <a:gd name="connsiteX497" fmla="*/ 132105 w 2435492"/>
                <a:gd name="connsiteY497" fmla="*/ 334783 h 1202917"/>
                <a:gd name="connsiteX498" fmla="*/ 147667 w 2435492"/>
                <a:gd name="connsiteY498" fmla="*/ 323615 h 1202917"/>
                <a:gd name="connsiteX499" fmla="*/ 151050 w 2435492"/>
                <a:gd name="connsiteY499" fmla="*/ 337406 h 1202917"/>
                <a:gd name="connsiteX500" fmla="*/ 168472 w 2435492"/>
                <a:gd name="connsiteY500" fmla="*/ 346458 h 1202917"/>
                <a:gd name="connsiteX501" fmla="*/ 172278 w 2435492"/>
                <a:gd name="connsiteY501" fmla="*/ 355088 h 1202917"/>
                <a:gd name="connsiteX502" fmla="*/ 186825 w 2435492"/>
                <a:gd name="connsiteY502" fmla="*/ 353481 h 1202917"/>
                <a:gd name="connsiteX503" fmla="*/ 191054 w 2435492"/>
                <a:gd name="connsiteY503" fmla="*/ 360080 h 1202917"/>
                <a:gd name="connsiteX504" fmla="*/ 197904 w 2435492"/>
                <a:gd name="connsiteY504" fmla="*/ 359572 h 1202917"/>
                <a:gd name="connsiteX505" fmla="*/ 202641 w 2435492"/>
                <a:gd name="connsiteY505" fmla="*/ 348658 h 1202917"/>
                <a:gd name="connsiteX506" fmla="*/ 212197 w 2435492"/>
                <a:gd name="connsiteY506" fmla="*/ 351027 h 1202917"/>
                <a:gd name="connsiteX507" fmla="*/ 227167 w 2435492"/>
                <a:gd name="connsiteY507" fmla="*/ 340113 h 1202917"/>
                <a:gd name="connsiteX508" fmla="*/ 231227 w 2435492"/>
                <a:gd name="connsiteY508" fmla="*/ 319131 h 1202917"/>
                <a:gd name="connsiteX509" fmla="*/ 218033 w 2435492"/>
                <a:gd name="connsiteY509" fmla="*/ 317100 h 1202917"/>
                <a:gd name="connsiteX510" fmla="*/ 231734 w 2435492"/>
                <a:gd name="connsiteY510" fmla="*/ 297472 h 1202917"/>
                <a:gd name="connsiteX511" fmla="*/ 242644 w 2435492"/>
                <a:gd name="connsiteY511" fmla="*/ 300941 h 1202917"/>
                <a:gd name="connsiteX512" fmla="*/ 256853 w 2435492"/>
                <a:gd name="connsiteY512" fmla="*/ 292311 h 1202917"/>
                <a:gd name="connsiteX513" fmla="*/ 267763 w 2435492"/>
                <a:gd name="connsiteY513" fmla="*/ 292988 h 1202917"/>
                <a:gd name="connsiteX514" fmla="*/ 274106 w 2435492"/>
                <a:gd name="connsiteY514" fmla="*/ 303733 h 1202917"/>
                <a:gd name="connsiteX515" fmla="*/ 283494 w 2435492"/>
                <a:gd name="connsiteY515" fmla="*/ 296372 h 1202917"/>
                <a:gd name="connsiteX516" fmla="*/ 297195 w 2435492"/>
                <a:gd name="connsiteY516" fmla="*/ 302295 h 1202917"/>
                <a:gd name="connsiteX517" fmla="*/ 314364 w 2435492"/>
                <a:gd name="connsiteY517" fmla="*/ 296795 h 1202917"/>
                <a:gd name="connsiteX518" fmla="*/ 335676 w 2435492"/>
                <a:gd name="connsiteY518" fmla="*/ 305002 h 1202917"/>
                <a:gd name="connsiteX519" fmla="*/ 350223 w 2435492"/>
                <a:gd name="connsiteY519" fmla="*/ 298233 h 1202917"/>
                <a:gd name="connsiteX520" fmla="*/ 365700 w 2435492"/>
                <a:gd name="connsiteY520" fmla="*/ 315493 h 1202917"/>
                <a:gd name="connsiteX521" fmla="*/ 369083 w 2435492"/>
                <a:gd name="connsiteY521" fmla="*/ 331568 h 1202917"/>
                <a:gd name="connsiteX522" fmla="*/ 378725 w 2435492"/>
                <a:gd name="connsiteY522" fmla="*/ 339182 h 1202917"/>
                <a:gd name="connsiteX523" fmla="*/ 407903 w 2435492"/>
                <a:gd name="connsiteY523" fmla="*/ 320569 h 1202917"/>
                <a:gd name="connsiteX524" fmla="*/ 428962 w 2435492"/>
                <a:gd name="connsiteY524" fmla="*/ 336052 h 1202917"/>
                <a:gd name="connsiteX525" fmla="*/ 451713 w 2435492"/>
                <a:gd name="connsiteY525" fmla="*/ 322600 h 1202917"/>
                <a:gd name="connsiteX526" fmla="*/ 462876 w 2435492"/>
                <a:gd name="connsiteY526" fmla="*/ 323107 h 1202917"/>
                <a:gd name="connsiteX527" fmla="*/ 472772 w 2435492"/>
                <a:gd name="connsiteY527" fmla="*/ 329791 h 1202917"/>
                <a:gd name="connsiteX528" fmla="*/ 473195 w 2435492"/>
                <a:gd name="connsiteY528" fmla="*/ 336221 h 1202917"/>
                <a:gd name="connsiteX529" fmla="*/ 488587 w 2435492"/>
                <a:gd name="connsiteY529" fmla="*/ 335798 h 1202917"/>
                <a:gd name="connsiteX530" fmla="*/ 505079 w 2435492"/>
                <a:gd name="connsiteY530" fmla="*/ 346120 h 1202917"/>
                <a:gd name="connsiteX531" fmla="*/ 538317 w 2435492"/>
                <a:gd name="connsiteY531" fmla="*/ 330045 h 1202917"/>
                <a:gd name="connsiteX532" fmla="*/ 570624 w 2435492"/>
                <a:gd name="connsiteY532" fmla="*/ 334445 h 1202917"/>
                <a:gd name="connsiteX533" fmla="*/ 579336 w 2435492"/>
                <a:gd name="connsiteY533" fmla="*/ 341213 h 1202917"/>
                <a:gd name="connsiteX534" fmla="*/ 594474 w 2435492"/>
                <a:gd name="connsiteY534" fmla="*/ 340367 h 1202917"/>
                <a:gd name="connsiteX535" fmla="*/ 599041 w 2435492"/>
                <a:gd name="connsiteY535" fmla="*/ 347474 h 1202917"/>
                <a:gd name="connsiteX536" fmla="*/ 605723 w 2435492"/>
                <a:gd name="connsiteY536" fmla="*/ 333852 h 1202917"/>
                <a:gd name="connsiteX537" fmla="*/ 593460 w 2435492"/>
                <a:gd name="connsiteY537" fmla="*/ 291803 h 1202917"/>
                <a:gd name="connsiteX538" fmla="*/ 597857 w 2435492"/>
                <a:gd name="connsiteY538" fmla="*/ 275390 h 1202917"/>
                <a:gd name="connsiteX539" fmla="*/ 566057 w 2435492"/>
                <a:gd name="connsiteY539" fmla="*/ 237910 h 1202917"/>
                <a:gd name="connsiteX540" fmla="*/ 578236 w 2435492"/>
                <a:gd name="connsiteY540" fmla="*/ 239010 h 1202917"/>
                <a:gd name="connsiteX541" fmla="*/ 592276 w 2435492"/>
                <a:gd name="connsiteY541" fmla="*/ 229703 h 1202917"/>
                <a:gd name="connsiteX542" fmla="*/ 598449 w 2435492"/>
                <a:gd name="connsiteY542" fmla="*/ 210836 h 1202917"/>
                <a:gd name="connsiteX543" fmla="*/ 613757 w 2435492"/>
                <a:gd name="connsiteY543" fmla="*/ 212359 h 1202917"/>
                <a:gd name="connsiteX544" fmla="*/ 625852 w 2435492"/>
                <a:gd name="connsiteY544" fmla="*/ 203645 h 1202917"/>
                <a:gd name="connsiteX545" fmla="*/ 646319 w 2435492"/>
                <a:gd name="connsiteY545" fmla="*/ 165572 h 1202917"/>
                <a:gd name="connsiteX546" fmla="*/ 663318 w 2435492"/>
                <a:gd name="connsiteY546" fmla="*/ 152628 h 1202917"/>
                <a:gd name="connsiteX547" fmla="*/ 660781 w 2435492"/>
                <a:gd name="connsiteY547" fmla="*/ 135961 h 1202917"/>
                <a:gd name="connsiteX548" fmla="*/ 679810 w 2435492"/>
                <a:gd name="connsiteY548" fmla="*/ 134184 h 1202917"/>
                <a:gd name="connsiteX549" fmla="*/ 684546 w 2435492"/>
                <a:gd name="connsiteY549" fmla="*/ 118955 h 1202917"/>
                <a:gd name="connsiteX550" fmla="*/ 720406 w 2435492"/>
                <a:gd name="connsiteY550" fmla="*/ 85282 h 1202917"/>
                <a:gd name="connsiteX551" fmla="*/ 728102 w 2435492"/>
                <a:gd name="connsiteY551" fmla="*/ 66923 h 1202917"/>
                <a:gd name="connsiteX552" fmla="*/ 741550 w 2435492"/>
                <a:gd name="connsiteY552" fmla="*/ 54147 h 1202917"/>
                <a:gd name="connsiteX553" fmla="*/ 746624 w 2435492"/>
                <a:gd name="connsiteY553" fmla="*/ 45856 h 1202917"/>
                <a:gd name="connsiteX554" fmla="*/ 735629 w 2435492"/>
                <a:gd name="connsiteY554" fmla="*/ 27497 h 1202917"/>
                <a:gd name="connsiteX555" fmla="*/ 741296 w 2435492"/>
                <a:gd name="connsiteY555" fmla="*/ 20390 h 1202917"/>
                <a:gd name="connsiteX556" fmla="*/ 755166 w 2435492"/>
                <a:gd name="connsiteY556" fmla="*/ 29443 h 1202917"/>
                <a:gd name="connsiteX557" fmla="*/ 757450 w 2435492"/>
                <a:gd name="connsiteY557" fmla="*/ 15906 h 1202917"/>
                <a:gd name="connsiteX558" fmla="*/ 752544 w 2435492"/>
                <a:gd name="connsiteY558" fmla="*/ 6599 h 1202917"/>
                <a:gd name="connsiteX559" fmla="*/ 752544 w 2435492"/>
                <a:gd name="connsiteY559" fmla="*/ 6599 h 1202917"/>
                <a:gd name="connsiteX560" fmla="*/ 755758 w 2435492"/>
                <a:gd name="connsiteY560" fmla="*/ 4738 h 120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</a:cxnLst>
              <a:rect l="l" t="t" r="r" b="b"/>
              <a:pathLst>
                <a:path w="2435492" h="1202917">
                  <a:moveTo>
                    <a:pt x="2273364" y="1076432"/>
                  </a:moveTo>
                  <a:lnTo>
                    <a:pt x="2269981" y="1099952"/>
                  </a:lnTo>
                  <a:lnTo>
                    <a:pt x="2278776" y="1103167"/>
                  </a:lnTo>
                  <a:lnTo>
                    <a:pt x="2274548" y="1106805"/>
                  </a:lnTo>
                  <a:lnTo>
                    <a:pt x="2279115" y="1109598"/>
                  </a:lnTo>
                  <a:lnTo>
                    <a:pt x="2275816" y="1115182"/>
                  </a:lnTo>
                  <a:lnTo>
                    <a:pt x="2268797" y="1116958"/>
                  </a:lnTo>
                  <a:lnTo>
                    <a:pt x="2268205" y="1113066"/>
                  </a:lnTo>
                  <a:lnTo>
                    <a:pt x="2261439" y="1100376"/>
                  </a:lnTo>
                  <a:lnTo>
                    <a:pt x="2263299" y="1089631"/>
                  </a:lnTo>
                  <a:lnTo>
                    <a:pt x="2258901" y="1083370"/>
                  </a:lnTo>
                  <a:lnTo>
                    <a:pt x="2267782" y="1073302"/>
                  </a:lnTo>
                  <a:lnTo>
                    <a:pt x="2273364" y="1076432"/>
                  </a:lnTo>
                  <a:close/>
                  <a:moveTo>
                    <a:pt x="1481154" y="1013401"/>
                  </a:moveTo>
                  <a:lnTo>
                    <a:pt x="1496208" y="1010102"/>
                  </a:lnTo>
                  <a:lnTo>
                    <a:pt x="1492910" y="1019577"/>
                  </a:lnTo>
                  <a:lnTo>
                    <a:pt x="1474642" y="1026092"/>
                  </a:lnTo>
                  <a:lnTo>
                    <a:pt x="1481154" y="1013401"/>
                  </a:lnTo>
                  <a:close/>
                  <a:moveTo>
                    <a:pt x="1775642" y="970591"/>
                  </a:moveTo>
                  <a:lnTo>
                    <a:pt x="1790105" y="972622"/>
                  </a:lnTo>
                  <a:lnTo>
                    <a:pt x="1813278" y="990896"/>
                  </a:lnTo>
                  <a:lnTo>
                    <a:pt x="1814970" y="1008325"/>
                  </a:lnTo>
                  <a:lnTo>
                    <a:pt x="1809811" y="1019070"/>
                  </a:lnTo>
                  <a:lnTo>
                    <a:pt x="1803890" y="1018901"/>
                  </a:lnTo>
                  <a:lnTo>
                    <a:pt x="1805244" y="1008579"/>
                  </a:lnTo>
                  <a:lnTo>
                    <a:pt x="1795179" y="1018732"/>
                  </a:lnTo>
                  <a:lnTo>
                    <a:pt x="1787060" y="1016363"/>
                  </a:lnTo>
                  <a:lnTo>
                    <a:pt x="1772598" y="1036160"/>
                  </a:lnTo>
                  <a:lnTo>
                    <a:pt x="1777165" y="1040729"/>
                  </a:lnTo>
                  <a:lnTo>
                    <a:pt x="1774205" y="1048682"/>
                  </a:lnTo>
                  <a:lnTo>
                    <a:pt x="1765155" y="1046567"/>
                  </a:lnTo>
                  <a:lnTo>
                    <a:pt x="1761857" y="1034976"/>
                  </a:lnTo>
                  <a:lnTo>
                    <a:pt x="1748409" y="1040137"/>
                  </a:lnTo>
                  <a:lnTo>
                    <a:pt x="1731748" y="1028630"/>
                  </a:lnTo>
                  <a:lnTo>
                    <a:pt x="1721345" y="1035822"/>
                  </a:lnTo>
                  <a:lnTo>
                    <a:pt x="1718808" y="1018224"/>
                  </a:lnTo>
                  <a:lnTo>
                    <a:pt x="1727604" y="1008156"/>
                  </a:lnTo>
                  <a:lnTo>
                    <a:pt x="1735470" y="1010102"/>
                  </a:lnTo>
                  <a:lnTo>
                    <a:pt x="1760504" y="997749"/>
                  </a:lnTo>
                  <a:lnTo>
                    <a:pt x="1760250" y="980744"/>
                  </a:lnTo>
                  <a:lnTo>
                    <a:pt x="1775642" y="970591"/>
                  </a:lnTo>
                  <a:close/>
                  <a:moveTo>
                    <a:pt x="1883475" y="967630"/>
                  </a:moveTo>
                  <a:lnTo>
                    <a:pt x="1890156" y="971014"/>
                  </a:lnTo>
                  <a:lnTo>
                    <a:pt x="1892101" y="982013"/>
                  </a:lnTo>
                  <a:lnTo>
                    <a:pt x="1905972" y="986074"/>
                  </a:lnTo>
                  <a:lnTo>
                    <a:pt x="1907156" y="994958"/>
                  </a:lnTo>
                  <a:lnTo>
                    <a:pt x="1917981" y="1006464"/>
                  </a:lnTo>
                  <a:lnTo>
                    <a:pt x="1973970" y="1032014"/>
                  </a:lnTo>
                  <a:lnTo>
                    <a:pt x="1977437" y="1040983"/>
                  </a:lnTo>
                  <a:lnTo>
                    <a:pt x="1973124" y="1046990"/>
                  </a:lnTo>
                  <a:lnTo>
                    <a:pt x="1979890" y="1057481"/>
                  </a:lnTo>
                  <a:lnTo>
                    <a:pt x="1986402" y="1056127"/>
                  </a:lnTo>
                  <a:lnTo>
                    <a:pt x="1989362" y="1047074"/>
                  </a:lnTo>
                  <a:lnTo>
                    <a:pt x="2018456" y="1047751"/>
                  </a:lnTo>
                  <a:lnTo>
                    <a:pt x="2026406" y="1054689"/>
                  </a:lnTo>
                  <a:lnTo>
                    <a:pt x="2006700" y="1087685"/>
                  </a:lnTo>
                  <a:lnTo>
                    <a:pt x="1996382" y="1093523"/>
                  </a:lnTo>
                  <a:lnTo>
                    <a:pt x="1991054" y="1089546"/>
                  </a:lnTo>
                  <a:lnTo>
                    <a:pt x="1971940" y="1106467"/>
                  </a:lnTo>
                  <a:lnTo>
                    <a:pt x="1961284" y="1101560"/>
                  </a:lnTo>
                  <a:lnTo>
                    <a:pt x="1964159" y="1092000"/>
                  </a:lnTo>
                  <a:lnTo>
                    <a:pt x="1954687" y="1086162"/>
                  </a:lnTo>
                  <a:lnTo>
                    <a:pt x="1924916" y="1086246"/>
                  </a:lnTo>
                  <a:lnTo>
                    <a:pt x="1922295" y="1068479"/>
                  </a:lnTo>
                  <a:lnTo>
                    <a:pt x="1919250" y="1063995"/>
                  </a:lnTo>
                  <a:lnTo>
                    <a:pt x="1921364" y="1054181"/>
                  </a:lnTo>
                  <a:lnTo>
                    <a:pt x="1912907" y="1038867"/>
                  </a:lnTo>
                  <a:lnTo>
                    <a:pt x="1900221" y="1031676"/>
                  </a:lnTo>
                  <a:lnTo>
                    <a:pt x="1894723" y="1014248"/>
                  </a:lnTo>
                  <a:lnTo>
                    <a:pt x="1872903" y="982013"/>
                  </a:lnTo>
                  <a:lnTo>
                    <a:pt x="1871550" y="974568"/>
                  </a:lnTo>
                  <a:lnTo>
                    <a:pt x="1883475" y="967630"/>
                  </a:lnTo>
                  <a:close/>
                  <a:moveTo>
                    <a:pt x="2165447" y="949694"/>
                  </a:moveTo>
                  <a:lnTo>
                    <a:pt x="2169506" y="948425"/>
                  </a:lnTo>
                  <a:lnTo>
                    <a:pt x="2168745" y="969407"/>
                  </a:lnTo>
                  <a:lnTo>
                    <a:pt x="2177456" y="966022"/>
                  </a:lnTo>
                  <a:lnTo>
                    <a:pt x="2173566" y="983705"/>
                  </a:lnTo>
                  <a:lnTo>
                    <a:pt x="2173397" y="993434"/>
                  </a:lnTo>
                  <a:lnTo>
                    <a:pt x="2171536" y="1012640"/>
                  </a:lnTo>
                  <a:lnTo>
                    <a:pt x="2159442" y="1013655"/>
                  </a:lnTo>
                  <a:lnTo>
                    <a:pt x="2159865" y="1006464"/>
                  </a:lnTo>
                  <a:lnTo>
                    <a:pt x="2149208" y="1013740"/>
                  </a:lnTo>
                  <a:lnTo>
                    <a:pt x="2144388" y="1010017"/>
                  </a:lnTo>
                  <a:lnTo>
                    <a:pt x="2140328" y="1005618"/>
                  </a:lnTo>
                  <a:lnTo>
                    <a:pt x="2137030" y="996734"/>
                  </a:lnTo>
                  <a:lnTo>
                    <a:pt x="2166969" y="984466"/>
                  </a:lnTo>
                  <a:lnTo>
                    <a:pt x="2154959" y="959677"/>
                  </a:lnTo>
                  <a:lnTo>
                    <a:pt x="2159780" y="956716"/>
                  </a:lnTo>
                  <a:lnTo>
                    <a:pt x="2161810" y="939456"/>
                  </a:lnTo>
                  <a:lnTo>
                    <a:pt x="2165447" y="949694"/>
                  </a:lnTo>
                  <a:close/>
                  <a:moveTo>
                    <a:pt x="2148024" y="892500"/>
                  </a:moveTo>
                  <a:lnTo>
                    <a:pt x="2151238" y="899353"/>
                  </a:lnTo>
                  <a:lnTo>
                    <a:pt x="2151322" y="905191"/>
                  </a:lnTo>
                  <a:lnTo>
                    <a:pt x="2170944" y="913652"/>
                  </a:lnTo>
                  <a:lnTo>
                    <a:pt x="2131363" y="972537"/>
                  </a:lnTo>
                  <a:lnTo>
                    <a:pt x="2127473" y="993942"/>
                  </a:lnTo>
                  <a:lnTo>
                    <a:pt x="2120791" y="1004095"/>
                  </a:lnTo>
                  <a:lnTo>
                    <a:pt x="2107344" y="1007987"/>
                  </a:lnTo>
                  <a:lnTo>
                    <a:pt x="2112841" y="1015432"/>
                  </a:lnTo>
                  <a:lnTo>
                    <a:pt x="2101339" y="1019916"/>
                  </a:lnTo>
                  <a:lnTo>
                    <a:pt x="2096349" y="1016278"/>
                  </a:lnTo>
                  <a:lnTo>
                    <a:pt x="2091613" y="1022877"/>
                  </a:lnTo>
                  <a:lnTo>
                    <a:pt x="2094573" y="1027192"/>
                  </a:lnTo>
                  <a:lnTo>
                    <a:pt x="2081210" y="1033707"/>
                  </a:lnTo>
                  <a:lnTo>
                    <a:pt x="2080195" y="1041321"/>
                  </a:lnTo>
                  <a:lnTo>
                    <a:pt x="2070977" y="1046059"/>
                  </a:lnTo>
                  <a:lnTo>
                    <a:pt x="2065226" y="1036583"/>
                  </a:lnTo>
                  <a:lnTo>
                    <a:pt x="2054316" y="1038275"/>
                  </a:lnTo>
                  <a:lnTo>
                    <a:pt x="2055161" y="1024146"/>
                  </a:lnTo>
                  <a:lnTo>
                    <a:pt x="2063788" y="1018901"/>
                  </a:lnTo>
                  <a:lnTo>
                    <a:pt x="2070046" y="1021185"/>
                  </a:lnTo>
                  <a:lnTo>
                    <a:pt x="2076389" y="1007479"/>
                  </a:lnTo>
                  <a:lnTo>
                    <a:pt x="2083409" y="1009848"/>
                  </a:lnTo>
                  <a:lnTo>
                    <a:pt x="2092712" y="1001726"/>
                  </a:lnTo>
                  <a:lnTo>
                    <a:pt x="2086116" y="993942"/>
                  </a:lnTo>
                  <a:lnTo>
                    <a:pt x="2089245" y="981336"/>
                  </a:lnTo>
                  <a:lnTo>
                    <a:pt x="2083240" y="976260"/>
                  </a:lnTo>
                  <a:lnTo>
                    <a:pt x="2093473" y="969745"/>
                  </a:lnTo>
                  <a:lnTo>
                    <a:pt x="2096180" y="958239"/>
                  </a:lnTo>
                  <a:lnTo>
                    <a:pt x="2102777" y="959423"/>
                  </a:lnTo>
                  <a:lnTo>
                    <a:pt x="2116224" y="948763"/>
                  </a:lnTo>
                  <a:lnTo>
                    <a:pt x="2122736" y="923805"/>
                  </a:lnTo>
                  <a:lnTo>
                    <a:pt x="2130179" y="919490"/>
                  </a:lnTo>
                  <a:lnTo>
                    <a:pt x="2136014" y="902315"/>
                  </a:lnTo>
                  <a:lnTo>
                    <a:pt x="2148532" y="887847"/>
                  </a:lnTo>
                  <a:lnTo>
                    <a:pt x="2148024" y="892500"/>
                  </a:lnTo>
                  <a:close/>
                  <a:moveTo>
                    <a:pt x="2239449" y="813818"/>
                  </a:moveTo>
                  <a:lnTo>
                    <a:pt x="2241564" y="825493"/>
                  </a:lnTo>
                  <a:lnTo>
                    <a:pt x="2247146" y="830908"/>
                  </a:lnTo>
                  <a:lnTo>
                    <a:pt x="2252981" y="826424"/>
                  </a:lnTo>
                  <a:lnTo>
                    <a:pt x="2258732" y="833192"/>
                  </a:lnTo>
                  <a:lnTo>
                    <a:pt x="2254250" y="872957"/>
                  </a:lnTo>
                  <a:lnTo>
                    <a:pt x="2235221" y="886663"/>
                  </a:lnTo>
                  <a:lnTo>
                    <a:pt x="2220166" y="876764"/>
                  </a:lnTo>
                  <a:lnTo>
                    <a:pt x="2233360" y="865173"/>
                  </a:lnTo>
                  <a:lnTo>
                    <a:pt x="2225917" y="857474"/>
                  </a:lnTo>
                  <a:lnTo>
                    <a:pt x="2215853" y="862973"/>
                  </a:lnTo>
                  <a:lnTo>
                    <a:pt x="2214162" y="858489"/>
                  </a:lnTo>
                  <a:lnTo>
                    <a:pt x="2217544" y="849690"/>
                  </a:lnTo>
                  <a:lnTo>
                    <a:pt x="2216360" y="844783"/>
                  </a:lnTo>
                  <a:lnTo>
                    <a:pt x="2222703" y="828624"/>
                  </a:lnTo>
                  <a:lnTo>
                    <a:pt x="2239449" y="813818"/>
                  </a:lnTo>
                  <a:close/>
                  <a:moveTo>
                    <a:pt x="2435493" y="813564"/>
                  </a:moveTo>
                  <a:lnTo>
                    <a:pt x="2431603" y="846391"/>
                  </a:lnTo>
                  <a:lnTo>
                    <a:pt x="2423653" y="846898"/>
                  </a:lnTo>
                  <a:lnTo>
                    <a:pt x="2425260" y="821686"/>
                  </a:lnTo>
                  <a:lnTo>
                    <a:pt x="2429404" y="813310"/>
                  </a:lnTo>
                  <a:lnTo>
                    <a:pt x="2435493" y="813564"/>
                  </a:lnTo>
                  <a:close/>
                  <a:moveTo>
                    <a:pt x="2318780" y="776253"/>
                  </a:moveTo>
                  <a:lnTo>
                    <a:pt x="2325631" y="780229"/>
                  </a:lnTo>
                  <a:lnTo>
                    <a:pt x="2324954" y="787082"/>
                  </a:lnTo>
                  <a:lnTo>
                    <a:pt x="2301189" y="820248"/>
                  </a:lnTo>
                  <a:lnTo>
                    <a:pt x="2301527" y="811618"/>
                  </a:lnTo>
                  <a:lnTo>
                    <a:pt x="2285204" y="810603"/>
                  </a:lnTo>
                  <a:lnTo>
                    <a:pt x="2301950" y="799350"/>
                  </a:lnTo>
                  <a:lnTo>
                    <a:pt x="2305417" y="786236"/>
                  </a:lnTo>
                  <a:lnTo>
                    <a:pt x="2300935" y="782514"/>
                  </a:lnTo>
                  <a:lnTo>
                    <a:pt x="2310999" y="773715"/>
                  </a:lnTo>
                  <a:lnTo>
                    <a:pt x="2318780" y="776253"/>
                  </a:lnTo>
                  <a:close/>
                  <a:moveTo>
                    <a:pt x="755758" y="4738"/>
                  </a:moveTo>
                  <a:lnTo>
                    <a:pt x="815806" y="0"/>
                  </a:lnTo>
                  <a:lnTo>
                    <a:pt x="824348" y="5922"/>
                  </a:lnTo>
                  <a:lnTo>
                    <a:pt x="829338" y="16498"/>
                  </a:lnTo>
                  <a:lnTo>
                    <a:pt x="812846" y="31473"/>
                  </a:lnTo>
                  <a:lnTo>
                    <a:pt x="809801" y="46279"/>
                  </a:lnTo>
                  <a:lnTo>
                    <a:pt x="824010" y="44841"/>
                  </a:lnTo>
                  <a:lnTo>
                    <a:pt x="821726" y="65569"/>
                  </a:lnTo>
                  <a:lnTo>
                    <a:pt x="829592" y="88413"/>
                  </a:lnTo>
                  <a:lnTo>
                    <a:pt x="847691" y="80713"/>
                  </a:lnTo>
                  <a:lnTo>
                    <a:pt x="865367" y="54401"/>
                  </a:lnTo>
                  <a:lnTo>
                    <a:pt x="868750" y="35873"/>
                  </a:lnTo>
                  <a:lnTo>
                    <a:pt x="883212" y="21151"/>
                  </a:lnTo>
                  <a:lnTo>
                    <a:pt x="910276" y="13452"/>
                  </a:lnTo>
                  <a:lnTo>
                    <a:pt x="933365" y="36380"/>
                  </a:lnTo>
                  <a:lnTo>
                    <a:pt x="926852" y="52878"/>
                  </a:lnTo>
                  <a:lnTo>
                    <a:pt x="928628" y="64977"/>
                  </a:lnTo>
                  <a:lnTo>
                    <a:pt x="935733" y="54570"/>
                  </a:lnTo>
                  <a:lnTo>
                    <a:pt x="947488" y="55332"/>
                  </a:lnTo>
                  <a:lnTo>
                    <a:pt x="942245" y="96365"/>
                  </a:lnTo>
                  <a:lnTo>
                    <a:pt x="928121" y="124962"/>
                  </a:lnTo>
                  <a:lnTo>
                    <a:pt x="938777" y="127669"/>
                  </a:lnTo>
                  <a:lnTo>
                    <a:pt x="941145" y="140106"/>
                  </a:lnTo>
                  <a:lnTo>
                    <a:pt x="950195" y="144675"/>
                  </a:lnTo>
                  <a:lnTo>
                    <a:pt x="952478" y="154066"/>
                  </a:lnTo>
                  <a:lnTo>
                    <a:pt x="967533" y="144506"/>
                  </a:lnTo>
                  <a:lnTo>
                    <a:pt x="976836" y="158804"/>
                  </a:lnTo>
                  <a:lnTo>
                    <a:pt x="992397" y="152459"/>
                  </a:lnTo>
                  <a:lnTo>
                    <a:pt x="1003308" y="166080"/>
                  </a:lnTo>
                  <a:lnTo>
                    <a:pt x="1034854" y="182832"/>
                  </a:lnTo>
                  <a:lnTo>
                    <a:pt x="1043565" y="224119"/>
                  </a:lnTo>
                  <a:lnTo>
                    <a:pt x="1048470" y="234018"/>
                  </a:lnTo>
                  <a:lnTo>
                    <a:pt x="1055913" y="234610"/>
                  </a:lnTo>
                  <a:lnTo>
                    <a:pt x="1065301" y="244932"/>
                  </a:lnTo>
                  <a:lnTo>
                    <a:pt x="1121627" y="235456"/>
                  </a:lnTo>
                  <a:lnTo>
                    <a:pt x="1138120" y="221920"/>
                  </a:lnTo>
                  <a:lnTo>
                    <a:pt x="1160785" y="228350"/>
                  </a:lnTo>
                  <a:lnTo>
                    <a:pt x="1171611" y="247132"/>
                  </a:lnTo>
                  <a:lnTo>
                    <a:pt x="1189033" y="231565"/>
                  </a:lnTo>
                  <a:lnTo>
                    <a:pt x="1176178" y="220820"/>
                  </a:lnTo>
                  <a:lnTo>
                    <a:pt x="1176178" y="220820"/>
                  </a:lnTo>
                  <a:lnTo>
                    <a:pt x="1204511" y="241210"/>
                  </a:lnTo>
                  <a:lnTo>
                    <a:pt x="1210093" y="254916"/>
                  </a:lnTo>
                  <a:lnTo>
                    <a:pt x="1205356" y="279282"/>
                  </a:lnTo>
                  <a:lnTo>
                    <a:pt x="1224639" y="323107"/>
                  </a:lnTo>
                  <a:lnTo>
                    <a:pt x="1248574" y="335291"/>
                  </a:lnTo>
                  <a:lnTo>
                    <a:pt x="1282319" y="373786"/>
                  </a:lnTo>
                  <a:lnTo>
                    <a:pt x="1312258" y="389353"/>
                  </a:lnTo>
                  <a:lnTo>
                    <a:pt x="1323845" y="463383"/>
                  </a:lnTo>
                  <a:lnTo>
                    <a:pt x="1340760" y="508816"/>
                  </a:lnTo>
                  <a:lnTo>
                    <a:pt x="1345666" y="544688"/>
                  </a:lnTo>
                  <a:lnTo>
                    <a:pt x="1374844" y="612965"/>
                  </a:lnTo>
                  <a:lnTo>
                    <a:pt x="1405037" y="625994"/>
                  </a:lnTo>
                  <a:lnTo>
                    <a:pt x="1411803" y="636570"/>
                  </a:lnTo>
                  <a:lnTo>
                    <a:pt x="1426772" y="633947"/>
                  </a:lnTo>
                  <a:lnTo>
                    <a:pt x="1439036" y="655944"/>
                  </a:lnTo>
                  <a:lnTo>
                    <a:pt x="1460771" y="656537"/>
                  </a:lnTo>
                  <a:lnTo>
                    <a:pt x="1495701" y="683526"/>
                  </a:lnTo>
                  <a:lnTo>
                    <a:pt x="1511601" y="722106"/>
                  </a:lnTo>
                  <a:lnTo>
                    <a:pt x="1553212" y="774645"/>
                  </a:lnTo>
                  <a:lnTo>
                    <a:pt x="1560908" y="775322"/>
                  </a:lnTo>
                  <a:lnTo>
                    <a:pt x="1567251" y="783360"/>
                  </a:lnTo>
                  <a:lnTo>
                    <a:pt x="1581290" y="816948"/>
                  </a:lnTo>
                  <a:lnTo>
                    <a:pt x="1600996" y="839453"/>
                  </a:lnTo>
                  <a:lnTo>
                    <a:pt x="1619264" y="847237"/>
                  </a:lnTo>
                  <a:lnTo>
                    <a:pt x="1630935" y="863312"/>
                  </a:lnTo>
                  <a:lnTo>
                    <a:pt x="1634149" y="885563"/>
                  </a:lnTo>
                  <a:lnTo>
                    <a:pt x="1641000" y="891993"/>
                  </a:lnTo>
                  <a:lnTo>
                    <a:pt x="1641169" y="909083"/>
                  </a:lnTo>
                  <a:lnTo>
                    <a:pt x="1664850" y="933703"/>
                  </a:lnTo>
                  <a:lnTo>
                    <a:pt x="1664342" y="942333"/>
                  </a:lnTo>
                  <a:lnTo>
                    <a:pt x="1676690" y="953755"/>
                  </a:lnTo>
                  <a:lnTo>
                    <a:pt x="1676944" y="966615"/>
                  </a:lnTo>
                  <a:lnTo>
                    <a:pt x="1690560" y="989458"/>
                  </a:lnTo>
                  <a:lnTo>
                    <a:pt x="1679312" y="1016278"/>
                  </a:lnTo>
                  <a:lnTo>
                    <a:pt x="1656646" y="1035483"/>
                  </a:lnTo>
                  <a:lnTo>
                    <a:pt x="1631443" y="1036245"/>
                  </a:lnTo>
                  <a:lnTo>
                    <a:pt x="1612836" y="1050712"/>
                  </a:lnTo>
                  <a:lnTo>
                    <a:pt x="1597782" y="1050543"/>
                  </a:lnTo>
                  <a:lnTo>
                    <a:pt x="1594146" y="1044705"/>
                  </a:lnTo>
                  <a:lnTo>
                    <a:pt x="1584673" y="1050289"/>
                  </a:lnTo>
                  <a:lnTo>
                    <a:pt x="1581544" y="1059088"/>
                  </a:lnTo>
                  <a:lnTo>
                    <a:pt x="1596260" y="1065349"/>
                  </a:lnTo>
                  <a:lnTo>
                    <a:pt x="1578668" y="1073556"/>
                  </a:lnTo>
                  <a:lnTo>
                    <a:pt x="1579514" y="1080578"/>
                  </a:lnTo>
                  <a:lnTo>
                    <a:pt x="1567674" y="1072202"/>
                  </a:lnTo>
                  <a:lnTo>
                    <a:pt x="1551266" y="1075755"/>
                  </a:lnTo>
                  <a:lnTo>
                    <a:pt x="1548560" y="1084047"/>
                  </a:lnTo>
                  <a:lnTo>
                    <a:pt x="1524372" y="1082016"/>
                  </a:lnTo>
                  <a:lnTo>
                    <a:pt x="1517436" y="1091661"/>
                  </a:lnTo>
                  <a:lnTo>
                    <a:pt x="1491895" y="1087093"/>
                  </a:lnTo>
                  <a:lnTo>
                    <a:pt x="1480393" y="1090815"/>
                  </a:lnTo>
                  <a:lnTo>
                    <a:pt x="1478447" y="1083539"/>
                  </a:lnTo>
                  <a:lnTo>
                    <a:pt x="1463562" y="1079563"/>
                  </a:lnTo>
                  <a:lnTo>
                    <a:pt x="1475910" y="1059173"/>
                  </a:lnTo>
                  <a:lnTo>
                    <a:pt x="1477771" y="1037429"/>
                  </a:lnTo>
                  <a:lnTo>
                    <a:pt x="1486313" y="1030492"/>
                  </a:lnTo>
                  <a:lnTo>
                    <a:pt x="1496377" y="1034722"/>
                  </a:lnTo>
                  <a:lnTo>
                    <a:pt x="1507287" y="1017801"/>
                  </a:lnTo>
                  <a:lnTo>
                    <a:pt x="1508641" y="1039967"/>
                  </a:lnTo>
                  <a:lnTo>
                    <a:pt x="1517605" y="1041660"/>
                  </a:lnTo>
                  <a:lnTo>
                    <a:pt x="1500183" y="1062980"/>
                  </a:lnTo>
                  <a:lnTo>
                    <a:pt x="1495701" y="1078970"/>
                  </a:lnTo>
                  <a:lnTo>
                    <a:pt x="1507118" y="1076094"/>
                  </a:lnTo>
                  <a:lnTo>
                    <a:pt x="1532237" y="1056042"/>
                  </a:lnTo>
                  <a:lnTo>
                    <a:pt x="1543485" y="1057565"/>
                  </a:lnTo>
                  <a:lnTo>
                    <a:pt x="1546614" y="1051304"/>
                  </a:lnTo>
                  <a:lnTo>
                    <a:pt x="1559301" y="1049951"/>
                  </a:lnTo>
                  <a:lnTo>
                    <a:pt x="1557186" y="1029307"/>
                  </a:lnTo>
                  <a:lnTo>
                    <a:pt x="1563276" y="1018562"/>
                  </a:lnTo>
                  <a:lnTo>
                    <a:pt x="1568012" y="1023554"/>
                  </a:lnTo>
                  <a:lnTo>
                    <a:pt x="1577569" y="1033791"/>
                  </a:lnTo>
                  <a:lnTo>
                    <a:pt x="1586196" y="1031084"/>
                  </a:lnTo>
                  <a:lnTo>
                    <a:pt x="1590932" y="991066"/>
                  </a:lnTo>
                  <a:lnTo>
                    <a:pt x="1569027" y="971099"/>
                  </a:lnTo>
                  <a:lnTo>
                    <a:pt x="1566320" y="956885"/>
                  </a:lnTo>
                  <a:lnTo>
                    <a:pt x="1559301" y="951639"/>
                  </a:lnTo>
                  <a:lnTo>
                    <a:pt x="1562684" y="930150"/>
                  </a:lnTo>
                  <a:lnTo>
                    <a:pt x="1551266" y="918559"/>
                  </a:lnTo>
                  <a:lnTo>
                    <a:pt x="1549321" y="908914"/>
                  </a:lnTo>
                  <a:lnTo>
                    <a:pt x="1519466" y="884463"/>
                  </a:lnTo>
                  <a:lnTo>
                    <a:pt x="1517267" y="877356"/>
                  </a:lnTo>
                  <a:lnTo>
                    <a:pt x="1481154" y="867119"/>
                  </a:lnTo>
                  <a:lnTo>
                    <a:pt x="1467284" y="870757"/>
                  </a:lnTo>
                  <a:lnTo>
                    <a:pt x="1440896" y="866780"/>
                  </a:lnTo>
                  <a:lnTo>
                    <a:pt x="1433369" y="843683"/>
                  </a:lnTo>
                  <a:lnTo>
                    <a:pt x="1424658" y="841314"/>
                  </a:lnTo>
                  <a:lnTo>
                    <a:pt x="1419161" y="831923"/>
                  </a:lnTo>
                  <a:lnTo>
                    <a:pt x="1401231" y="833954"/>
                  </a:lnTo>
                  <a:lnTo>
                    <a:pt x="1380087" y="821601"/>
                  </a:lnTo>
                  <a:lnTo>
                    <a:pt x="1378227" y="826593"/>
                  </a:lnTo>
                  <a:lnTo>
                    <a:pt x="1371884" y="822786"/>
                  </a:lnTo>
                  <a:lnTo>
                    <a:pt x="1367993" y="833277"/>
                  </a:lnTo>
                  <a:lnTo>
                    <a:pt x="1377296" y="833784"/>
                  </a:lnTo>
                  <a:lnTo>
                    <a:pt x="1380087" y="839199"/>
                  </a:lnTo>
                  <a:lnTo>
                    <a:pt x="1368754" y="863227"/>
                  </a:lnTo>
                  <a:lnTo>
                    <a:pt x="1376789" y="867034"/>
                  </a:lnTo>
                  <a:lnTo>
                    <a:pt x="1384485" y="881248"/>
                  </a:lnTo>
                  <a:lnTo>
                    <a:pt x="1377550" y="886155"/>
                  </a:lnTo>
                  <a:lnTo>
                    <a:pt x="1353446" y="886240"/>
                  </a:lnTo>
                  <a:lnTo>
                    <a:pt x="1345835" y="893600"/>
                  </a:lnTo>
                  <a:lnTo>
                    <a:pt x="1332049" y="888016"/>
                  </a:lnTo>
                  <a:lnTo>
                    <a:pt x="1323591" y="894785"/>
                  </a:lnTo>
                  <a:lnTo>
                    <a:pt x="1318348" y="892500"/>
                  </a:lnTo>
                  <a:lnTo>
                    <a:pt x="1289424" y="903584"/>
                  </a:lnTo>
                  <a:lnTo>
                    <a:pt x="1284264" y="937341"/>
                  </a:lnTo>
                  <a:lnTo>
                    <a:pt x="1288324" y="963738"/>
                  </a:lnTo>
                  <a:lnTo>
                    <a:pt x="1315219" y="1027615"/>
                  </a:lnTo>
                  <a:lnTo>
                    <a:pt x="1319701" y="1029561"/>
                  </a:lnTo>
                  <a:lnTo>
                    <a:pt x="1327228" y="1009509"/>
                  </a:lnTo>
                  <a:lnTo>
                    <a:pt x="1333994" y="1008410"/>
                  </a:lnTo>
                  <a:lnTo>
                    <a:pt x="1326975" y="992673"/>
                  </a:lnTo>
                  <a:lnTo>
                    <a:pt x="1342790" y="989966"/>
                  </a:lnTo>
                  <a:lnTo>
                    <a:pt x="1340253" y="1009594"/>
                  </a:lnTo>
                  <a:lnTo>
                    <a:pt x="1350571" y="1007479"/>
                  </a:lnTo>
                  <a:lnTo>
                    <a:pt x="1359028" y="1021439"/>
                  </a:lnTo>
                  <a:lnTo>
                    <a:pt x="1358944" y="1044959"/>
                  </a:lnTo>
                  <a:lnTo>
                    <a:pt x="1366725" y="1063995"/>
                  </a:lnTo>
                  <a:lnTo>
                    <a:pt x="1372645" y="1067549"/>
                  </a:lnTo>
                  <a:lnTo>
                    <a:pt x="1381102" y="1063826"/>
                  </a:lnTo>
                  <a:lnTo>
                    <a:pt x="1372899" y="1052066"/>
                  </a:lnTo>
                  <a:lnTo>
                    <a:pt x="1375689" y="1045551"/>
                  </a:lnTo>
                  <a:lnTo>
                    <a:pt x="1383555" y="1057650"/>
                  </a:lnTo>
                  <a:lnTo>
                    <a:pt x="1397679" y="1057565"/>
                  </a:lnTo>
                  <a:lnTo>
                    <a:pt x="1400385" y="1068479"/>
                  </a:lnTo>
                  <a:lnTo>
                    <a:pt x="1411972" y="1077701"/>
                  </a:lnTo>
                  <a:lnTo>
                    <a:pt x="1407236" y="1087346"/>
                  </a:lnTo>
                  <a:lnTo>
                    <a:pt x="1411972" y="1100037"/>
                  </a:lnTo>
                  <a:lnTo>
                    <a:pt x="1425419" y="1108667"/>
                  </a:lnTo>
                  <a:lnTo>
                    <a:pt x="1416285" y="1121781"/>
                  </a:lnTo>
                  <a:lnTo>
                    <a:pt x="1422290" y="1126434"/>
                  </a:lnTo>
                  <a:lnTo>
                    <a:pt x="1417046" y="1132441"/>
                  </a:lnTo>
                  <a:lnTo>
                    <a:pt x="1422290" y="1139040"/>
                  </a:lnTo>
                  <a:lnTo>
                    <a:pt x="1409265" y="1138194"/>
                  </a:lnTo>
                  <a:lnTo>
                    <a:pt x="1405714" y="1145555"/>
                  </a:lnTo>
                  <a:lnTo>
                    <a:pt x="1396241" y="1142932"/>
                  </a:lnTo>
                  <a:lnTo>
                    <a:pt x="1395311" y="1168567"/>
                  </a:lnTo>
                  <a:lnTo>
                    <a:pt x="1424996" y="1157146"/>
                  </a:lnTo>
                  <a:lnTo>
                    <a:pt x="1431762" y="1147839"/>
                  </a:lnTo>
                  <a:lnTo>
                    <a:pt x="1438105" y="1150546"/>
                  </a:lnTo>
                  <a:lnTo>
                    <a:pt x="1451045" y="1137856"/>
                  </a:lnTo>
                  <a:lnTo>
                    <a:pt x="1475910" y="1136333"/>
                  </a:lnTo>
                  <a:lnTo>
                    <a:pt x="1468129" y="1159176"/>
                  </a:lnTo>
                  <a:lnTo>
                    <a:pt x="1448593" y="1157738"/>
                  </a:lnTo>
                  <a:lnTo>
                    <a:pt x="1441150" y="1168567"/>
                  </a:lnTo>
                  <a:lnTo>
                    <a:pt x="1441150" y="1168567"/>
                  </a:lnTo>
                  <a:lnTo>
                    <a:pt x="1423728" y="1171359"/>
                  </a:lnTo>
                  <a:lnTo>
                    <a:pt x="1421952" y="1181004"/>
                  </a:lnTo>
                  <a:lnTo>
                    <a:pt x="1401654" y="1196403"/>
                  </a:lnTo>
                  <a:lnTo>
                    <a:pt x="1375689" y="1202917"/>
                  </a:lnTo>
                  <a:lnTo>
                    <a:pt x="1340422" y="1195979"/>
                  </a:lnTo>
                  <a:lnTo>
                    <a:pt x="1323169" y="1168229"/>
                  </a:lnTo>
                  <a:lnTo>
                    <a:pt x="1315726" y="1174659"/>
                  </a:lnTo>
                  <a:lnTo>
                    <a:pt x="1240116" y="1174574"/>
                  </a:lnTo>
                  <a:lnTo>
                    <a:pt x="1232843" y="1156807"/>
                  </a:lnTo>
                  <a:lnTo>
                    <a:pt x="1221933" y="1161461"/>
                  </a:lnTo>
                  <a:lnTo>
                    <a:pt x="1204426" y="1157146"/>
                  </a:lnTo>
                  <a:lnTo>
                    <a:pt x="1185481" y="1140647"/>
                  </a:lnTo>
                  <a:lnTo>
                    <a:pt x="1187004" y="1127280"/>
                  </a:lnTo>
                  <a:lnTo>
                    <a:pt x="1172372" y="1121358"/>
                  </a:lnTo>
                  <a:lnTo>
                    <a:pt x="1143194" y="1124065"/>
                  </a:lnTo>
                  <a:lnTo>
                    <a:pt x="1122896" y="1136502"/>
                  </a:lnTo>
                  <a:lnTo>
                    <a:pt x="1112578" y="1128634"/>
                  </a:lnTo>
                  <a:lnTo>
                    <a:pt x="1102006" y="1132272"/>
                  </a:lnTo>
                  <a:lnTo>
                    <a:pt x="1077987" y="1126349"/>
                  </a:lnTo>
                  <a:lnTo>
                    <a:pt x="1040859" y="1129057"/>
                  </a:lnTo>
                  <a:lnTo>
                    <a:pt x="1048217" y="1110867"/>
                  </a:lnTo>
                  <a:lnTo>
                    <a:pt x="1047117" y="1085062"/>
                  </a:lnTo>
                  <a:lnTo>
                    <a:pt x="1040267" y="1081086"/>
                  </a:lnTo>
                  <a:lnTo>
                    <a:pt x="1043650" y="1069325"/>
                  </a:lnTo>
                  <a:lnTo>
                    <a:pt x="1038913" y="1062134"/>
                  </a:lnTo>
                  <a:lnTo>
                    <a:pt x="1047963" y="1046482"/>
                  </a:lnTo>
                  <a:lnTo>
                    <a:pt x="1028173" y="1035060"/>
                  </a:lnTo>
                  <a:lnTo>
                    <a:pt x="1015740" y="1041829"/>
                  </a:lnTo>
                  <a:lnTo>
                    <a:pt x="1004323" y="1036498"/>
                  </a:lnTo>
                  <a:lnTo>
                    <a:pt x="1008636" y="1012132"/>
                  </a:lnTo>
                  <a:lnTo>
                    <a:pt x="999756" y="991150"/>
                  </a:lnTo>
                  <a:lnTo>
                    <a:pt x="976498" y="981167"/>
                  </a:lnTo>
                  <a:lnTo>
                    <a:pt x="974468" y="963315"/>
                  </a:lnTo>
                  <a:lnTo>
                    <a:pt x="963473" y="951809"/>
                  </a:lnTo>
                  <a:lnTo>
                    <a:pt x="884396" y="942756"/>
                  </a:lnTo>
                  <a:lnTo>
                    <a:pt x="867396" y="907222"/>
                  </a:lnTo>
                  <a:lnTo>
                    <a:pt x="855387" y="907560"/>
                  </a:lnTo>
                  <a:lnTo>
                    <a:pt x="852850" y="933957"/>
                  </a:lnTo>
                  <a:lnTo>
                    <a:pt x="837372" y="944110"/>
                  </a:lnTo>
                  <a:lnTo>
                    <a:pt x="825955" y="972875"/>
                  </a:lnTo>
                  <a:lnTo>
                    <a:pt x="807687" y="989035"/>
                  </a:lnTo>
                  <a:lnTo>
                    <a:pt x="804558" y="1004518"/>
                  </a:lnTo>
                  <a:lnTo>
                    <a:pt x="779862" y="1018985"/>
                  </a:lnTo>
                  <a:lnTo>
                    <a:pt x="785782" y="1043013"/>
                  </a:lnTo>
                  <a:lnTo>
                    <a:pt x="783245" y="1056381"/>
                  </a:lnTo>
                  <a:lnTo>
                    <a:pt x="748316" y="1080070"/>
                  </a:lnTo>
                  <a:lnTo>
                    <a:pt x="718292" y="1076940"/>
                  </a:lnTo>
                  <a:lnTo>
                    <a:pt x="711779" y="1089461"/>
                  </a:lnTo>
                  <a:lnTo>
                    <a:pt x="696387" y="1098514"/>
                  </a:lnTo>
                  <a:lnTo>
                    <a:pt x="697994" y="1115858"/>
                  </a:lnTo>
                  <a:lnTo>
                    <a:pt x="705182" y="1124150"/>
                  </a:lnTo>
                  <a:lnTo>
                    <a:pt x="698670" y="1129141"/>
                  </a:lnTo>
                  <a:lnTo>
                    <a:pt x="689367" y="1133964"/>
                  </a:lnTo>
                  <a:lnTo>
                    <a:pt x="682263" y="1130326"/>
                  </a:lnTo>
                  <a:lnTo>
                    <a:pt x="673044" y="1141324"/>
                  </a:lnTo>
                  <a:lnTo>
                    <a:pt x="659766" y="1136840"/>
                  </a:lnTo>
                  <a:lnTo>
                    <a:pt x="629657" y="1150800"/>
                  </a:lnTo>
                  <a:lnTo>
                    <a:pt x="624583" y="1146062"/>
                  </a:lnTo>
                  <a:lnTo>
                    <a:pt x="619931" y="1092000"/>
                  </a:lnTo>
                  <a:lnTo>
                    <a:pt x="612658" y="1074571"/>
                  </a:lnTo>
                  <a:lnTo>
                    <a:pt x="590076" y="1070087"/>
                  </a:lnTo>
                  <a:lnTo>
                    <a:pt x="582634" y="1055619"/>
                  </a:lnTo>
                  <a:lnTo>
                    <a:pt x="568679" y="1051558"/>
                  </a:lnTo>
                  <a:lnTo>
                    <a:pt x="556247" y="1024908"/>
                  </a:lnTo>
                  <a:lnTo>
                    <a:pt x="540262" y="1022623"/>
                  </a:lnTo>
                  <a:lnTo>
                    <a:pt x="518357" y="1056296"/>
                  </a:lnTo>
                  <a:lnTo>
                    <a:pt x="495099" y="1069072"/>
                  </a:lnTo>
                  <a:lnTo>
                    <a:pt x="458986" y="1059511"/>
                  </a:lnTo>
                  <a:lnTo>
                    <a:pt x="455603" y="1032268"/>
                  </a:lnTo>
                  <a:lnTo>
                    <a:pt x="468289" y="998934"/>
                  </a:lnTo>
                  <a:lnTo>
                    <a:pt x="435813" y="990558"/>
                  </a:lnTo>
                  <a:lnTo>
                    <a:pt x="427017" y="964753"/>
                  </a:lnTo>
                  <a:lnTo>
                    <a:pt x="439026" y="950540"/>
                  </a:lnTo>
                  <a:lnTo>
                    <a:pt x="422365" y="928289"/>
                  </a:lnTo>
                  <a:lnTo>
                    <a:pt x="401814" y="930573"/>
                  </a:lnTo>
                  <a:lnTo>
                    <a:pt x="383968" y="925496"/>
                  </a:lnTo>
                  <a:lnTo>
                    <a:pt x="370183" y="938610"/>
                  </a:lnTo>
                  <a:lnTo>
                    <a:pt x="347686" y="939372"/>
                  </a:lnTo>
                  <a:lnTo>
                    <a:pt x="337706" y="947071"/>
                  </a:lnTo>
                  <a:lnTo>
                    <a:pt x="331701" y="961200"/>
                  </a:lnTo>
                  <a:lnTo>
                    <a:pt x="324259" y="963569"/>
                  </a:lnTo>
                  <a:lnTo>
                    <a:pt x="300916" y="954516"/>
                  </a:lnTo>
                  <a:lnTo>
                    <a:pt x="291698" y="943517"/>
                  </a:lnTo>
                  <a:lnTo>
                    <a:pt x="287469" y="954093"/>
                  </a:lnTo>
                  <a:lnTo>
                    <a:pt x="263957" y="966022"/>
                  </a:lnTo>
                  <a:lnTo>
                    <a:pt x="256937" y="976006"/>
                  </a:lnTo>
                  <a:lnTo>
                    <a:pt x="244674" y="974314"/>
                  </a:lnTo>
                  <a:lnTo>
                    <a:pt x="245097" y="989796"/>
                  </a:lnTo>
                  <a:lnTo>
                    <a:pt x="208814" y="1013655"/>
                  </a:lnTo>
                  <a:lnTo>
                    <a:pt x="208814" y="1013655"/>
                  </a:lnTo>
                  <a:lnTo>
                    <a:pt x="207884" y="1012894"/>
                  </a:lnTo>
                  <a:lnTo>
                    <a:pt x="207884" y="1012894"/>
                  </a:lnTo>
                  <a:lnTo>
                    <a:pt x="188855" y="1000711"/>
                  </a:lnTo>
                  <a:lnTo>
                    <a:pt x="188855" y="1000711"/>
                  </a:lnTo>
                  <a:lnTo>
                    <a:pt x="174646" y="988612"/>
                  </a:lnTo>
                  <a:lnTo>
                    <a:pt x="172870" y="970760"/>
                  </a:lnTo>
                  <a:lnTo>
                    <a:pt x="184372" y="957900"/>
                  </a:lnTo>
                  <a:lnTo>
                    <a:pt x="186233" y="946310"/>
                  </a:lnTo>
                  <a:lnTo>
                    <a:pt x="199088" y="934380"/>
                  </a:lnTo>
                  <a:lnTo>
                    <a:pt x="206193" y="936495"/>
                  </a:lnTo>
                  <a:lnTo>
                    <a:pt x="213212" y="921351"/>
                  </a:lnTo>
                  <a:lnTo>
                    <a:pt x="223869" y="916952"/>
                  </a:lnTo>
                  <a:lnTo>
                    <a:pt x="234102" y="886155"/>
                  </a:lnTo>
                  <a:lnTo>
                    <a:pt x="218625" y="878625"/>
                  </a:lnTo>
                  <a:lnTo>
                    <a:pt x="219217" y="854174"/>
                  </a:lnTo>
                  <a:lnTo>
                    <a:pt x="212705" y="852736"/>
                  </a:lnTo>
                  <a:lnTo>
                    <a:pt x="209322" y="838015"/>
                  </a:lnTo>
                  <a:lnTo>
                    <a:pt x="195705" y="824393"/>
                  </a:lnTo>
                  <a:lnTo>
                    <a:pt x="145045" y="826170"/>
                  </a:lnTo>
                  <a:lnTo>
                    <a:pt x="133543" y="819825"/>
                  </a:lnTo>
                  <a:lnTo>
                    <a:pt x="130921" y="811703"/>
                  </a:lnTo>
                  <a:lnTo>
                    <a:pt x="113922" y="806203"/>
                  </a:lnTo>
                  <a:lnTo>
                    <a:pt x="118827" y="789028"/>
                  </a:lnTo>
                  <a:lnTo>
                    <a:pt x="109947" y="768808"/>
                  </a:lnTo>
                  <a:lnTo>
                    <a:pt x="81445" y="750448"/>
                  </a:lnTo>
                  <a:lnTo>
                    <a:pt x="58356" y="720583"/>
                  </a:lnTo>
                  <a:lnTo>
                    <a:pt x="55058" y="711276"/>
                  </a:lnTo>
                  <a:lnTo>
                    <a:pt x="71381" y="705523"/>
                  </a:lnTo>
                  <a:lnTo>
                    <a:pt x="70704" y="686825"/>
                  </a:lnTo>
                  <a:lnTo>
                    <a:pt x="46516" y="689279"/>
                  </a:lnTo>
                  <a:lnTo>
                    <a:pt x="43725" y="684964"/>
                  </a:lnTo>
                  <a:lnTo>
                    <a:pt x="61063" y="657129"/>
                  </a:lnTo>
                  <a:lnTo>
                    <a:pt x="47700" y="578107"/>
                  </a:lnTo>
                  <a:lnTo>
                    <a:pt x="44317" y="571508"/>
                  </a:lnTo>
                  <a:lnTo>
                    <a:pt x="24104" y="570239"/>
                  </a:lnTo>
                  <a:lnTo>
                    <a:pt x="25372" y="540120"/>
                  </a:lnTo>
                  <a:lnTo>
                    <a:pt x="4313" y="523876"/>
                  </a:lnTo>
                  <a:lnTo>
                    <a:pt x="0" y="511269"/>
                  </a:lnTo>
                  <a:lnTo>
                    <a:pt x="16746" y="501371"/>
                  </a:lnTo>
                  <a:lnTo>
                    <a:pt x="18099" y="491810"/>
                  </a:lnTo>
                  <a:lnTo>
                    <a:pt x="28755" y="489357"/>
                  </a:lnTo>
                  <a:lnTo>
                    <a:pt x="33661" y="473366"/>
                  </a:lnTo>
                  <a:lnTo>
                    <a:pt x="46770" y="478696"/>
                  </a:lnTo>
                  <a:lnTo>
                    <a:pt x="59625" y="472605"/>
                  </a:lnTo>
                  <a:lnTo>
                    <a:pt x="85928" y="497648"/>
                  </a:lnTo>
                  <a:lnTo>
                    <a:pt x="97092" y="492995"/>
                  </a:lnTo>
                  <a:lnTo>
                    <a:pt x="101743" y="482757"/>
                  </a:lnTo>
                  <a:lnTo>
                    <a:pt x="91256" y="460168"/>
                  </a:lnTo>
                  <a:lnTo>
                    <a:pt x="79331" y="451115"/>
                  </a:lnTo>
                  <a:lnTo>
                    <a:pt x="85759" y="436817"/>
                  </a:lnTo>
                  <a:lnTo>
                    <a:pt x="77047" y="407036"/>
                  </a:lnTo>
                  <a:lnTo>
                    <a:pt x="81276" y="403652"/>
                  </a:lnTo>
                  <a:lnTo>
                    <a:pt x="79500" y="386815"/>
                  </a:lnTo>
                  <a:lnTo>
                    <a:pt x="81868" y="382669"/>
                  </a:lnTo>
                  <a:lnTo>
                    <a:pt x="98614" y="385123"/>
                  </a:lnTo>
                  <a:lnTo>
                    <a:pt x="95400" y="379285"/>
                  </a:lnTo>
                  <a:lnTo>
                    <a:pt x="105464" y="367271"/>
                  </a:lnTo>
                  <a:lnTo>
                    <a:pt x="108002" y="354157"/>
                  </a:lnTo>
                  <a:lnTo>
                    <a:pt x="106310" y="339267"/>
                  </a:lnTo>
                  <a:lnTo>
                    <a:pt x="116290" y="336052"/>
                  </a:lnTo>
                  <a:lnTo>
                    <a:pt x="127454" y="340113"/>
                  </a:lnTo>
                  <a:lnTo>
                    <a:pt x="132105" y="334783"/>
                  </a:lnTo>
                  <a:lnTo>
                    <a:pt x="132105" y="334783"/>
                  </a:lnTo>
                  <a:lnTo>
                    <a:pt x="147667" y="323615"/>
                  </a:lnTo>
                  <a:lnTo>
                    <a:pt x="151050" y="337406"/>
                  </a:lnTo>
                  <a:lnTo>
                    <a:pt x="168472" y="346458"/>
                  </a:lnTo>
                  <a:lnTo>
                    <a:pt x="172278" y="355088"/>
                  </a:lnTo>
                  <a:lnTo>
                    <a:pt x="186825" y="353481"/>
                  </a:lnTo>
                  <a:lnTo>
                    <a:pt x="191054" y="360080"/>
                  </a:lnTo>
                  <a:lnTo>
                    <a:pt x="197904" y="359572"/>
                  </a:lnTo>
                  <a:lnTo>
                    <a:pt x="202641" y="348658"/>
                  </a:lnTo>
                  <a:lnTo>
                    <a:pt x="212197" y="351027"/>
                  </a:lnTo>
                  <a:lnTo>
                    <a:pt x="227167" y="340113"/>
                  </a:lnTo>
                  <a:lnTo>
                    <a:pt x="231227" y="319131"/>
                  </a:lnTo>
                  <a:lnTo>
                    <a:pt x="218033" y="317100"/>
                  </a:lnTo>
                  <a:lnTo>
                    <a:pt x="231734" y="297472"/>
                  </a:lnTo>
                  <a:lnTo>
                    <a:pt x="242644" y="300941"/>
                  </a:lnTo>
                  <a:lnTo>
                    <a:pt x="256853" y="292311"/>
                  </a:lnTo>
                  <a:lnTo>
                    <a:pt x="267763" y="292988"/>
                  </a:lnTo>
                  <a:lnTo>
                    <a:pt x="274106" y="303733"/>
                  </a:lnTo>
                  <a:lnTo>
                    <a:pt x="283494" y="296372"/>
                  </a:lnTo>
                  <a:lnTo>
                    <a:pt x="297195" y="302295"/>
                  </a:lnTo>
                  <a:lnTo>
                    <a:pt x="314364" y="296795"/>
                  </a:lnTo>
                  <a:lnTo>
                    <a:pt x="335676" y="305002"/>
                  </a:lnTo>
                  <a:lnTo>
                    <a:pt x="350223" y="298233"/>
                  </a:lnTo>
                  <a:lnTo>
                    <a:pt x="365700" y="315493"/>
                  </a:lnTo>
                  <a:lnTo>
                    <a:pt x="369083" y="331568"/>
                  </a:lnTo>
                  <a:lnTo>
                    <a:pt x="378725" y="339182"/>
                  </a:lnTo>
                  <a:lnTo>
                    <a:pt x="407903" y="320569"/>
                  </a:lnTo>
                  <a:lnTo>
                    <a:pt x="428962" y="336052"/>
                  </a:lnTo>
                  <a:lnTo>
                    <a:pt x="451713" y="322600"/>
                  </a:lnTo>
                  <a:lnTo>
                    <a:pt x="462876" y="323107"/>
                  </a:lnTo>
                  <a:lnTo>
                    <a:pt x="472772" y="329791"/>
                  </a:lnTo>
                  <a:lnTo>
                    <a:pt x="473195" y="336221"/>
                  </a:lnTo>
                  <a:lnTo>
                    <a:pt x="488587" y="335798"/>
                  </a:lnTo>
                  <a:lnTo>
                    <a:pt x="505079" y="346120"/>
                  </a:lnTo>
                  <a:lnTo>
                    <a:pt x="538317" y="330045"/>
                  </a:lnTo>
                  <a:lnTo>
                    <a:pt x="570624" y="334445"/>
                  </a:lnTo>
                  <a:lnTo>
                    <a:pt x="579336" y="341213"/>
                  </a:lnTo>
                  <a:lnTo>
                    <a:pt x="594474" y="340367"/>
                  </a:lnTo>
                  <a:lnTo>
                    <a:pt x="599041" y="347474"/>
                  </a:lnTo>
                  <a:lnTo>
                    <a:pt x="605723" y="333852"/>
                  </a:lnTo>
                  <a:lnTo>
                    <a:pt x="593460" y="291803"/>
                  </a:lnTo>
                  <a:lnTo>
                    <a:pt x="597857" y="275390"/>
                  </a:lnTo>
                  <a:lnTo>
                    <a:pt x="566057" y="237910"/>
                  </a:lnTo>
                  <a:lnTo>
                    <a:pt x="578236" y="239010"/>
                  </a:lnTo>
                  <a:lnTo>
                    <a:pt x="592276" y="229703"/>
                  </a:lnTo>
                  <a:lnTo>
                    <a:pt x="598449" y="210836"/>
                  </a:lnTo>
                  <a:lnTo>
                    <a:pt x="613757" y="212359"/>
                  </a:lnTo>
                  <a:lnTo>
                    <a:pt x="625852" y="203645"/>
                  </a:lnTo>
                  <a:lnTo>
                    <a:pt x="646319" y="165572"/>
                  </a:lnTo>
                  <a:lnTo>
                    <a:pt x="663318" y="152628"/>
                  </a:lnTo>
                  <a:lnTo>
                    <a:pt x="660781" y="135961"/>
                  </a:lnTo>
                  <a:lnTo>
                    <a:pt x="679810" y="134184"/>
                  </a:lnTo>
                  <a:lnTo>
                    <a:pt x="684546" y="118955"/>
                  </a:lnTo>
                  <a:lnTo>
                    <a:pt x="720406" y="85282"/>
                  </a:lnTo>
                  <a:lnTo>
                    <a:pt x="728102" y="66923"/>
                  </a:lnTo>
                  <a:lnTo>
                    <a:pt x="741550" y="54147"/>
                  </a:lnTo>
                  <a:lnTo>
                    <a:pt x="746624" y="45856"/>
                  </a:lnTo>
                  <a:lnTo>
                    <a:pt x="735629" y="27497"/>
                  </a:lnTo>
                  <a:lnTo>
                    <a:pt x="741296" y="20390"/>
                  </a:lnTo>
                  <a:lnTo>
                    <a:pt x="755166" y="29443"/>
                  </a:lnTo>
                  <a:lnTo>
                    <a:pt x="757450" y="15906"/>
                  </a:lnTo>
                  <a:lnTo>
                    <a:pt x="752544" y="6599"/>
                  </a:lnTo>
                  <a:lnTo>
                    <a:pt x="752544" y="6599"/>
                  </a:lnTo>
                  <a:lnTo>
                    <a:pt x="755758" y="4738"/>
                  </a:lnTo>
                  <a:close/>
                </a:path>
              </a:pathLst>
            </a:custGeom>
            <a:grpFill/>
            <a:ln w="8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245B777-C42C-A281-1F16-7506DB1D8C46}"/>
                </a:ext>
              </a:extLst>
            </p:cNvPr>
            <p:cNvSpPr/>
            <p:nvPr/>
          </p:nvSpPr>
          <p:spPr>
            <a:xfrm>
              <a:off x="5599622" y="735185"/>
              <a:ext cx="1625929" cy="2245942"/>
            </a:xfrm>
            <a:custGeom>
              <a:avLst/>
              <a:gdLst>
                <a:gd name="connsiteX0" fmla="*/ 296772 w 1251872"/>
                <a:gd name="connsiteY0" fmla="*/ 837507 h 1729246"/>
                <a:gd name="connsiteX1" fmla="*/ 296772 w 1251872"/>
                <a:gd name="connsiteY1" fmla="*/ 848506 h 1729246"/>
                <a:gd name="connsiteX2" fmla="*/ 285185 w 1251872"/>
                <a:gd name="connsiteY2" fmla="*/ 855274 h 1729246"/>
                <a:gd name="connsiteX3" fmla="*/ 287046 w 1251872"/>
                <a:gd name="connsiteY3" fmla="*/ 867796 h 1729246"/>
                <a:gd name="connsiteX4" fmla="*/ 281041 w 1251872"/>
                <a:gd name="connsiteY4" fmla="*/ 869149 h 1729246"/>
                <a:gd name="connsiteX5" fmla="*/ 277405 w 1251872"/>
                <a:gd name="connsiteY5" fmla="*/ 852821 h 1729246"/>
                <a:gd name="connsiteX6" fmla="*/ 287384 w 1251872"/>
                <a:gd name="connsiteY6" fmla="*/ 850113 h 1729246"/>
                <a:gd name="connsiteX7" fmla="*/ 283578 w 1251872"/>
                <a:gd name="connsiteY7" fmla="*/ 843937 h 1729246"/>
                <a:gd name="connsiteX8" fmla="*/ 286623 w 1251872"/>
                <a:gd name="connsiteY8" fmla="*/ 835561 h 1729246"/>
                <a:gd name="connsiteX9" fmla="*/ 296772 w 1251872"/>
                <a:gd name="connsiteY9" fmla="*/ 837507 h 1729246"/>
                <a:gd name="connsiteX10" fmla="*/ 853357 w 1251872"/>
                <a:gd name="connsiteY10" fmla="*/ 815087 h 1729246"/>
                <a:gd name="connsiteX11" fmla="*/ 864605 w 1251872"/>
                <a:gd name="connsiteY11" fmla="*/ 816356 h 1729246"/>
                <a:gd name="connsiteX12" fmla="*/ 873824 w 1251872"/>
                <a:gd name="connsiteY12" fmla="*/ 827439 h 1729246"/>
                <a:gd name="connsiteX13" fmla="*/ 924907 w 1251872"/>
                <a:gd name="connsiteY13" fmla="*/ 823378 h 1729246"/>
                <a:gd name="connsiteX14" fmla="*/ 956031 w 1251872"/>
                <a:gd name="connsiteY14" fmla="*/ 840214 h 1729246"/>
                <a:gd name="connsiteX15" fmla="*/ 975229 w 1251872"/>
                <a:gd name="connsiteY15" fmla="*/ 838015 h 1729246"/>
                <a:gd name="connsiteX16" fmla="*/ 985632 w 1251872"/>
                <a:gd name="connsiteY16" fmla="*/ 849098 h 1729246"/>
                <a:gd name="connsiteX17" fmla="*/ 987323 w 1251872"/>
                <a:gd name="connsiteY17" fmla="*/ 865258 h 1729246"/>
                <a:gd name="connsiteX18" fmla="*/ 998910 w 1251872"/>
                <a:gd name="connsiteY18" fmla="*/ 873972 h 1729246"/>
                <a:gd name="connsiteX19" fmla="*/ 1006099 w 1251872"/>
                <a:gd name="connsiteY19" fmla="*/ 871603 h 1729246"/>
                <a:gd name="connsiteX20" fmla="*/ 1017516 w 1251872"/>
                <a:gd name="connsiteY20" fmla="*/ 878371 h 1729246"/>
                <a:gd name="connsiteX21" fmla="*/ 1026650 w 1251872"/>
                <a:gd name="connsiteY21" fmla="*/ 895292 h 1729246"/>
                <a:gd name="connsiteX22" fmla="*/ 1049908 w 1251872"/>
                <a:gd name="connsiteY22" fmla="*/ 883448 h 1729246"/>
                <a:gd name="connsiteX23" fmla="*/ 1079679 w 1251872"/>
                <a:gd name="connsiteY23" fmla="*/ 919659 h 1729246"/>
                <a:gd name="connsiteX24" fmla="*/ 1078917 w 1251872"/>
                <a:gd name="connsiteY24" fmla="*/ 929388 h 1729246"/>
                <a:gd name="connsiteX25" fmla="*/ 1100061 w 1251872"/>
                <a:gd name="connsiteY25" fmla="*/ 946394 h 1729246"/>
                <a:gd name="connsiteX26" fmla="*/ 1115961 w 1251872"/>
                <a:gd name="connsiteY26" fmla="*/ 946140 h 1729246"/>
                <a:gd name="connsiteX27" fmla="*/ 1128732 w 1251872"/>
                <a:gd name="connsiteY27" fmla="*/ 965007 h 1729246"/>
                <a:gd name="connsiteX28" fmla="*/ 1148184 w 1251872"/>
                <a:gd name="connsiteY28" fmla="*/ 964669 h 1729246"/>
                <a:gd name="connsiteX29" fmla="*/ 1171358 w 1251872"/>
                <a:gd name="connsiteY29" fmla="*/ 974737 h 1729246"/>
                <a:gd name="connsiteX30" fmla="*/ 1220749 w 1251872"/>
                <a:gd name="connsiteY30" fmla="*/ 969745 h 1729246"/>
                <a:gd name="connsiteX31" fmla="*/ 1230813 w 1251872"/>
                <a:gd name="connsiteY31" fmla="*/ 990304 h 1729246"/>
                <a:gd name="connsiteX32" fmla="*/ 1249251 w 1251872"/>
                <a:gd name="connsiteY32" fmla="*/ 1002064 h 1729246"/>
                <a:gd name="connsiteX33" fmla="*/ 1249251 w 1251872"/>
                <a:gd name="connsiteY33" fmla="*/ 1002064 h 1729246"/>
                <a:gd name="connsiteX34" fmla="*/ 1251872 w 1251872"/>
                <a:gd name="connsiteY34" fmla="*/ 1059173 h 1729246"/>
                <a:gd name="connsiteX35" fmla="*/ 1240116 w 1251872"/>
                <a:gd name="connsiteY35" fmla="*/ 1114589 h 1729246"/>
                <a:gd name="connsiteX36" fmla="*/ 1210515 w 1251872"/>
                <a:gd name="connsiteY36" fmla="*/ 1151392 h 1729246"/>
                <a:gd name="connsiteX37" fmla="*/ 1195207 w 1251872"/>
                <a:gd name="connsiteY37" fmla="*/ 1153085 h 1729246"/>
                <a:gd name="connsiteX38" fmla="*/ 1186581 w 1251872"/>
                <a:gd name="connsiteY38" fmla="*/ 1174405 h 1729246"/>
                <a:gd name="connsiteX39" fmla="*/ 1147338 w 1251872"/>
                <a:gd name="connsiteY39" fmla="*/ 1184981 h 1729246"/>
                <a:gd name="connsiteX40" fmla="*/ 1151398 w 1251872"/>
                <a:gd name="connsiteY40" fmla="*/ 1220600 h 1729246"/>
                <a:gd name="connsiteX41" fmla="*/ 1132876 w 1251872"/>
                <a:gd name="connsiteY41" fmla="*/ 1245135 h 1729246"/>
                <a:gd name="connsiteX42" fmla="*/ 1163323 w 1251872"/>
                <a:gd name="connsiteY42" fmla="*/ 1293868 h 1729246"/>
                <a:gd name="connsiteX43" fmla="*/ 1146662 w 1251872"/>
                <a:gd name="connsiteY43" fmla="*/ 1294714 h 1729246"/>
                <a:gd name="connsiteX44" fmla="*/ 1122558 w 1251872"/>
                <a:gd name="connsiteY44" fmla="*/ 1306389 h 1729246"/>
                <a:gd name="connsiteX45" fmla="*/ 1094564 w 1251872"/>
                <a:gd name="connsiteY45" fmla="*/ 1333971 h 1729246"/>
                <a:gd name="connsiteX46" fmla="*/ 1064963 w 1251872"/>
                <a:gd name="connsiteY46" fmla="*/ 1323987 h 1729246"/>
                <a:gd name="connsiteX47" fmla="*/ 1058704 w 1251872"/>
                <a:gd name="connsiteY47" fmla="*/ 1311719 h 1729246"/>
                <a:gd name="connsiteX48" fmla="*/ 1041789 w 1251872"/>
                <a:gd name="connsiteY48" fmla="*/ 1314004 h 1729246"/>
                <a:gd name="connsiteX49" fmla="*/ 1018108 w 1251872"/>
                <a:gd name="connsiteY49" fmla="*/ 1333886 h 1729246"/>
                <a:gd name="connsiteX50" fmla="*/ 1007283 w 1251872"/>
                <a:gd name="connsiteY50" fmla="*/ 1350638 h 1729246"/>
                <a:gd name="connsiteX51" fmla="*/ 954508 w 1251872"/>
                <a:gd name="connsiteY51" fmla="*/ 1335324 h 1729246"/>
                <a:gd name="connsiteX52" fmla="*/ 924062 w 1251872"/>
                <a:gd name="connsiteY52" fmla="*/ 1311973 h 1729246"/>
                <a:gd name="connsiteX53" fmla="*/ 908753 w 1251872"/>
                <a:gd name="connsiteY53" fmla="*/ 1314257 h 1729246"/>
                <a:gd name="connsiteX54" fmla="*/ 884396 w 1251872"/>
                <a:gd name="connsiteY54" fmla="*/ 1293445 h 1729246"/>
                <a:gd name="connsiteX55" fmla="*/ 877630 w 1251872"/>
                <a:gd name="connsiteY55" fmla="*/ 1268994 h 1729246"/>
                <a:gd name="connsiteX56" fmla="*/ 820373 w 1251872"/>
                <a:gd name="connsiteY56" fmla="*/ 1312227 h 1729246"/>
                <a:gd name="connsiteX57" fmla="*/ 807941 w 1251872"/>
                <a:gd name="connsiteY57" fmla="*/ 1333040 h 1729246"/>
                <a:gd name="connsiteX58" fmla="*/ 806587 w 1251872"/>
                <a:gd name="connsiteY58" fmla="*/ 1384564 h 1729246"/>
                <a:gd name="connsiteX59" fmla="*/ 817413 w 1251872"/>
                <a:gd name="connsiteY59" fmla="*/ 1411046 h 1729246"/>
                <a:gd name="connsiteX60" fmla="*/ 819866 w 1251872"/>
                <a:gd name="connsiteY60" fmla="*/ 1436935 h 1729246"/>
                <a:gd name="connsiteX61" fmla="*/ 806757 w 1251872"/>
                <a:gd name="connsiteY61" fmla="*/ 1485583 h 1729246"/>
                <a:gd name="connsiteX62" fmla="*/ 805403 w 1251872"/>
                <a:gd name="connsiteY62" fmla="*/ 1526194 h 1729246"/>
                <a:gd name="connsiteX63" fmla="*/ 813861 w 1251872"/>
                <a:gd name="connsiteY63" fmla="*/ 1533554 h 1729246"/>
                <a:gd name="connsiteX64" fmla="*/ 845492 w 1251872"/>
                <a:gd name="connsiteY64" fmla="*/ 1518495 h 1729246"/>
                <a:gd name="connsiteX65" fmla="*/ 874585 w 1251872"/>
                <a:gd name="connsiteY65" fmla="*/ 1520779 h 1729246"/>
                <a:gd name="connsiteX66" fmla="*/ 881098 w 1251872"/>
                <a:gd name="connsiteY66" fmla="*/ 1539476 h 1729246"/>
                <a:gd name="connsiteX67" fmla="*/ 902326 w 1251872"/>
                <a:gd name="connsiteY67" fmla="*/ 1567312 h 1729246"/>
                <a:gd name="connsiteX68" fmla="*/ 921778 w 1251872"/>
                <a:gd name="connsiteY68" fmla="*/ 1573573 h 1729246"/>
                <a:gd name="connsiteX69" fmla="*/ 959921 w 1251872"/>
                <a:gd name="connsiteY69" fmla="*/ 1616637 h 1729246"/>
                <a:gd name="connsiteX70" fmla="*/ 942330 w 1251872"/>
                <a:gd name="connsiteY70" fmla="*/ 1630766 h 1729246"/>
                <a:gd name="connsiteX71" fmla="*/ 922285 w 1251872"/>
                <a:gd name="connsiteY71" fmla="*/ 1632458 h 1729246"/>
                <a:gd name="connsiteX72" fmla="*/ 891585 w 1251872"/>
                <a:gd name="connsiteY72" fmla="*/ 1650225 h 1729246"/>
                <a:gd name="connsiteX73" fmla="*/ 885495 w 1251872"/>
                <a:gd name="connsiteY73" fmla="*/ 1663846 h 1729246"/>
                <a:gd name="connsiteX74" fmla="*/ 878053 w 1251872"/>
                <a:gd name="connsiteY74" fmla="*/ 1665792 h 1729246"/>
                <a:gd name="connsiteX75" fmla="*/ 876277 w 1251872"/>
                <a:gd name="connsiteY75" fmla="*/ 1676876 h 1729246"/>
                <a:gd name="connsiteX76" fmla="*/ 885326 w 1251872"/>
                <a:gd name="connsiteY76" fmla="*/ 1697012 h 1729246"/>
                <a:gd name="connsiteX77" fmla="*/ 884903 w 1251872"/>
                <a:gd name="connsiteY77" fmla="*/ 1708941 h 1729246"/>
                <a:gd name="connsiteX78" fmla="*/ 852765 w 1251872"/>
                <a:gd name="connsiteY78" fmla="*/ 1720278 h 1729246"/>
                <a:gd name="connsiteX79" fmla="*/ 793225 w 1251872"/>
                <a:gd name="connsiteY79" fmla="*/ 1713763 h 1729246"/>
                <a:gd name="connsiteX80" fmla="*/ 735714 w 1251872"/>
                <a:gd name="connsiteY80" fmla="*/ 1718586 h 1729246"/>
                <a:gd name="connsiteX81" fmla="*/ 722943 w 1251872"/>
                <a:gd name="connsiteY81" fmla="*/ 1729246 h 1729246"/>
                <a:gd name="connsiteX82" fmla="*/ 722943 w 1251872"/>
                <a:gd name="connsiteY82" fmla="*/ 1729246 h 1729246"/>
                <a:gd name="connsiteX83" fmla="*/ 677273 w 1251872"/>
                <a:gd name="connsiteY83" fmla="*/ 1633135 h 1729246"/>
                <a:gd name="connsiteX84" fmla="*/ 614011 w 1251872"/>
                <a:gd name="connsiteY84" fmla="*/ 1554367 h 1729246"/>
                <a:gd name="connsiteX85" fmla="*/ 549227 w 1251872"/>
                <a:gd name="connsiteY85" fmla="*/ 1512403 h 1729246"/>
                <a:gd name="connsiteX86" fmla="*/ 504064 w 1251872"/>
                <a:gd name="connsiteY86" fmla="*/ 1472300 h 1729246"/>
                <a:gd name="connsiteX87" fmla="*/ 485627 w 1251872"/>
                <a:gd name="connsiteY87" fmla="*/ 1464178 h 1729246"/>
                <a:gd name="connsiteX88" fmla="*/ 455434 w 1251872"/>
                <a:gd name="connsiteY88" fmla="*/ 1464263 h 1729246"/>
                <a:gd name="connsiteX89" fmla="*/ 444270 w 1251872"/>
                <a:gd name="connsiteY89" fmla="*/ 1491759 h 1729246"/>
                <a:gd name="connsiteX90" fmla="*/ 438434 w 1251872"/>
                <a:gd name="connsiteY90" fmla="*/ 1480338 h 1729246"/>
                <a:gd name="connsiteX91" fmla="*/ 443593 w 1251872"/>
                <a:gd name="connsiteY91" fmla="*/ 1461555 h 1729246"/>
                <a:gd name="connsiteX92" fmla="*/ 438181 w 1251872"/>
                <a:gd name="connsiteY92" fmla="*/ 1460117 h 1729246"/>
                <a:gd name="connsiteX93" fmla="*/ 437166 w 1251872"/>
                <a:gd name="connsiteY93" fmla="*/ 1446919 h 1729246"/>
                <a:gd name="connsiteX94" fmla="*/ 449006 w 1251872"/>
                <a:gd name="connsiteY94" fmla="*/ 1434820 h 1729246"/>
                <a:gd name="connsiteX95" fmla="*/ 450698 w 1251872"/>
                <a:gd name="connsiteY95" fmla="*/ 1424752 h 1729246"/>
                <a:gd name="connsiteX96" fmla="*/ 440380 w 1251872"/>
                <a:gd name="connsiteY96" fmla="*/ 1401824 h 1729246"/>
                <a:gd name="connsiteX97" fmla="*/ 435813 w 1251872"/>
                <a:gd name="connsiteY97" fmla="*/ 1368405 h 1729246"/>
                <a:gd name="connsiteX98" fmla="*/ 413739 w 1251872"/>
                <a:gd name="connsiteY98" fmla="*/ 1344884 h 1729246"/>
                <a:gd name="connsiteX99" fmla="*/ 377964 w 1251872"/>
                <a:gd name="connsiteY99" fmla="*/ 1322126 h 1729246"/>
                <a:gd name="connsiteX100" fmla="*/ 292290 w 1251872"/>
                <a:gd name="connsiteY100" fmla="*/ 1291329 h 1729246"/>
                <a:gd name="connsiteX101" fmla="*/ 288146 w 1251872"/>
                <a:gd name="connsiteY101" fmla="*/ 1283377 h 1729246"/>
                <a:gd name="connsiteX102" fmla="*/ 290683 w 1251872"/>
                <a:gd name="connsiteY102" fmla="*/ 1254103 h 1729246"/>
                <a:gd name="connsiteX103" fmla="*/ 304722 w 1251872"/>
                <a:gd name="connsiteY103" fmla="*/ 1199617 h 1729246"/>
                <a:gd name="connsiteX104" fmla="*/ 314279 w 1251872"/>
                <a:gd name="connsiteY104" fmla="*/ 1194456 h 1729246"/>
                <a:gd name="connsiteX105" fmla="*/ 333985 w 1251872"/>
                <a:gd name="connsiteY105" fmla="*/ 1209855 h 1729246"/>
                <a:gd name="connsiteX106" fmla="*/ 357158 w 1251872"/>
                <a:gd name="connsiteY106" fmla="*/ 1201225 h 1729246"/>
                <a:gd name="connsiteX107" fmla="*/ 399699 w 1251872"/>
                <a:gd name="connsiteY107" fmla="*/ 1166875 h 1729246"/>
                <a:gd name="connsiteX108" fmla="*/ 436828 w 1251872"/>
                <a:gd name="connsiteY108" fmla="*/ 1118820 h 1729246"/>
                <a:gd name="connsiteX109" fmla="*/ 460847 w 1251872"/>
                <a:gd name="connsiteY109" fmla="*/ 1070848 h 1729246"/>
                <a:gd name="connsiteX110" fmla="*/ 467528 w 1251872"/>
                <a:gd name="connsiteY110" fmla="*/ 1044367 h 1729246"/>
                <a:gd name="connsiteX111" fmla="*/ 478100 w 1251872"/>
                <a:gd name="connsiteY111" fmla="*/ 1039375 h 1729246"/>
                <a:gd name="connsiteX112" fmla="*/ 485542 w 1251872"/>
                <a:gd name="connsiteY112" fmla="*/ 1024231 h 1729246"/>
                <a:gd name="connsiteX113" fmla="*/ 483344 w 1251872"/>
                <a:gd name="connsiteY113" fmla="*/ 967630 h 1729246"/>
                <a:gd name="connsiteX114" fmla="*/ 491716 w 1251872"/>
                <a:gd name="connsiteY114" fmla="*/ 950286 h 1729246"/>
                <a:gd name="connsiteX115" fmla="*/ 488418 w 1251872"/>
                <a:gd name="connsiteY115" fmla="*/ 931926 h 1729246"/>
                <a:gd name="connsiteX116" fmla="*/ 502373 w 1251872"/>
                <a:gd name="connsiteY116" fmla="*/ 934295 h 1729246"/>
                <a:gd name="connsiteX117" fmla="*/ 518273 w 1251872"/>
                <a:gd name="connsiteY117" fmla="*/ 957054 h 1729246"/>
                <a:gd name="connsiteX118" fmla="*/ 550750 w 1251872"/>
                <a:gd name="connsiteY118" fmla="*/ 949863 h 1729246"/>
                <a:gd name="connsiteX119" fmla="*/ 609275 w 1251872"/>
                <a:gd name="connsiteY119" fmla="*/ 991996 h 1729246"/>
                <a:gd name="connsiteX120" fmla="*/ 621285 w 1251872"/>
                <a:gd name="connsiteY120" fmla="*/ 989881 h 1729246"/>
                <a:gd name="connsiteX121" fmla="*/ 666786 w 1251872"/>
                <a:gd name="connsiteY121" fmla="*/ 1002403 h 1729246"/>
                <a:gd name="connsiteX122" fmla="*/ 717530 w 1251872"/>
                <a:gd name="connsiteY122" fmla="*/ 978629 h 1729246"/>
                <a:gd name="connsiteX123" fmla="*/ 721421 w 1251872"/>
                <a:gd name="connsiteY123" fmla="*/ 963653 h 1729246"/>
                <a:gd name="connsiteX124" fmla="*/ 750768 w 1251872"/>
                <a:gd name="connsiteY124" fmla="*/ 937510 h 1729246"/>
                <a:gd name="connsiteX125" fmla="*/ 774026 w 1251872"/>
                <a:gd name="connsiteY125" fmla="*/ 869488 h 1729246"/>
                <a:gd name="connsiteX126" fmla="*/ 784767 w 1251872"/>
                <a:gd name="connsiteY126" fmla="*/ 865850 h 1729246"/>
                <a:gd name="connsiteX127" fmla="*/ 800075 w 1251872"/>
                <a:gd name="connsiteY127" fmla="*/ 838776 h 1729246"/>
                <a:gd name="connsiteX128" fmla="*/ 806757 w 1251872"/>
                <a:gd name="connsiteY128" fmla="*/ 842668 h 1729246"/>
                <a:gd name="connsiteX129" fmla="*/ 826040 w 1251872"/>
                <a:gd name="connsiteY129" fmla="*/ 833869 h 1729246"/>
                <a:gd name="connsiteX130" fmla="*/ 834751 w 1251872"/>
                <a:gd name="connsiteY130" fmla="*/ 836154 h 1729246"/>
                <a:gd name="connsiteX131" fmla="*/ 850989 w 1251872"/>
                <a:gd name="connsiteY131" fmla="*/ 813479 h 1729246"/>
                <a:gd name="connsiteX132" fmla="*/ 853357 w 1251872"/>
                <a:gd name="connsiteY132" fmla="*/ 815087 h 1729246"/>
                <a:gd name="connsiteX133" fmla="*/ 277405 w 1251872"/>
                <a:gd name="connsiteY133" fmla="*/ 732850 h 1729246"/>
                <a:gd name="connsiteX134" fmla="*/ 288568 w 1251872"/>
                <a:gd name="connsiteY134" fmla="*/ 738858 h 1729246"/>
                <a:gd name="connsiteX135" fmla="*/ 283494 w 1251872"/>
                <a:gd name="connsiteY135" fmla="*/ 761701 h 1729246"/>
                <a:gd name="connsiteX136" fmla="*/ 270723 w 1251872"/>
                <a:gd name="connsiteY136" fmla="*/ 743765 h 1729246"/>
                <a:gd name="connsiteX137" fmla="*/ 269201 w 1251872"/>
                <a:gd name="connsiteY137" fmla="*/ 721006 h 1729246"/>
                <a:gd name="connsiteX138" fmla="*/ 277405 w 1251872"/>
                <a:gd name="connsiteY138" fmla="*/ 732850 h 1729246"/>
                <a:gd name="connsiteX139" fmla="*/ 225307 w 1251872"/>
                <a:gd name="connsiteY139" fmla="*/ 673035 h 1729246"/>
                <a:gd name="connsiteX140" fmla="*/ 228520 w 1251872"/>
                <a:gd name="connsiteY140" fmla="*/ 685810 h 1729246"/>
                <a:gd name="connsiteX141" fmla="*/ 217864 w 1251872"/>
                <a:gd name="connsiteY141" fmla="*/ 683526 h 1729246"/>
                <a:gd name="connsiteX142" fmla="*/ 212028 w 1251872"/>
                <a:gd name="connsiteY142" fmla="*/ 674134 h 1729246"/>
                <a:gd name="connsiteX143" fmla="*/ 218372 w 1251872"/>
                <a:gd name="connsiteY143" fmla="*/ 673627 h 1729246"/>
                <a:gd name="connsiteX144" fmla="*/ 220232 w 1251872"/>
                <a:gd name="connsiteY144" fmla="*/ 667535 h 1729246"/>
                <a:gd name="connsiteX145" fmla="*/ 225307 w 1251872"/>
                <a:gd name="connsiteY145" fmla="*/ 673035 h 1729246"/>
                <a:gd name="connsiteX146" fmla="*/ 161960 w 1251872"/>
                <a:gd name="connsiteY146" fmla="*/ 563894 h 1729246"/>
                <a:gd name="connsiteX147" fmla="*/ 155702 w 1251872"/>
                <a:gd name="connsiteY147" fmla="*/ 566686 h 1729246"/>
                <a:gd name="connsiteX148" fmla="*/ 136250 w 1251872"/>
                <a:gd name="connsiteY148" fmla="*/ 604674 h 1729246"/>
                <a:gd name="connsiteX149" fmla="*/ 131513 w 1251872"/>
                <a:gd name="connsiteY149" fmla="*/ 604758 h 1729246"/>
                <a:gd name="connsiteX150" fmla="*/ 137264 w 1251872"/>
                <a:gd name="connsiteY150" fmla="*/ 618549 h 1729246"/>
                <a:gd name="connsiteX151" fmla="*/ 131091 w 1251872"/>
                <a:gd name="connsiteY151" fmla="*/ 614403 h 1729246"/>
                <a:gd name="connsiteX152" fmla="*/ 128384 w 1251872"/>
                <a:gd name="connsiteY152" fmla="*/ 618210 h 1729246"/>
                <a:gd name="connsiteX153" fmla="*/ 129568 w 1251872"/>
                <a:gd name="connsiteY153" fmla="*/ 593929 h 1729246"/>
                <a:gd name="connsiteX154" fmla="*/ 134220 w 1251872"/>
                <a:gd name="connsiteY154" fmla="*/ 596721 h 1729246"/>
                <a:gd name="connsiteX155" fmla="*/ 155786 w 1251872"/>
                <a:gd name="connsiteY155" fmla="*/ 558733 h 1729246"/>
                <a:gd name="connsiteX156" fmla="*/ 161284 w 1251872"/>
                <a:gd name="connsiteY156" fmla="*/ 557633 h 1729246"/>
                <a:gd name="connsiteX157" fmla="*/ 161960 w 1251872"/>
                <a:gd name="connsiteY157" fmla="*/ 563894 h 1729246"/>
                <a:gd name="connsiteX158" fmla="*/ 177860 w 1251872"/>
                <a:gd name="connsiteY158" fmla="*/ 515923 h 1729246"/>
                <a:gd name="connsiteX159" fmla="*/ 173040 w 1251872"/>
                <a:gd name="connsiteY159" fmla="*/ 527937 h 1729246"/>
                <a:gd name="connsiteX160" fmla="*/ 158662 w 1251872"/>
                <a:gd name="connsiteY160" fmla="*/ 536059 h 1729246"/>
                <a:gd name="connsiteX161" fmla="*/ 152826 w 1251872"/>
                <a:gd name="connsiteY161" fmla="*/ 546804 h 1729246"/>
                <a:gd name="connsiteX162" fmla="*/ 132359 w 1251872"/>
                <a:gd name="connsiteY162" fmla="*/ 551203 h 1729246"/>
                <a:gd name="connsiteX163" fmla="*/ 120942 w 1251872"/>
                <a:gd name="connsiteY163" fmla="*/ 560171 h 1729246"/>
                <a:gd name="connsiteX164" fmla="*/ 125678 w 1251872"/>
                <a:gd name="connsiteY164" fmla="*/ 564401 h 1729246"/>
                <a:gd name="connsiteX165" fmla="*/ 123817 w 1251872"/>
                <a:gd name="connsiteY165" fmla="*/ 570493 h 1729246"/>
                <a:gd name="connsiteX166" fmla="*/ 109778 w 1251872"/>
                <a:gd name="connsiteY166" fmla="*/ 583184 h 1729246"/>
                <a:gd name="connsiteX167" fmla="*/ 108171 w 1251872"/>
                <a:gd name="connsiteY167" fmla="*/ 561440 h 1729246"/>
                <a:gd name="connsiteX168" fmla="*/ 116797 w 1251872"/>
                <a:gd name="connsiteY168" fmla="*/ 554841 h 1729246"/>
                <a:gd name="connsiteX169" fmla="*/ 113837 w 1251872"/>
                <a:gd name="connsiteY169" fmla="*/ 549426 h 1729246"/>
                <a:gd name="connsiteX170" fmla="*/ 133459 w 1251872"/>
                <a:gd name="connsiteY170" fmla="*/ 517192 h 1729246"/>
                <a:gd name="connsiteX171" fmla="*/ 158662 w 1251872"/>
                <a:gd name="connsiteY171" fmla="*/ 515838 h 1729246"/>
                <a:gd name="connsiteX172" fmla="*/ 170671 w 1251872"/>
                <a:gd name="connsiteY172" fmla="*/ 509662 h 1729246"/>
                <a:gd name="connsiteX173" fmla="*/ 177860 w 1251872"/>
                <a:gd name="connsiteY173" fmla="*/ 515923 h 1729246"/>
                <a:gd name="connsiteX174" fmla="*/ 488587 w 1251872"/>
                <a:gd name="connsiteY174" fmla="*/ 0 h 1729246"/>
                <a:gd name="connsiteX175" fmla="*/ 507616 w 1251872"/>
                <a:gd name="connsiteY175" fmla="*/ 12183 h 1729246"/>
                <a:gd name="connsiteX176" fmla="*/ 507616 w 1251872"/>
                <a:gd name="connsiteY176" fmla="*/ 12183 h 1729246"/>
                <a:gd name="connsiteX177" fmla="*/ 508124 w 1251872"/>
                <a:gd name="connsiteY177" fmla="*/ 12606 h 1729246"/>
                <a:gd name="connsiteX178" fmla="*/ 508124 w 1251872"/>
                <a:gd name="connsiteY178" fmla="*/ 12606 h 1729246"/>
                <a:gd name="connsiteX179" fmla="*/ 508378 w 1251872"/>
                <a:gd name="connsiteY179" fmla="*/ 42303 h 1729246"/>
                <a:gd name="connsiteX180" fmla="*/ 534004 w 1251872"/>
                <a:gd name="connsiteY180" fmla="*/ 73353 h 1729246"/>
                <a:gd name="connsiteX181" fmla="*/ 517004 w 1251872"/>
                <a:gd name="connsiteY181" fmla="*/ 118278 h 1729246"/>
                <a:gd name="connsiteX182" fmla="*/ 507616 w 1251872"/>
                <a:gd name="connsiteY182" fmla="*/ 120140 h 1729246"/>
                <a:gd name="connsiteX183" fmla="*/ 491378 w 1251872"/>
                <a:gd name="connsiteY183" fmla="*/ 146113 h 1729246"/>
                <a:gd name="connsiteX184" fmla="*/ 494254 w 1251872"/>
                <a:gd name="connsiteY184" fmla="*/ 160496 h 1729246"/>
                <a:gd name="connsiteX185" fmla="*/ 526730 w 1251872"/>
                <a:gd name="connsiteY185" fmla="*/ 181817 h 1729246"/>
                <a:gd name="connsiteX186" fmla="*/ 575107 w 1251872"/>
                <a:gd name="connsiteY186" fmla="*/ 199837 h 1729246"/>
                <a:gd name="connsiteX187" fmla="*/ 583057 w 1251872"/>
                <a:gd name="connsiteY187" fmla="*/ 239179 h 1729246"/>
                <a:gd name="connsiteX188" fmla="*/ 602932 w 1251872"/>
                <a:gd name="connsiteY188" fmla="*/ 272006 h 1729246"/>
                <a:gd name="connsiteX189" fmla="*/ 672283 w 1251872"/>
                <a:gd name="connsiteY189" fmla="*/ 293242 h 1729246"/>
                <a:gd name="connsiteX190" fmla="*/ 679472 w 1251872"/>
                <a:gd name="connsiteY190" fmla="*/ 306779 h 1729246"/>
                <a:gd name="connsiteX191" fmla="*/ 679810 w 1251872"/>
                <a:gd name="connsiteY191" fmla="*/ 318792 h 1729246"/>
                <a:gd name="connsiteX192" fmla="*/ 673636 w 1251872"/>
                <a:gd name="connsiteY192" fmla="*/ 322515 h 1729246"/>
                <a:gd name="connsiteX193" fmla="*/ 641836 w 1251872"/>
                <a:gd name="connsiteY193" fmla="*/ 325730 h 1729246"/>
                <a:gd name="connsiteX194" fmla="*/ 636085 w 1251872"/>
                <a:gd name="connsiteY194" fmla="*/ 354327 h 1729246"/>
                <a:gd name="connsiteX195" fmla="*/ 623061 w 1251872"/>
                <a:gd name="connsiteY195" fmla="*/ 370909 h 1729246"/>
                <a:gd name="connsiteX196" fmla="*/ 630250 w 1251872"/>
                <a:gd name="connsiteY196" fmla="*/ 380639 h 1729246"/>
                <a:gd name="connsiteX197" fmla="*/ 642513 w 1251872"/>
                <a:gd name="connsiteY197" fmla="*/ 431825 h 1729246"/>
                <a:gd name="connsiteX198" fmla="*/ 658413 w 1251872"/>
                <a:gd name="connsiteY198" fmla="*/ 442401 h 1729246"/>
                <a:gd name="connsiteX199" fmla="*/ 693765 w 1251872"/>
                <a:gd name="connsiteY199" fmla="*/ 452553 h 1729246"/>
                <a:gd name="connsiteX200" fmla="*/ 716854 w 1251872"/>
                <a:gd name="connsiteY200" fmla="*/ 452130 h 1729246"/>
                <a:gd name="connsiteX201" fmla="*/ 733853 w 1251872"/>
                <a:gd name="connsiteY201" fmla="*/ 464144 h 1729246"/>
                <a:gd name="connsiteX202" fmla="*/ 762355 w 1251872"/>
                <a:gd name="connsiteY202" fmla="*/ 463214 h 1729246"/>
                <a:gd name="connsiteX203" fmla="*/ 778593 w 1251872"/>
                <a:gd name="connsiteY203" fmla="*/ 452130 h 1729246"/>
                <a:gd name="connsiteX204" fmla="*/ 783668 w 1251872"/>
                <a:gd name="connsiteY204" fmla="*/ 453992 h 1729246"/>
                <a:gd name="connsiteX205" fmla="*/ 787981 w 1251872"/>
                <a:gd name="connsiteY205" fmla="*/ 459999 h 1729246"/>
                <a:gd name="connsiteX206" fmla="*/ 788742 w 1251872"/>
                <a:gd name="connsiteY206" fmla="*/ 489949 h 1729246"/>
                <a:gd name="connsiteX207" fmla="*/ 792717 w 1251872"/>
                <a:gd name="connsiteY207" fmla="*/ 490880 h 1729246"/>
                <a:gd name="connsiteX208" fmla="*/ 819781 w 1251872"/>
                <a:gd name="connsiteY208" fmla="*/ 482165 h 1729246"/>
                <a:gd name="connsiteX209" fmla="*/ 835681 w 1251872"/>
                <a:gd name="connsiteY209" fmla="*/ 433771 h 1729246"/>
                <a:gd name="connsiteX210" fmla="*/ 869595 w 1251872"/>
                <a:gd name="connsiteY210" fmla="*/ 433771 h 1729246"/>
                <a:gd name="connsiteX211" fmla="*/ 883297 w 1251872"/>
                <a:gd name="connsiteY211" fmla="*/ 442570 h 1729246"/>
                <a:gd name="connsiteX212" fmla="*/ 916196 w 1251872"/>
                <a:gd name="connsiteY212" fmla="*/ 430556 h 1729246"/>
                <a:gd name="connsiteX213" fmla="*/ 919833 w 1251872"/>
                <a:gd name="connsiteY213" fmla="*/ 426833 h 1729246"/>
                <a:gd name="connsiteX214" fmla="*/ 917634 w 1251872"/>
                <a:gd name="connsiteY214" fmla="*/ 389438 h 1729246"/>
                <a:gd name="connsiteX215" fmla="*/ 932096 w 1251872"/>
                <a:gd name="connsiteY215" fmla="*/ 390369 h 1729246"/>
                <a:gd name="connsiteX216" fmla="*/ 939708 w 1251872"/>
                <a:gd name="connsiteY216" fmla="*/ 399167 h 1729246"/>
                <a:gd name="connsiteX217" fmla="*/ 959244 w 1251872"/>
                <a:gd name="connsiteY217" fmla="*/ 395445 h 1729246"/>
                <a:gd name="connsiteX218" fmla="*/ 979796 w 1251872"/>
                <a:gd name="connsiteY218" fmla="*/ 424972 h 1729246"/>
                <a:gd name="connsiteX219" fmla="*/ 979458 w 1251872"/>
                <a:gd name="connsiteY219" fmla="*/ 439270 h 1729246"/>
                <a:gd name="connsiteX220" fmla="*/ 959583 w 1251872"/>
                <a:gd name="connsiteY220" fmla="*/ 449423 h 1729246"/>
                <a:gd name="connsiteX221" fmla="*/ 951294 w 1251872"/>
                <a:gd name="connsiteY221" fmla="*/ 469728 h 1729246"/>
                <a:gd name="connsiteX222" fmla="*/ 956707 w 1251872"/>
                <a:gd name="connsiteY222" fmla="*/ 481742 h 1729246"/>
                <a:gd name="connsiteX223" fmla="*/ 950956 w 1251872"/>
                <a:gd name="connsiteY223" fmla="*/ 493249 h 1729246"/>
                <a:gd name="connsiteX224" fmla="*/ 952056 w 1251872"/>
                <a:gd name="connsiteY224" fmla="*/ 514484 h 1729246"/>
                <a:gd name="connsiteX225" fmla="*/ 964319 w 1251872"/>
                <a:gd name="connsiteY225" fmla="*/ 527852 h 1729246"/>
                <a:gd name="connsiteX226" fmla="*/ 962881 w 1251872"/>
                <a:gd name="connsiteY226" fmla="*/ 539866 h 1729246"/>
                <a:gd name="connsiteX227" fmla="*/ 945543 w 1251872"/>
                <a:gd name="connsiteY227" fmla="*/ 544435 h 1729246"/>
                <a:gd name="connsiteX228" fmla="*/ 937593 w 1251872"/>
                <a:gd name="connsiteY228" fmla="*/ 558225 h 1729246"/>
                <a:gd name="connsiteX229" fmla="*/ 968971 w 1251872"/>
                <a:gd name="connsiteY229" fmla="*/ 570239 h 1729246"/>
                <a:gd name="connsiteX230" fmla="*/ 971846 w 1251872"/>
                <a:gd name="connsiteY230" fmla="*/ 577177 h 1729246"/>
                <a:gd name="connsiteX231" fmla="*/ 956707 w 1251872"/>
                <a:gd name="connsiteY231" fmla="*/ 617703 h 1729246"/>
                <a:gd name="connsiteX232" fmla="*/ 963219 w 1251872"/>
                <a:gd name="connsiteY232" fmla="*/ 643423 h 1729246"/>
                <a:gd name="connsiteX233" fmla="*/ 945882 w 1251872"/>
                <a:gd name="connsiteY233" fmla="*/ 657806 h 1729246"/>
                <a:gd name="connsiteX234" fmla="*/ 877292 w 1251872"/>
                <a:gd name="connsiteY234" fmla="*/ 688602 h 1729246"/>
                <a:gd name="connsiteX235" fmla="*/ 870103 w 1251872"/>
                <a:gd name="connsiteY235" fmla="*/ 751971 h 1729246"/>
                <a:gd name="connsiteX236" fmla="*/ 853188 w 1251872"/>
                <a:gd name="connsiteY236" fmla="*/ 773715 h 1729246"/>
                <a:gd name="connsiteX237" fmla="*/ 853188 w 1251872"/>
                <a:gd name="connsiteY237" fmla="*/ 773715 h 1729246"/>
                <a:gd name="connsiteX238" fmla="*/ 839064 w 1251872"/>
                <a:gd name="connsiteY238" fmla="*/ 762378 h 1729246"/>
                <a:gd name="connsiteX239" fmla="*/ 829253 w 1251872"/>
                <a:gd name="connsiteY239" fmla="*/ 773545 h 1729246"/>
                <a:gd name="connsiteX240" fmla="*/ 804811 w 1251872"/>
                <a:gd name="connsiteY240" fmla="*/ 780822 h 1729246"/>
                <a:gd name="connsiteX241" fmla="*/ 788066 w 1251872"/>
                <a:gd name="connsiteY241" fmla="*/ 825832 h 1729246"/>
                <a:gd name="connsiteX242" fmla="*/ 762101 w 1251872"/>
                <a:gd name="connsiteY242" fmla="*/ 818725 h 1729246"/>
                <a:gd name="connsiteX243" fmla="*/ 739858 w 1251872"/>
                <a:gd name="connsiteY243" fmla="*/ 803411 h 1729246"/>
                <a:gd name="connsiteX244" fmla="*/ 722436 w 1251872"/>
                <a:gd name="connsiteY244" fmla="*/ 808318 h 1729246"/>
                <a:gd name="connsiteX245" fmla="*/ 692327 w 1251872"/>
                <a:gd name="connsiteY245" fmla="*/ 797743 h 1729246"/>
                <a:gd name="connsiteX246" fmla="*/ 676850 w 1251872"/>
                <a:gd name="connsiteY246" fmla="*/ 812379 h 1729246"/>
                <a:gd name="connsiteX247" fmla="*/ 653169 w 1251872"/>
                <a:gd name="connsiteY247" fmla="*/ 810772 h 1729246"/>
                <a:gd name="connsiteX248" fmla="*/ 645219 w 1251872"/>
                <a:gd name="connsiteY248" fmla="*/ 826255 h 1729246"/>
                <a:gd name="connsiteX249" fmla="*/ 622807 w 1251872"/>
                <a:gd name="connsiteY249" fmla="*/ 831500 h 1729246"/>
                <a:gd name="connsiteX250" fmla="*/ 590669 w 1251872"/>
                <a:gd name="connsiteY250" fmla="*/ 857305 h 1729246"/>
                <a:gd name="connsiteX251" fmla="*/ 571047 w 1251872"/>
                <a:gd name="connsiteY251" fmla="*/ 853836 h 1729246"/>
                <a:gd name="connsiteX252" fmla="*/ 546352 w 1251872"/>
                <a:gd name="connsiteY252" fmla="*/ 832685 h 1729246"/>
                <a:gd name="connsiteX253" fmla="*/ 523770 w 1251872"/>
                <a:gd name="connsiteY253" fmla="*/ 826424 h 1729246"/>
                <a:gd name="connsiteX254" fmla="*/ 526392 w 1251872"/>
                <a:gd name="connsiteY254" fmla="*/ 821263 h 1729246"/>
                <a:gd name="connsiteX255" fmla="*/ 537809 w 1251872"/>
                <a:gd name="connsiteY255" fmla="*/ 825578 h 1729246"/>
                <a:gd name="connsiteX256" fmla="*/ 543984 w 1251872"/>
                <a:gd name="connsiteY256" fmla="*/ 822278 h 1729246"/>
                <a:gd name="connsiteX257" fmla="*/ 553963 w 1251872"/>
                <a:gd name="connsiteY257" fmla="*/ 835984 h 1729246"/>
                <a:gd name="connsiteX258" fmla="*/ 559038 w 1251872"/>
                <a:gd name="connsiteY258" fmla="*/ 832769 h 1729246"/>
                <a:gd name="connsiteX259" fmla="*/ 575022 w 1251872"/>
                <a:gd name="connsiteY259" fmla="*/ 847744 h 1729246"/>
                <a:gd name="connsiteX260" fmla="*/ 571724 w 1251872"/>
                <a:gd name="connsiteY260" fmla="*/ 823040 h 1729246"/>
                <a:gd name="connsiteX261" fmla="*/ 566480 w 1251872"/>
                <a:gd name="connsiteY261" fmla="*/ 821601 h 1729246"/>
                <a:gd name="connsiteX262" fmla="*/ 564704 w 1251872"/>
                <a:gd name="connsiteY262" fmla="*/ 813733 h 1729246"/>
                <a:gd name="connsiteX263" fmla="*/ 569525 w 1251872"/>
                <a:gd name="connsiteY263" fmla="*/ 814579 h 1729246"/>
                <a:gd name="connsiteX264" fmla="*/ 575022 w 1251872"/>
                <a:gd name="connsiteY264" fmla="*/ 798419 h 1729246"/>
                <a:gd name="connsiteX265" fmla="*/ 561406 w 1251872"/>
                <a:gd name="connsiteY265" fmla="*/ 800958 h 1729246"/>
                <a:gd name="connsiteX266" fmla="*/ 559207 w 1251872"/>
                <a:gd name="connsiteY266" fmla="*/ 794105 h 1729246"/>
                <a:gd name="connsiteX267" fmla="*/ 567495 w 1251872"/>
                <a:gd name="connsiteY267" fmla="*/ 791566 h 1729246"/>
                <a:gd name="connsiteX268" fmla="*/ 561490 w 1251872"/>
                <a:gd name="connsiteY268" fmla="*/ 785729 h 1729246"/>
                <a:gd name="connsiteX269" fmla="*/ 542123 w 1251872"/>
                <a:gd name="connsiteY269" fmla="*/ 786152 h 1729246"/>
                <a:gd name="connsiteX270" fmla="*/ 529690 w 1251872"/>
                <a:gd name="connsiteY270" fmla="*/ 796050 h 1729246"/>
                <a:gd name="connsiteX271" fmla="*/ 518865 w 1251872"/>
                <a:gd name="connsiteY271" fmla="*/ 789536 h 1729246"/>
                <a:gd name="connsiteX272" fmla="*/ 530621 w 1251872"/>
                <a:gd name="connsiteY272" fmla="*/ 778622 h 1729246"/>
                <a:gd name="connsiteX273" fmla="*/ 520472 w 1251872"/>
                <a:gd name="connsiteY273" fmla="*/ 763139 h 1729246"/>
                <a:gd name="connsiteX274" fmla="*/ 514721 w 1251872"/>
                <a:gd name="connsiteY274" fmla="*/ 779468 h 1729246"/>
                <a:gd name="connsiteX275" fmla="*/ 489433 w 1251872"/>
                <a:gd name="connsiteY275" fmla="*/ 760686 h 1729246"/>
                <a:gd name="connsiteX276" fmla="*/ 484105 w 1251872"/>
                <a:gd name="connsiteY276" fmla="*/ 750871 h 1729246"/>
                <a:gd name="connsiteX277" fmla="*/ 490448 w 1251872"/>
                <a:gd name="connsiteY277" fmla="*/ 741903 h 1729246"/>
                <a:gd name="connsiteX278" fmla="*/ 481483 w 1251872"/>
                <a:gd name="connsiteY278" fmla="*/ 738434 h 1729246"/>
                <a:gd name="connsiteX279" fmla="*/ 483597 w 1251872"/>
                <a:gd name="connsiteY279" fmla="*/ 724052 h 1729246"/>
                <a:gd name="connsiteX280" fmla="*/ 472941 w 1251872"/>
                <a:gd name="connsiteY280" fmla="*/ 720498 h 1729246"/>
                <a:gd name="connsiteX281" fmla="*/ 479622 w 1251872"/>
                <a:gd name="connsiteY281" fmla="*/ 718298 h 1729246"/>
                <a:gd name="connsiteX282" fmla="*/ 481314 w 1251872"/>
                <a:gd name="connsiteY282" fmla="*/ 710599 h 1729246"/>
                <a:gd name="connsiteX283" fmla="*/ 467528 w 1251872"/>
                <a:gd name="connsiteY283" fmla="*/ 682003 h 1729246"/>
                <a:gd name="connsiteX284" fmla="*/ 448583 w 1251872"/>
                <a:gd name="connsiteY284" fmla="*/ 660259 h 1729246"/>
                <a:gd name="connsiteX285" fmla="*/ 435813 w 1251872"/>
                <a:gd name="connsiteY285" fmla="*/ 678534 h 1729246"/>
                <a:gd name="connsiteX286" fmla="*/ 472603 w 1251872"/>
                <a:gd name="connsiteY286" fmla="*/ 720244 h 1729246"/>
                <a:gd name="connsiteX287" fmla="*/ 469727 w 1251872"/>
                <a:gd name="connsiteY287" fmla="*/ 727351 h 1729246"/>
                <a:gd name="connsiteX288" fmla="*/ 463553 w 1251872"/>
                <a:gd name="connsiteY288" fmla="*/ 726590 h 1729246"/>
                <a:gd name="connsiteX289" fmla="*/ 468289 w 1251872"/>
                <a:gd name="connsiteY289" fmla="*/ 739365 h 1729246"/>
                <a:gd name="connsiteX290" fmla="*/ 462031 w 1251872"/>
                <a:gd name="connsiteY290" fmla="*/ 755694 h 1729246"/>
                <a:gd name="connsiteX291" fmla="*/ 463299 w 1251872"/>
                <a:gd name="connsiteY291" fmla="*/ 770838 h 1729246"/>
                <a:gd name="connsiteX292" fmla="*/ 452897 w 1251872"/>
                <a:gd name="connsiteY292" fmla="*/ 770161 h 1729246"/>
                <a:gd name="connsiteX293" fmla="*/ 444101 w 1251872"/>
                <a:gd name="connsiteY293" fmla="*/ 781245 h 1729246"/>
                <a:gd name="connsiteX294" fmla="*/ 428285 w 1251872"/>
                <a:gd name="connsiteY294" fmla="*/ 782006 h 1729246"/>
                <a:gd name="connsiteX295" fmla="*/ 428201 w 1251872"/>
                <a:gd name="connsiteY295" fmla="*/ 795120 h 1729246"/>
                <a:gd name="connsiteX296" fmla="*/ 428201 w 1251872"/>
                <a:gd name="connsiteY296" fmla="*/ 801296 h 1729246"/>
                <a:gd name="connsiteX297" fmla="*/ 426763 w 1251872"/>
                <a:gd name="connsiteY297" fmla="*/ 805696 h 1729246"/>
                <a:gd name="connsiteX298" fmla="*/ 426002 w 1251872"/>
                <a:gd name="connsiteY298" fmla="*/ 811449 h 1729246"/>
                <a:gd name="connsiteX299" fmla="*/ 421097 w 1251872"/>
                <a:gd name="connsiteY299" fmla="*/ 816102 h 1729246"/>
                <a:gd name="connsiteX300" fmla="*/ 417206 w 1251872"/>
                <a:gd name="connsiteY300" fmla="*/ 810264 h 1729246"/>
                <a:gd name="connsiteX301" fmla="*/ 410271 w 1251872"/>
                <a:gd name="connsiteY301" fmla="*/ 815340 h 1729246"/>
                <a:gd name="connsiteX302" fmla="*/ 386506 w 1251872"/>
                <a:gd name="connsiteY302" fmla="*/ 823040 h 1729246"/>
                <a:gd name="connsiteX303" fmla="*/ 387690 w 1251872"/>
                <a:gd name="connsiteY303" fmla="*/ 829131 h 1729246"/>
                <a:gd name="connsiteX304" fmla="*/ 381008 w 1251872"/>
                <a:gd name="connsiteY304" fmla="*/ 835477 h 1729246"/>
                <a:gd name="connsiteX305" fmla="*/ 376526 w 1251872"/>
                <a:gd name="connsiteY305" fmla="*/ 833531 h 1729246"/>
                <a:gd name="connsiteX306" fmla="*/ 371621 w 1251872"/>
                <a:gd name="connsiteY306" fmla="*/ 830146 h 1729246"/>
                <a:gd name="connsiteX307" fmla="*/ 367054 w 1251872"/>
                <a:gd name="connsiteY307" fmla="*/ 839284 h 1729246"/>
                <a:gd name="connsiteX308" fmla="*/ 381516 w 1251872"/>
                <a:gd name="connsiteY308" fmla="*/ 847744 h 1729246"/>
                <a:gd name="connsiteX309" fmla="*/ 401729 w 1251872"/>
                <a:gd name="connsiteY309" fmla="*/ 848337 h 1729246"/>
                <a:gd name="connsiteX310" fmla="*/ 384307 w 1251872"/>
                <a:gd name="connsiteY310" fmla="*/ 853582 h 1729246"/>
                <a:gd name="connsiteX311" fmla="*/ 360457 w 1251872"/>
                <a:gd name="connsiteY311" fmla="*/ 848167 h 1729246"/>
                <a:gd name="connsiteX312" fmla="*/ 337537 w 1251872"/>
                <a:gd name="connsiteY312" fmla="*/ 854005 h 1729246"/>
                <a:gd name="connsiteX313" fmla="*/ 325189 w 1251872"/>
                <a:gd name="connsiteY313" fmla="*/ 853159 h 1729246"/>
                <a:gd name="connsiteX314" fmla="*/ 312588 w 1251872"/>
                <a:gd name="connsiteY314" fmla="*/ 847237 h 1729246"/>
                <a:gd name="connsiteX315" fmla="*/ 307344 w 1251872"/>
                <a:gd name="connsiteY315" fmla="*/ 818133 h 1729246"/>
                <a:gd name="connsiteX316" fmla="*/ 282817 w 1251872"/>
                <a:gd name="connsiteY316" fmla="*/ 820332 h 1729246"/>
                <a:gd name="connsiteX317" fmla="*/ 281210 w 1251872"/>
                <a:gd name="connsiteY317" fmla="*/ 810518 h 1729246"/>
                <a:gd name="connsiteX318" fmla="*/ 286369 w 1251872"/>
                <a:gd name="connsiteY318" fmla="*/ 810772 h 1729246"/>
                <a:gd name="connsiteX319" fmla="*/ 288991 w 1251872"/>
                <a:gd name="connsiteY319" fmla="*/ 794951 h 1729246"/>
                <a:gd name="connsiteX320" fmla="*/ 281380 w 1251872"/>
                <a:gd name="connsiteY320" fmla="*/ 785898 h 1729246"/>
                <a:gd name="connsiteX321" fmla="*/ 276051 w 1251872"/>
                <a:gd name="connsiteY321" fmla="*/ 790466 h 1729246"/>
                <a:gd name="connsiteX322" fmla="*/ 281041 w 1251872"/>
                <a:gd name="connsiteY322" fmla="*/ 772361 h 1729246"/>
                <a:gd name="connsiteX323" fmla="*/ 286116 w 1251872"/>
                <a:gd name="connsiteY323" fmla="*/ 770923 h 1729246"/>
                <a:gd name="connsiteX324" fmla="*/ 285693 w 1251872"/>
                <a:gd name="connsiteY324" fmla="*/ 786744 h 1729246"/>
                <a:gd name="connsiteX325" fmla="*/ 301931 w 1251872"/>
                <a:gd name="connsiteY325" fmla="*/ 761363 h 1729246"/>
                <a:gd name="connsiteX326" fmla="*/ 299140 w 1251872"/>
                <a:gd name="connsiteY326" fmla="*/ 759501 h 1729246"/>
                <a:gd name="connsiteX327" fmla="*/ 300409 w 1251872"/>
                <a:gd name="connsiteY327" fmla="*/ 741734 h 1729246"/>
                <a:gd name="connsiteX328" fmla="*/ 313856 w 1251872"/>
                <a:gd name="connsiteY328" fmla="*/ 748333 h 1729246"/>
                <a:gd name="connsiteX329" fmla="*/ 320115 w 1251872"/>
                <a:gd name="connsiteY329" fmla="*/ 750871 h 1729246"/>
                <a:gd name="connsiteX330" fmla="*/ 325105 w 1251872"/>
                <a:gd name="connsiteY330" fmla="*/ 743342 h 1729246"/>
                <a:gd name="connsiteX331" fmla="*/ 289499 w 1251872"/>
                <a:gd name="connsiteY331" fmla="*/ 737250 h 1729246"/>
                <a:gd name="connsiteX332" fmla="*/ 299140 w 1251872"/>
                <a:gd name="connsiteY332" fmla="*/ 730143 h 1729246"/>
                <a:gd name="connsiteX333" fmla="*/ 293643 w 1251872"/>
                <a:gd name="connsiteY333" fmla="*/ 717114 h 1729246"/>
                <a:gd name="connsiteX334" fmla="*/ 290429 w 1251872"/>
                <a:gd name="connsiteY334" fmla="*/ 713053 h 1729246"/>
                <a:gd name="connsiteX335" fmla="*/ 281295 w 1251872"/>
                <a:gd name="connsiteY335" fmla="*/ 691225 h 1729246"/>
                <a:gd name="connsiteX336" fmla="*/ 285608 w 1251872"/>
                <a:gd name="connsiteY336" fmla="*/ 680311 h 1729246"/>
                <a:gd name="connsiteX337" fmla="*/ 282733 w 1251872"/>
                <a:gd name="connsiteY337" fmla="*/ 677434 h 1729246"/>
                <a:gd name="connsiteX338" fmla="*/ 274529 w 1251872"/>
                <a:gd name="connsiteY338" fmla="*/ 680649 h 1729246"/>
                <a:gd name="connsiteX339" fmla="*/ 271061 w 1251872"/>
                <a:gd name="connsiteY339" fmla="*/ 674304 h 1729246"/>
                <a:gd name="connsiteX340" fmla="*/ 262689 w 1251872"/>
                <a:gd name="connsiteY340" fmla="*/ 675065 h 1729246"/>
                <a:gd name="connsiteX341" fmla="*/ 268693 w 1251872"/>
                <a:gd name="connsiteY341" fmla="*/ 669989 h 1729246"/>
                <a:gd name="connsiteX342" fmla="*/ 277066 w 1251872"/>
                <a:gd name="connsiteY342" fmla="*/ 676334 h 1729246"/>
                <a:gd name="connsiteX343" fmla="*/ 282817 w 1251872"/>
                <a:gd name="connsiteY343" fmla="*/ 672611 h 1729246"/>
                <a:gd name="connsiteX344" fmla="*/ 281126 w 1251872"/>
                <a:gd name="connsiteY344" fmla="*/ 667704 h 1729246"/>
                <a:gd name="connsiteX345" fmla="*/ 270385 w 1251872"/>
                <a:gd name="connsiteY345" fmla="*/ 666774 h 1729246"/>
                <a:gd name="connsiteX346" fmla="*/ 281210 w 1251872"/>
                <a:gd name="connsiteY346" fmla="*/ 630563 h 1729246"/>
                <a:gd name="connsiteX347" fmla="*/ 266833 w 1251872"/>
                <a:gd name="connsiteY347" fmla="*/ 627348 h 1729246"/>
                <a:gd name="connsiteX348" fmla="*/ 240784 w 1251872"/>
                <a:gd name="connsiteY348" fmla="*/ 656621 h 1729246"/>
                <a:gd name="connsiteX349" fmla="*/ 232157 w 1251872"/>
                <a:gd name="connsiteY349" fmla="*/ 659244 h 1729246"/>
                <a:gd name="connsiteX350" fmla="*/ 227252 w 1251872"/>
                <a:gd name="connsiteY350" fmla="*/ 656621 h 1729246"/>
                <a:gd name="connsiteX351" fmla="*/ 225138 w 1251872"/>
                <a:gd name="connsiteY351" fmla="*/ 634370 h 1729246"/>
                <a:gd name="connsiteX352" fmla="*/ 213720 w 1251872"/>
                <a:gd name="connsiteY352" fmla="*/ 626332 h 1729246"/>
                <a:gd name="connsiteX353" fmla="*/ 215496 w 1251872"/>
                <a:gd name="connsiteY353" fmla="*/ 615672 h 1729246"/>
                <a:gd name="connsiteX354" fmla="*/ 220063 w 1251872"/>
                <a:gd name="connsiteY354" fmla="*/ 609242 h 1729246"/>
                <a:gd name="connsiteX355" fmla="*/ 224884 w 1251872"/>
                <a:gd name="connsiteY355" fmla="*/ 558564 h 1729246"/>
                <a:gd name="connsiteX356" fmla="*/ 199173 w 1251872"/>
                <a:gd name="connsiteY356" fmla="*/ 519053 h 1729246"/>
                <a:gd name="connsiteX357" fmla="*/ 198835 w 1251872"/>
                <a:gd name="connsiteY357" fmla="*/ 495364 h 1729246"/>
                <a:gd name="connsiteX358" fmla="*/ 180059 w 1251872"/>
                <a:gd name="connsiteY358" fmla="*/ 491049 h 1729246"/>
                <a:gd name="connsiteX359" fmla="*/ 164920 w 1251872"/>
                <a:gd name="connsiteY359" fmla="*/ 498156 h 1729246"/>
                <a:gd name="connsiteX360" fmla="*/ 156548 w 1251872"/>
                <a:gd name="connsiteY360" fmla="*/ 487157 h 1729246"/>
                <a:gd name="connsiteX361" fmla="*/ 148682 w 1251872"/>
                <a:gd name="connsiteY361" fmla="*/ 494687 h 1729246"/>
                <a:gd name="connsiteX362" fmla="*/ 142677 w 1251872"/>
                <a:gd name="connsiteY362" fmla="*/ 491556 h 1729246"/>
                <a:gd name="connsiteX363" fmla="*/ 126946 w 1251872"/>
                <a:gd name="connsiteY363" fmla="*/ 457460 h 1729246"/>
                <a:gd name="connsiteX364" fmla="*/ 127031 w 1251872"/>
                <a:gd name="connsiteY364" fmla="*/ 434702 h 1729246"/>
                <a:gd name="connsiteX365" fmla="*/ 115275 w 1251872"/>
                <a:gd name="connsiteY365" fmla="*/ 404836 h 1729246"/>
                <a:gd name="connsiteX366" fmla="*/ 111216 w 1251872"/>
                <a:gd name="connsiteY366" fmla="*/ 375816 h 1729246"/>
                <a:gd name="connsiteX367" fmla="*/ 92017 w 1251872"/>
                <a:gd name="connsiteY367" fmla="*/ 374040 h 1729246"/>
                <a:gd name="connsiteX368" fmla="*/ 81361 w 1251872"/>
                <a:gd name="connsiteY368" fmla="*/ 379877 h 1729246"/>
                <a:gd name="connsiteX369" fmla="*/ 58357 w 1251872"/>
                <a:gd name="connsiteY369" fmla="*/ 409151 h 1729246"/>
                <a:gd name="connsiteX370" fmla="*/ 56665 w 1251872"/>
                <a:gd name="connsiteY370" fmla="*/ 401113 h 1729246"/>
                <a:gd name="connsiteX371" fmla="*/ 46516 w 1251872"/>
                <a:gd name="connsiteY371" fmla="*/ 404244 h 1729246"/>
                <a:gd name="connsiteX372" fmla="*/ 40257 w 1251872"/>
                <a:gd name="connsiteY372" fmla="*/ 414396 h 1729246"/>
                <a:gd name="connsiteX373" fmla="*/ 33407 w 1251872"/>
                <a:gd name="connsiteY373" fmla="*/ 413466 h 1729246"/>
                <a:gd name="connsiteX374" fmla="*/ 26472 w 1251872"/>
                <a:gd name="connsiteY374" fmla="*/ 411351 h 1729246"/>
                <a:gd name="connsiteX375" fmla="*/ 24780 w 1251872"/>
                <a:gd name="connsiteY375" fmla="*/ 391384 h 1729246"/>
                <a:gd name="connsiteX376" fmla="*/ 17507 w 1251872"/>
                <a:gd name="connsiteY376" fmla="*/ 379454 h 1729246"/>
                <a:gd name="connsiteX377" fmla="*/ 6174 w 1251872"/>
                <a:gd name="connsiteY377" fmla="*/ 370994 h 1729246"/>
                <a:gd name="connsiteX378" fmla="*/ 0 w 1251872"/>
                <a:gd name="connsiteY378" fmla="*/ 354834 h 1729246"/>
                <a:gd name="connsiteX379" fmla="*/ 3214 w 1251872"/>
                <a:gd name="connsiteY379" fmla="*/ 340790 h 1729246"/>
                <a:gd name="connsiteX380" fmla="*/ 10826 w 1251872"/>
                <a:gd name="connsiteY380" fmla="*/ 336644 h 1729246"/>
                <a:gd name="connsiteX381" fmla="*/ 5497 w 1251872"/>
                <a:gd name="connsiteY381" fmla="*/ 322769 h 1729246"/>
                <a:gd name="connsiteX382" fmla="*/ 10403 w 1251872"/>
                <a:gd name="connsiteY382" fmla="*/ 316254 h 1729246"/>
                <a:gd name="connsiteX383" fmla="*/ 30531 w 1251872"/>
                <a:gd name="connsiteY383" fmla="*/ 306525 h 1729246"/>
                <a:gd name="connsiteX384" fmla="*/ 45586 w 1251872"/>
                <a:gd name="connsiteY384" fmla="*/ 306863 h 1729246"/>
                <a:gd name="connsiteX385" fmla="*/ 48461 w 1251872"/>
                <a:gd name="connsiteY385" fmla="*/ 301195 h 1729246"/>
                <a:gd name="connsiteX386" fmla="*/ 42964 w 1251872"/>
                <a:gd name="connsiteY386" fmla="*/ 298572 h 1729246"/>
                <a:gd name="connsiteX387" fmla="*/ 20890 w 1251872"/>
                <a:gd name="connsiteY387" fmla="*/ 266253 h 1729246"/>
                <a:gd name="connsiteX388" fmla="*/ 15731 w 1251872"/>
                <a:gd name="connsiteY388" fmla="*/ 249755 h 1729246"/>
                <a:gd name="connsiteX389" fmla="*/ 24950 w 1251872"/>
                <a:gd name="connsiteY389" fmla="*/ 239094 h 1729246"/>
                <a:gd name="connsiteX390" fmla="*/ 29263 w 1251872"/>
                <a:gd name="connsiteY390" fmla="*/ 215828 h 1729246"/>
                <a:gd name="connsiteX391" fmla="*/ 45924 w 1251872"/>
                <a:gd name="connsiteY391" fmla="*/ 247216 h 1729246"/>
                <a:gd name="connsiteX392" fmla="*/ 62162 w 1251872"/>
                <a:gd name="connsiteY392" fmla="*/ 254154 h 1729246"/>
                <a:gd name="connsiteX393" fmla="*/ 85505 w 1251872"/>
                <a:gd name="connsiteY393" fmla="*/ 251616 h 1729246"/>
                <a:gd name="connsiteX394" fmla="*/ 85928 w 1251872"/>
                <a:gd name="connsiteY394" fmla="*/ 245017 h 1729246"/>
                <a:gd name="connsiteX395" fmla="*/ 89480 w 1251872"/>
                <a:gd name="connsiteY395" fmla="*/ 235626 h 1729246"/>
                <a:gd name="connsiteX396" fmla="*/ 100728 w 1251872"/>
                <a:gd name="connsiteY396" fmla="*/ 233426 h 1729246"/>
                <a:gd name="connsiteX397" fmla="*/ 103350 w 1251872"/>
                <a:gd name="connsiteY397" fmla="*/ 216589 h 1729246"/>
                <a:gd name="connsiteX398" fmla="*/ 108002 w 1251872"/>
                <a:gd name="connsiteY398" fmla="*/ 223527 h 1729246"/>
                <a:gd name="connsiteX399" fmla="*/ 104703 w 1251872"/>
                <a:gd name="connsiteY399" fmla="*/ 229365 h 1729246"/>
                <a:gd name="connsiteX400" fmla="*/ 102251 w 1251872"/>
                <a:gd name="connsiteY400" fmla="*/ 253393 h 1729246"/>
                <a:gd name="connsiteX401" fmla="*/ 135911 w 1251872"/>
                <a:gd name="connsiteY401" fmla="*/ 250093 h 1729246"/>
                <a:gd name="connsiteX402" fmla="*/ 138787 w 1251872"/>
                <a:gd name="connsiteY402" fmla="*/ 239856 h 1729246"/>
                <a:gd name="connsiteX403" fmla="*/ 148344 w 1251872"/>
                <a:gd name="connsiteY403" fmla="*/ 233510 h 1729246"/>
                <a:gd name="connsiteX404" fmla="*/ 145637 w 1251872"/>
                <a:gd name="connsiteY404" fmla="*/ 223696 h 1729246"/>
                <a:gd name="connsiteX405" fmla="*/ 162552 w 1251872"/>
                <a:gd name="connsiteY405" fmla="*/ 239602 h 1729246"/>
                <a:gd name="connsiteX406" fmla="*/ 189616 w 1251872"/>
                <a:gd name="connsiteY406" fmla="*/ 227419 h 1729246"/>
                <a:gd name="connsiteX407" fmla="*/ 197228 w 1251872"/>
                <a:gd name="connsiteY407" fmla="*/ 232411 h 1729246"/>
                <a:gd name="connsiteX408" fmla="*/ 203994 w 1251872"/>
                <a:gd name="connsiteY408" fmla="*/ 251362 h 1729246"/>
                <a:gd name="connsiteX409" fmla="*/ 226237 w 1251872"/>
                <a:gd name="connsiteY409" fmla="*/ 241886 h 1729246"/>
                <a:gd name="connsiteX410" fmla="*/ 230296 w 1251872"/>
                <a:gd name="connsiteY410" fmla="*/ 259653 h 1729246"/>
                <a:gd name="connsiteX411" fmla="*/ 221839 w 1251872"/>
                <a:gd name="connsiteY411" fmla="*/ 272090 h 1729246"/>
                <a:gd name="connsiteX412" fmla="*/ 258375 w 1251872"/>
                <a:gd name="connsiteY412" fmla="*/ 292649 h 1729246"/>
                <a:gd name="connsiteX413" fmla="*/ 267256 w 1251872"/>
                <a:gd name="connsiteY413" fmla="*/ 304833 h 1729246"/>
                <a:gd name="connsiteX414" fmla="*/ 270723 w 1251872"/>
                <a:gd name="connsiteY414" fmla="*/ 305340 h 1729246"/>
                <a:gd name="connsiteX415" fmla="*/ 267848 w 1251872"/>
                <a:gd name="connsiteY415" fmla="*/ 294765 h 1729246"/>
                <a:gd name="connsiteX416" fmla="*/ 277151 w 1251872"/>
                <a:gd name="connsiteY416" fmla="*/ 291719 h 1729246"/>
                <a:gd name="connsiteX417" fmla="*/ 274275 w 1251872"/>
                <a:gd name="connsiteY417" fmla="*/ 269299 h 1729246"/>
                <a:gd name="connsiteX418" fmla="*/ 282225 w 1251872"/>
                <a:gd name="connsiteY418" fmla="*/ 257961 h 1729246"/>
                <a:gd name="connsiteX419" fmla="*/ 294404 w 1251872"/>
                <a:gd name="connsiteY419" fmla="*/ 258215 h 1729246"/>
                <a:gd name="connsiteX420" fmla="*/ 292205 w 1251872"/>
                <a:gd name="connsiteY420" fmla="*/ 265576 h 1729246"/>
                <a:gd name="connsiteX421" fmla="*/ 303284 w 1251872"/>
                <a:gd name="connsiteY421" fmla="*/ 266676 h 1729246"/>
                <a:gd name="connsiteX422" fmla="*/ 302439 w 1251872"/>
                <a:gd name="connsiteY422" fmla="*/ 273275 h 1729246"/>
                <a:gd name="connsiteX423" fmla="*/ 320960 w 1251872"/>
                <a:gd name="connsiteY423" fmla="*/ 276405 h 1729246"/>
                <a:gd name="connsiteX424" fmla="*/ 333224 w 1251872"/>
                <a:gd name="connsiteY424" fmla="*/ 305086 h 1729246"/>
                <a:gd name="connsiteX425" fmla="*/ 340835 w 1251872"/>
                <a:gd name="connsiteY425" fmla="*/ 300602 h 1729246"/>
                <a:gd name="connsiteX426" fmla="*/ 334239 w 1251872"/>
                <a:gd name="connsiteY426" fmla="*/ 266337 h 1729246"/>
                <a:gd name="connsiteX427" fmla="*/ 314025 w 1251872"/>
                <a:gd name="connsiteY427" fmla="*/ 248147 h 1729246"/>
                <a:gd name="connsiteX428" fmla="*/ 315209 w 1251872"/>
                <a:gd name="connsiteY428" fmla="*/ 210921 h 1729246"/>
                <a:gd name="connsiteX429" fmla="*/ 324766 w 1251872"/>
                <a:gd name="connsiteY429" fmla="*/ 196030 h 1729246"/>
                <a:gd name="connsiteX430" fmla="*/ 324090 w 1251872"/>
                <a:gd name="connsiteY430" fmla="*/ 181055 h 1729246"/>
                <a:gd name="connsiteX431" fmla="*/ 297364 w 1251872"/>
                <a:gd name="connsiteY431" fmla="*/ 133507 h 1729246"/>
                <a:gd name="connsiteX432" fmla="*/ 287384 w 1251872"/>
                <a:gd name="connsiteY432" fmla="*/ 127754 h 1729246"/>
                <a:gd name="connsiteX433" fmla="*/ 287384 w 1251872"/>
                <a:gd name="connsiteY433" fmla="*/ 127754 h 1729246"/>
                <a:gd name="connsiteX434" fmla="*/ 282902 w 1251872"/>
                <a:gd name="connsiteY434" fmla="*/ 111425 h 1729246"/>
                <a:gd name="connsiteX435" fmla="*/ 271484 w 1251872"/>
                <a:gd name="connsiteY435" fmla="*/ 97465 h 1729246"/>
                <a:gd name="connsiteX436" fmla="*/ 290514 w 1251872"/>
                <a:gd name="connsiteY436" fmla="*/ 90274 h 1729246"/>
                <a:gd name="connsiteX437" fmla="*/ 281380 w 1251872"/>
                <a:gd name="connsiteY437" fmla="*/ 76483 h 1729246"/>
                <a:gd name="connsiteX438" fmla="*/ 296857 w 1251872"/>
                <a:gd name="connsiteY438" fmla="*/ 57447 h 1729246"/>
                <a:gd name="connsiteX439" fmla="*/ 317408 w 1251872"/>
                <a:gd name="connsiteY439" fmla="*/ 55670 h 1729246"/>
                <a:gd name="connsiteX440" fmla="*/ 329080 w 1251872"/>
                <a:gd name="connsiteY440" fmla="*/ 48817 h 1729246"/>
                <a:gd name="connsiteX441" fmla="*/ 340497 w 1251872"/>
                <a:gd name="connsiteY441" fmla="*/ 51525 h 1729246"/>
                <a:gd name="connsiteX442" fmla="*/ 353099 w 1251872"/>
                <a:gd name="connsiteY442" fmla="*/ 39765 h 1729246"/>
                <a:gd name="connsiteX443" fmla="*/ 365954 w 1251872"/>
                <a:gd name="connsiteY443" fmla="*/ 55163 h 1729246"/>
                <a:gd name="connsiteX444" fmla="*/ 381939 w 1251872"/>
                <a:gd name="connsiteY444" fmla="*/ 45095 h 1729246"/>
                <a:gd name="connsiteX445" fmla="*/ 411117 w 1251872"/>
                <a:gd name="connsiteY445" fmla="*/ 58801 h 1729246"/>
                <a:gd name="connsiteX446" fmla="*/ 453658 w 1251872"/>
                <a:gd name="connsiteY446" fmla="*/ 31812 h 1729246"/>
                <a:gd name="connsiteX447" fmla="*/ 453320 w 1251872"/>
                <a:gd name="connsiteY447" fmla="*/ 18782 h 1729246"/>
                <a:gd name="connsiteX448" fmla="*/ 488587 w 1251872"/>
                <a:gd name="connsiteY448" fmla="*/ 0 h 172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</a:cxnLst>
              <a:rect l="l" t="t" r="r" b="b"/>
              <a:pathLst>
                <a:path w="1251872" h="1729246">
                  <a:moveTo>
                    <a:pt x="296772" y="837507"/>
                  </a:moveTo>
                  <a:lnTo>
                    <a:pt x="296772" y="848506"/>
                  </a:lnTo>
                  <a:lnTo>
                    <a:pt x="285185" y="855274"/>
                  </a:lnTo>
                  <a:lnTo>
                    <a:pt x="287046" y="867796"/>
                  </a:lnTo>
                  <a:lnTo>
                    <a:pt x="281041" y="869149"/>
                  </a:lnTo>
                  <a:lnTo>
                    <a:pt x="277405" y="852821"/>
                  </a:lnTo>
                  <a:lnTo>
                    <a:pt x="287384" y="850113"/>
                  </a:lnTo>
                  <a:lnTo>
                    <a:pt x="283578" y="843937"/>
                  </a:lnTo>
                  <a:lnTo>
                    <a:pt x="286623" y="835561"/>
                  </a:lnTo>
                  <a:lnTo>
                    <a:pt x="296772" y="837507"/>
                  </a:lnTo>
                  <a:close/>
                  <a:moveTo>
                    <a:pt x="853357" y="815087"/>
                  </a:moveTo>
                  <a:lnTo>
                    <a:pt x="864605" y="816356"/>
                  </a:lnTo>
                  <a:lnTo>
                    <a:pt x="873824" y="827439"/>
                  </a:lnTo>
                  <a:lnTo>
                    <a:pt x="924907" y="823378"/>
                  </a:lnTo>
                  <a:lnTo>
                    <a:pt x="956031" y="840214"/>
                  </a:lnTo>
                  <a:lnTo>
                    <a:pt x="975229" y="838015"/>
                  </a:lnTo>
                  <a:lnTo>
                    <a:pt x="985632" y="849098"/>
                  </a:lnTo>
                  <a:lnTo>
                    <a:pt x="987323" y="865258"/>
                  </a:lnTo>
                  <a:lnTo>
                    <a:pt x="998910" y="873972"/>
                  </a:lnTo>
                  <a:lnTo>
                    <a:pt x="1006099" y="871603"/>
                  </a:lnTo>
                  <a:lnTo>
                    <a:pt x="1017516" y="878371"/>
                  </a:lnTo>
                  <a:lnTo>
                    <a:pt x="1026650" y="895292"/>
                  </a:lnTo>
                  <a:lnTo>
                    <a:pt x="1049908" y="883448"/>
                  </a:lnTo>
                  <a:lnTo>
                    <a:pt x="1079679" y="919659"/>
                  </a:lnTo>
                  <a:lnTo>
                    <a:pt x="1078917" y="929388"/>
                  </a:lnTo>
                  <a:lnTo>
                    <a:pt x="1100061" y="946394"/>
                  </a:lnTo>
                  <a:lnTo>
                    <a:pt x="1115961" y="946140"/>
                  </a:lnTo>
                  <a:lnTo>
                    <a:pt x="1128732" y="965007"/>
                  </a:lnTo>
                  <a:lnTo>
                    <a:pt x="1148184" y="964669"/>
                  </a:lnTo>
                  <a:lnTo>
                    <a:pt x="1171358" y="974737"/>
                  </a:lnTo>
                  <a:lnTo>
                    <a:pt x="1220749" y="969745"/>
                  </a:lnTo>
                  <a:lnTo>
                    <a:pt x="1230813" y="990304"/>
                  </a:lnTo>
                  <a:lnTo>
                    <a:pt x="1249251" y="1002064"/>
                  </a:lnTo>
                  <a:lnTo>
                    <a:pt x="1249251" y="1002064"/>
                  </a:lnTo>
                  <a:lnTo>
                    <a:pt x="1251872" y="1059173"/>
                  </a:lnTo>
                  <a:lnTo>
                    <a:pt x="1240116" y="1114589"/>
                  </a:lnTo>
                  <a:lnTo>
                    <a:pt x="1210515" y="1151392"/>
                  </a:lnTo>
                  <a:lnTo>
                    <a:pt x="1195207" y="1153085"/>
                  </a:lnTo>
                  <a:lnTo>
                    <a:pt x="1186581" y="1174405"/>
                  </a:lnTo>
                  <a:lnTo>
                    <a:pt x="1147338" y="1184981"/>
                  </a:lnTo>
                  <a:lnTo>
                    <a:pt x="1151398" y="1220600"/>
                  </a:lnTo>
                  <a:lnTo>
                    <a:pt x="1132876" y="1245135"/>
                  </a:lnTo>
                  <a:lnTo>
                    <a:pt x="1163323" y="1293868"/>
                  </a:lnTo>
                  <a:lnTo>
                    <a:pt x="1146662" y="1294714"/>
                  </a:lnTo>
                  <a:lnTo>
                    <a:pt x="1122558" y="1306389"/>
                  </a:lnTo>
                  <a:lnTo>
                    <a:pt x="1094564" y="1333971"/>
                  </a:lnTo>
                  <a:lnTo>
                    <a:pt x="1064963" y="1323987"/>
                  </a:lnTo>
                  <a:lnTo>
                    <a:pt x="1058704" y="1311719"/>
                  </a:lnTo>
                  <a:lnTo>
                    <a:pt x="1041789" y="1314004"/>
                  </a:lnTo>
                  <a:lnTo>
                    <a:pt x="1018108" y="1333886"/>
                  </a:lnTo>
                  <a:lnTo>
                    <a:pt x="1007283" y="1350638"/>
                  </a:lnTo>
                  <a:lnTo>
                    <a:pt x="954508" y="1335324"/>
                  </a:lnTo>
                  <a:lnTo>
                    <a:pt x="924062" y="1311973"/>
                  </a:lnTo>
                  <a:lnTo>
                    <a:pt x="908753" y="1314257"/>
                  </a:lnTo>
                  <a:lnTo>
                    <a:pt x="884396" y="1293445"/>
                  </a:lnTo>
                  <a:lnTo>
                    <a:pt x="877630" y="1268994"/>
                  </a:lnTo>
                  <a:lnTo>
                    <a:pt x="820373" y="1312227"/>
                  </a:lnTo>
                  <a:lnTo>
                    <a:pt x="807941" y="1333040"/>
                  </a:lnTo>
                  <a:lnTo>
                    <a:pt x="806587" y="1384564"/>
                  </a:lnTo>
                  <a:lnTo>
                    <a:pt x="817413" y="1411046"/>
                  </a:lnTo>
                  <a:lnTo>
                    <a:pt x="819866" y="1436935"/>
                  </a:lnTo>
                  <a:lnTo>
                    <a:pt x="806757" y="1485583"/>
                  </a:lnTo>
                  <a:lnTo>
                    <a:pt x="805403" y="1526194"/>
                  </a:lnTo>
                  <a:lnTo>
                    <a:pt x="813861" y="1533554"/>
                  </a:lnTo>
                  <a:lnTo>
                    <a:pt x="845492" y="1518495"/>
                  </a:lnTo>
                  <a:lnTo>
                    <a:pt x="874585" y="1520779"/>
                  </a:lnTo>
                  <a:lnTo>
                    <a:pt x="881098" y="1539476"/>
                  </a:lnTo>
                  <a:lnTo>
                    <a:pt x="902326" y="1567312"/>
                  </a:lnTo>
                  <a:lnTo>
                    <a:pt x="921778" y="1573573"/>
                  </a:lnTo>
                  <a:lnTo>
                    <a:pt x="959921" y="1616637"/>
                  </a:lnTo>
                  <a:lnTo>
                    <a:pt x="942330" y="1630766"/>
                  </a:lnTo>
                  <a:lnTo>
                    <a:pt x="922285" y="1632458"/>
                  </a:lnTo>
                  <a:lnTo>
                    <a:pt x="891585" y="1650225"/>
                  </a:lnTo>
                  <a:lnTo>
                    <a:pt x="885495" y="1663846"/>
                  </a:lnTo>
                  <a:lnTo>
                    <a:pt x="878053" y="1665792"/>
                  </a:lnTo>
                  <a:lnTo>
                    <a:pt x="876277" y="1676876"/>
                  </a:lnTo>
                  <a:lnTo>
                    <a:pt x="885326" y="1697012"/>
                  </a:lnTo>
                  <a:lnTo>
                    <a:pt x="884903" y="1708941"/>
                  </a:lnTo>
                  <a:lnTo>
                    <a:pt x="852765" y="1720278"/>
                  </a:lnTo>
                  <a:lnTo>
                    <a:pt x="793225" y="1713763"/>
                  </a:lnTo>
                  <a:lnTo>
                    <a:pt x="735714" y="1718586"/>
                  </a:lnTo>
                  <a:lnTo>
                    <a:pt x="722943" y="1729246"/>
                  </a:lnTo>
                  <a:lnTo>
                    <a:pt x="722943" y="1729246"/>
                  </a:lnTo>
                  <a:lnTo>
                    <a:pt x="677273" y="1633135"/>
                  </a:lnTo>
                  <a:lnTo>
                    <a:pt x="614011" y="1554367"/>
                  </a:lnTo>
                  <a:lnTo>
                    <a:pt x="549227" y="1512403"/>
                  </a:lnTo>
                  <a:lnTo>
                    <a:pt x="504064" y="1472300"/>
                  </a:lnTo>
                  <a:lnTo>
                    <a:pt x="485627" y="1464178"/>
                  </a:lnTo>
                  <a:lnTo>
                    <a:pt x="455434" y="1464263"/>
                  </a:lnTo>
                  <a:lnTo>
                    <a:pt x="444270" y="1491759"/>
                  </a:lnTo>
                  <a:lnTo>
                    <a:pt x="438434" y="1480338"/>
                  </a:lnTo>
                  <a:lnTo>
                    <a:pt x="443593" y="1461555"/>
                  </a:lnTo>
                  <a:lnTo>
                    <a:pt x="438181" y="1460117"/>
                  </a:lnTo>
                  <a:lnTo>
                    <a:pt x="437166" y="1446919"/>
                  </a:lnTo>
                  <a:lnTo>
                    <a:pt x="449006" y="1434820"/>
                  </a:lnTo>
                  <a:lnTo>
                    <a:pt x="450698" y="1424752"/>
                  </a:lnTo>
                  <a:lnTo>
                    <a:pt x="440380" y="1401824"/>
                  </a:lnTo>
                  <a:lnTo>
                    <a:pt x="435813" y="1368405"/>
                  </a:lnTo>
                  <a:lnTo>
                    <a:pt x="413739" y="1344884"/>
                  </a:lnTo>
                  <a:lnTo>
                    <a:pt x="377964" y="1322126"/>
                  </a:lnTo>
                  <a:lnTo>
                    <a:pt x="292290" y="1291329"/>
                  </a:lnTo>
                  <a:lnTo>
                    <a:pt x="288146" y="1283377"/>
                  </a:lnTo>
                  <a:lnTo>
                    <a:pt x="290683" y="1254103"/>
                  </a:lnTo>
                  <a:lnTo>
                    <a:pt x="304722" y="1199617"/>
                  </a:lnTo>
                  <a:lnTo>
                    <a:pt x="314279" y="1194456"/>
                  </a:lnTo>
                  <a:lnTo>
                    <a:pt x="333985" y="1209855"/>
                  </a:lnTo>
                  <a:lnTo>
                    <a:pt x="357158" y="1201225"/>
                  </a:lnTo>
                  <a:lnTo>
                    <a:pt x="399699" y="1166875"/>
                  </a:lnTo>
                  <a:lnTo>
                    <a:pt x="436828" y="1118820"/>
                  </a:lnTo>
                  <a:lnTo>
                    <a:pt x="460847" y="1070848"/>
                  </a:lnTo>
                  <a:lnTo>
                    <a:pt x="467528" y="1044367"/>
                  </a:lnTo>
                  <a:lnTo>
                    <a:pt x="478100" y="1039375"/>
                  </a:lnTo>
                  <a:lnTo>
                    <a:pt x="485542" y="1024231"/>
                  </a:lnTo>
                  <a:lnTo>
                    <a:pt x="483344" y="967630"/>
                  </a:lnTo>
                  <a:lnTo>
                    <a:pt x="491716" y="950286"/>
                  </a:lnTo>
                  <a:lnTo>
                    <a:pt x="488418" y="931926"/>
                  </a:lnTo>
                  <a:lnTo>
                    <a:pt x="502373" y="934295"/>
                  </a:lnTo>
                  <a:lnTo>
                    <a:pt x="518273" y="957054"/>
                  </a:lnTo>
                  <a:lnTo>
                    <a:pt x="550750" y="949863"/>
                  </a:lnTo>
                  <a:lnTo>
                    <a:pt x="609275" y="991996"/>
                  </a:lnTo>
                  <a:lnTo>
                    <a:pt x="621285" y="989881"/>
                  </a:lnTo>
                  <a:lnTo>
                    <a:pt x="666786" y="1002403"/>
                  </a:lnTo>
                  <a:lnTo>
                    <a:pt x="717530" y="978629"/>
                  </a:lnTo>
                  <a:lnTo>
                    <a:pt x="721421" y="963653"/>
                  </a:lnTo>
                  <a:lnTo>
                    <a:pt x="750768" y="937510"/>
                  </a:lnTo>
                  <a:lnTo>
                    <a:pt x="774026" y="869488"/>
                  </a:lnTo>
                  <a:lnTo>
                    <a:pt x="784767" y="865850"/>
                  </a:lnTo>
                  <a:lnTo>
                    <a:pt x="800075" y="838776"/>
                  </a:lnTo>
                  <a:lnTo>
                    <a:pt x="806757" y="842668"/>
                  </a:lnTo>
                  <a:lnTo>
                    <a:pt x="826040" y="833869"/>
                  </a:lnTo>
                  <a:lnTo>
                    <a:pt x="834751" y="836154"/>
                  </a:lnTo>
                  <a:lnTo>
                    <a:pt x="850989" y="813479"/>
                  </a:lnTo>
                  <a:lnTo>
                    <a:pt x="853357" y="815087"/>
                  </a:lnTo>
                  <a:close/>
                  <a:moveTo>
                    <a:pt x="277405" y="732850"/>
                  </a:moveTo>
                  <a:lnTo>
                    <a:pt x="288568" y="738858"/>
                  </a:lnTo>
                  <a:lnTo>
                    <a:pt x="283494" y="761701"/>
                  </a:lnTo>
                  <a:lnTo>
                    <a:pt x="270723" y="743765"/>
                  </a:lnTo>
                  <a:lnTo>
                    <a:pt x="269201" y="721006"/>
                  </a:lnTo>
                  <a:lnTo>
                    <a:pt x="277405" y="732850"/>
                  </a:lnTo>
                  <a:close/>
                  <a:moveTo>
                    <a:pt x="225307" y="673035"/>
                  </a:moveTo>
                  <a:lnTo>
                    <a:pt x="228520" y="685810"/>
                  </a:lnTo>
                  <a:lnTo>
                    <a:pt x="217864" y="683526"/>
                  </a:lnTo>
                  <a:lnTo>
                    <a:pt x="212028" y="674134"/>
                  </a:lnTo>
                  <a:lnTo>
                    <a:pt x="218372" y="673627"/>
                  </a:lnTo>
                  <a:lnTo>
                    <a:pt x="220232" y="667535"/>
                  </a:lnTo>
                  <a:lnTo>
                    <a:pt x="225307" y="673035"/>
                  </a:lnTo>
                  <a:close/>
                  <a:moveTo>
                    <a:pt x="161960" y="563894"/>
                  </a:moveTo>
                  <a:lnTo>
                    <a:pt x="155702" y="566686"/>
                  </a:lnTo>
                  <a:lnTo>
                    <a:pt x="136250" y="604674"/>
                  </a:lnTo>
                  <a:lnTo>
                    <a:pt x="131513" y="604758"/>
                  </a:lnTo>
                  <a:lnTo>
                    <a:pt x="137264" y="618549"/>
                  </a:lnTo>
                  <a:lnTo>
                    <a:pt x="131091" y="614403"/>
                  </a:lnTo>
                  <a:lnTo>
                    <a:pt x="128384" y="618210"/>
                  </a:lnTo>
                  <a:lnTo>
                    <a:pt x="129568" y="593929"/>
                  </a:lnTo>
                  <a:lnTo>
                    <a:pt x="134220" y="596721"/>
                  </a:lnTo>
                  <a:lnTo>
                    <a:pt x="155786" y="558733"/>
                  </a:lnTo>
                  <a:lnTo>
                    <a:pt x="161284" y="557633"/>
                  </a:lnTo>
                  <a:lnTo>
                    <a:pt x="161960" y="563894"/>
                  </a:lnTo>
                  <a:close/>
                  <a:moveTo>
                    <a:pt x="177860" y="515923"/>
                  </a:moveTo>
                  <a:lnTo>
                    <a:pt x="173040" y="527937"/>
                  </a:lnTo>
                  <a:lnTo>
                    <a:pt x="158662" y="536059"/>
                  </a:lnTo>
                  <a:lnTo>
                    <a:pt x="152826" y="546804"/>
                  </a:lnTo>
                  <a:lnTo>
                    <a:pt x="132359" y="551203"/>
                  </a:lnTo>
                  <a:lnTo>
                    <a:pt x="120942" y="560171"/>
                  </a:lnTo>
                  <a:lnTo>
                    <a:pt x="125678" y="564401"/>
                  </a:lnTo>
                  <a:lnTo>
                    <a:pt x="123817" y="570493"/>
                  </a:lnTo>
                  <a:lnTo>
                    <a:pt x="109778" y="583184"/>
                  </a:lnTo>
                  <a:lnTo>
                    <a:pt x="108171" y="561440"/>
                  </a:lnTo>
                  <a:lnTo>
                    <a:pt x="116797" y="554841"/>
                  </a:lnTo>
                  <a:lnTo>
                    <a:pt x="113837" y="549426"/>
                  </a:lnTo>
                  <a:lnTo>
                    <a:pt x="133459" y="517192"/>
                  </a:lnTo>
                  <a:lnTo>
                    <a:pt x="158662" y="515838"/>
                  </a:lnTo>
                  <a:lnTo>
                    <a:pt x="170671" y="509662"/>
                  </a:lnTo>
                  <a:lnTo>
                    <a:pt x="177860" y="515923"/>
                  </a:lnTo>
                  <a:close/>
                  <a:moveTo>
                    <a:pt x="488587" y="0"/>
                  </a:moveTo>
                  <a:lnTo>
                    <a:pt x="507616" y="12183"/>
                  </a:lnTo>
                  <a:lnTo>
                    <a:pt x="507616" y="12183"/>
                  </a:lnTo>
                  <a:lnTo>
                    <a:pt x="508124" y="12606"/>
                  </a:lnTo>
                  <a:lnTo>
                    <a:pt x="508124" y="12606"/>
                  </a:lnTo>
                  <a:lnTo>
                    <a:pt x="508378" y="42303"/>
                  </a:lnTo>
                  <a:lnTo>
                    <a:pt x="534004" y="73353"/>
                  </a:lnTo>
                  <a:lnTo>
                    <a:pt x="517004" y="118278"/>
                  </a:lnTo>
                  <a:lnTo>
                    <a:pt x="507616" y="120140"/>
                  </a:lnTo>
                  <a:lnTo>
                    <a:pt x="491378" y="146113"/>
                  </a:lnTo>
                  <a:lnTo>
                    <a:pt x="494254" y="160496"/>
                  </a:lnTo>
                  <a:lnTo>
                    <a:pt x="526730" y="181817"/>
                  </a:lnTo>
                  <a:lnTo>
                    <a:pt x="575107" y="199837"/>
                  </a:lnTo>
                  <a:lnTo>
                    <a:pt x="583057" y="239179"/>
                  </a:lnTo>
                  <a:lnTo>
                    <a:pt x="602932" y="272006"/>
                  </a:lnTo>
                  <a:lnTo>
                    <a:pt x="672283" y="293242"/>
                  </a:lnTo>
                  <a:lnTo>
                    <a:pt x="679472" y="306779"/>
                  </a:lnTo>
                  <a:lnTo>
                    <a:pt x="679810" y="318792"/>
                  </a:lnTo>
                  <a:lnTo>
                    <a:pt x="673636" y="322515"/>
                  </a:lnTo>
                  <a:lnTo>
                    <a:pt x="641836" y="325730"/>
                  </a:lnTo>
                  <a:lnTo>
                    <a:pt x="636085" y="354327"/>
                  </a:lnTo>
                  <a:lnTo>
                    <a:pt x="623061" y="370909"/>
                  </a:lnTo>
                  <a:lnTo>
                    <a:pt x="630250" y="380639"/>
                  </a:lnTo>
                  <a:lnTo>
                    <a:pt x="642513" y="431825"/>
                  </a:lnTo>
                  <a:lnTo>
                    <a:pt x="658413" y="442401"/>
                  </a:lnTo>
                  <a:lnTo>
                    <a:pt x="693765" y="452553"/>
                  </a:lnTo>
                  <a:lnTo>
                    <a:pt x="716854" y="452130"/>
                  </a:lnTo>
                  <a:lnTo>
                    <a:pt x="733853" y="464144"/>
                  </a:lnTo>
                  <a:lnTo>
                    <a:pt x="762355" y="463214"/>
                  </a:lnTo>
                  <a:lnTo>
                    <a:pt x="778593" y="452130"/>
                  </a:lnTo>
                  <a:lnTo>
                    <a:pt x="783668" y="453992"/>
                  </a:lnTo>
                  <a:lnTo>
                    <a:pt x="787981" y="459999"/>
                  </a:lnTo>
                  <a:lnTo>
                    <a:pt x="788742" y="489949"/>
                  </a:lnTo>
                  <a:lnTo>
                    <a:pt x="792717" y="490880"/>
                  </a:lnTo>
                  <a:lnTo>
                    <a:pt x="819781" y="482165"/>
                  </a:lnTo>
                  <a:lnTo>
                    <a:pt x="835681" y="433771"/>
                  </a:lnTo>
                  <a:lnTo>
                    <a:pt x="869595" y="433771"/>
                  </a:lnTo>
                  <a:lnTo>
                    <a:pt x="883297" y="442570"/>
                  </a:lnTo>
                  <a:lnTo>
                    <a:pt x="916196" y="430556"/>
                  </a:lnTo>
                  <a:lnTo>
                    <a:pt x="919833" y="426833"/>
                  </a:lnTo>
                  <a:lnTo>
                    <a:pt x="917634" y="389438"/>
                  </a:lnTo>
                  <a:lnTo>
                    <a:pt x="932096" y="390369"/>
                  </a:lnTo>
                  <a:lnTo>
                    <a:pt x="939708" y="399167"/>
                  </a:lnTo>
                  <a:lnTo>
                    <a:pt x="959244" y="395445"/>
                  </a:lnTo>
                  <a:lnTo>
                    <a:pt x="979796" y="424972"/>
                  </a:lnTo>
                  <a:lnTo>
                    <a:pt x="979458" y="439270"/>
                  </a:lnTo>
                  <a:lnTo>
                    <a:pt x="959583" y="449423"/>
                  </a:lnTo>
                  <a:lnTo>
                    <a:pt x="951294" y="469728"/>
                  </a:lnTo>
                  <a:lnTo>
                    <a:pt x="956707" y="481742"/>
                  </a:lnTo>
                  <a:lnTo>
                    <a:pt x="950956" y="493249"/>
                  </a:lnTo>
                  <a:lnTo>
                    <a:pt x="952056" y="514484"/>
                  </a:lnTo>
                  <a:lnTo>
                    <a:pt x="964319" y="527852"/>
                  </a:lnTo>
                  <a:lnTo>
                    <a:pt x="962881" y="539866"/>
                  </a:lnTo>
                  <a:lnTo>
                    <a:pt x="945543" y="544435"/>
                  </a:lnTo>
                  <a:lnTo>
                    <a:pt x="937593" y="558225"/>
                  </a:lnTo>
                  <a:lnTo>
                    <a:pt x="968971" y="570239"/>
                  </a:lnTo>
                  <a:lnTo>
                    <a:pt x="971846" y="577177"/>
                  </a:lnTo>
                  <a:lnTo>
                    <a:pt x="956707" y="617703"/>
                  </a:lnTo>
                  <a:lnTo>
                    <a:pt x="963219" y="643423"/>
                  </a:lnTo>
                  <a:lnTo>
                    <a:pt x="945882" y="657806"/>
                  </a:lnTo>
                  <a:lnTo>
                    <a:pt x="877292" y="688602"/>
                  </a:lnTo>
                  <a:lnTo>
                    <a:pt x="870103" y="751971"/>
                  </a:lnTo>
                  <a:lnTo>
                    <a:pt x="853188" y="773715"/>
                  </a:lnTo>
                  <a:lnTo>
                    <a:pt x="853188" y="773715"/>
                  </a:lnTo>
                  <a:lnTo>
                    <a:pt x="839064" y="762378"/>
                  </a:lnTo>
                  <a:lnTo>
                    <a:pt x="829253" y="773545"/>
                  </a:lnTo>
                  <a:lnTo>
                    <a:pt x="804811" y="780822"/>
                  </a:lnTo>
                  <a:lnTo>
                    <a:pt x="788066" y="825832"/>
                  </a:lnTo>
                  <a:lnTo>
                    <a:pt x="762101" y="818725"/>
                  </a:lnTo>
                  <a:lnTo>
                    <a:pt x="739858" y="803411"/>
                  </a:lnTo>
                  <a:lnTo>
                    <a:pt x="722436" y="808318"/>
                  </a:lnTo>
                  <a:lnTo>
                    <a:pt x="692327" y="797743"/>
                  </a:lnTo>
                  <a:lnTo>
                    <a:pt x="676850" y="812379"/>
                  </a:lnTo>
                  <a:lnTo>
                    <a:pt x="653169" y="810772"/>
                  </a:lnTo>
                  <a:lnTo>
                    <a:pt x="645219" y="826255"/>
                  </a:lnTo>
                  <a:lnTo>
                    <a:pt x="622807" y="831500"/>
                  </a:lnTo>
                  <a:lnTo>
                    <a:pt x="590669" y="857305"/>
                  </a:lnTo>
                  <a:lnTo>
                    <a:pt x="571047" y="853836"/>
                  </a:lnTo>
                  <a:lnTo>
                    <a:pt x="546352" y="832685"/>
                  </a:lnTo>
                  <a:lnTo>
                    <a:pt x="523770" y="826424"/>
                  </a:lnTo>
                  <a:lnTo>
                    <a:pt x="526392" y="821263"/>
                  </a:lnTo>
                  <a:lnTo>
                    <a:pt x="537809" y="825578"/>
                  </a:lnTo>
                  <a:lnTo>
                    <a:pt x="543984" y="822278"/>
                  </a:lnTo>
                  <a:lnTo>
                    <a:pt x="553963" y="835984"/>
                  </a:lnTo>
                  <a:lnTo>
                    <a:pt x="559038" y="832769"/>
                  </a:lnTo>
                  <a:lnTo>
                    <a:pt x="575022" y="847744"/>
                  </a:lnTo>
                  <a:lnTo>
                    <a:pt x="571724" y="823040"/>
                  </a:lnTo>
                  <a:lnTo>
                    <a:pt x="566480" y="821601"/>
                  </a:lnTo>
                  <a:lnTo>
                    <a:pt x="564704" y="813733"/>
                  </a:lnTo>
                  <a:lnTo>
                    <a:pt x="569525" y="814579"/>
                  </a:lnTo>
                  <a:lnTo>
                    <a:pt x="575022" y="798419"/>
                  </a:lnTo>
                  <a:lnTo>
                    <a:pt x="561406" y="800958"/>
                  </a:lnTo>
                  <a:lnTo>
                    <a:pt x="559207" y="794105"/>
                  </a:lnTo>
                  <a:lnTo>
                    <a:pt x="567495" y="791566"/>
                  </a:lnTo>
                  <a:lnTo>
                    <a:pt x="561490" y="785729"/>
                  </a:lnTo>
                  <a:lnTo>
                    <a:pt x="542123" y="786152"/>
                  </a:lnTo>
                  <a:lnTo>
                    <a:pt x="529690" y="796050"/>
                  </a:lnTo>
                  <a:lnTo>
                    <a:pt x="518865" y="789536"/>
                  </a:lnTo>
                  <a:lnTo>
                    <a:pt x="530621" y="778622"/>
                  </a:lnTo>
                  <a:lnTo>
                    <a:pt x="520472" y="763139"/>
                  </a:lnTo>
                  <a:lnTo>
                    <a:pt x="514721" y="779468"/>
                  </a:lnTo>
                  <a:lnTo>
                    <a:pt x="489433" y="760686"/>
                  </a:lnTo>
                  <a:lnTo>
                    <a:pt x="484105" y="750871"/>
                  </a:lnTo>
                  <a:lnTo>
                    <a:pt x="490448" y="741903"/>
                  </a:lnTo>
                  <a:lnTo>
                    <a:pt x="481483" y="738434"/>
                  </a:lnTo>
                  <a:lnTo>
                    <a:pt x="483597" y="724052"/>
                  </a:lnTo>
                  <a:lnTo>
                    <a:pt x="472941" y="720498"/>
                  </a:lnTo>
                  <a:lnTo>
                    <a:pt x="479622" y="718298"/>
                  </a:lnTo>
                  <a:lnTo>
                    <a:pt x="481314" y="710599"/>
                  </a:lnTo>
                  <a:lnTo>
                    <a:pt x="467528" y="682003"/>
                  </a:lnTo>
                  <a:lnTo>
                    <a:pt x="448583" y="660259"/>
                  </a:lnTo>
                  <a:lnTo>
                    <a:pt x="435813" y="678534"/>
                  </a:lnTo>
                  <a:lnTo>
                    <a:pt x="472603" y="720244"/>
                  </a:lnTo>
                  <a:lnTo>
                    <a:pt x="469727" y="727351"/>
                  </a:lnTo>
                  <a:lnTo>
                    <a:pt x="463553" y="726590"/>
                  </a:lnTo>
                  <a:lnTo>
                    <a:pt x="468289" y="739365"/>
                  </a:lnTo>
                  <a:lnTo>
                    <a:pt x="462031" y="755694"/>
                  </a:lnTo>
                  <a:lnTo>
                    <a:pt x="463299" y="770838"/>
                  </a:lnTo>
                  <a:lnTo>
                    <a:pt x="452897" y="770161"/>
                  </a:lnTo>
                  <a:lnTo>
                    <a:pt x="444101" y="781245"/>
                  </a:lnTo>
                  <a:lnTo>
                    <a:pt x="428285" y="782006"/>
                  </a:lnTo>
                  <a:lnTo>
                    <a:pt x="428201" y="795120"/>
                  </a:lnTo>
                  <a:lnTo>
                    <a:pt x="428201" y="801296"/>
                  </a:lnTo>
                  <a:lnTo>
                    <a:pt x="426763" y="805696"/>
                  </a:lnTo>
                  <a:lnTo>
                    <a:pt x="426002" y="811449"/>
                  </a:lnTo>
                  <a:lnTo>
                    <a:pt x="421097" y="816102"/>
                  </a:lnTo>
                  <a:lnTo>
                    <a:pt x="417206" y="810264"/>
                  </a:lnTo>
                  <a:lnTo>
                    <a:pt x="410271" y="815340"/>
                  </a:lnTo>
                  <a:lnTo>
                    <a:pt x="386506" y="823040"/>
                  </a:lnTo>
                  <a:lnTo>
                    <a:pt x="387690" y="829131"/>
                  </a:lnTo>
                  <a:lnTo>
                    <a:pt x="381008" y="835477"/>
                  </a:lnTo>
                  <a:lnTo>
                    <a:pt x="376526" y="833531"/>
                  </a:lnTo>
                  <a:lnTo>
                    <a:pt x="371621" y="830146"/>
                  </a:lnTo>
                  <a:lnTo>
                    <a:pt x="367054" y="839284"/>
                  </a:lnTo>
                  <a:lnTo>
                    <a:pt x="381516" y="847744"/>
                  </a:lnTo>
                  <a:lnTo>
                    <a:pt x="401729" y="848337"/>
                  </a:lnTo>
                  <a:lnTo>
                    <a:pt x="384307" y="853582"/>
                  </a:lnTo>
                  <a:lnTo>
                    <a:pt x="360457" y="848167"/>
                  </a:lnTo>
                  <a:lnTo>
                    <a:pt x="337537" y="854005"/>
                  </a:lnTo>
                  <a:lnTo>
                    <a:pt x="325189" y="853159"/>
                  </a:lnTo>
                  <a:lnTo>
                    <a:pt x="312588" y="847237"/>
                  </a:lnTo>
                  <a:lnTo>
                    <a:pt x="307344" y="818133"/>
                  </a:lnTo>
                  <a:lnTo>
                    <a:pt x="282817" y="820332"/>
                  </a:lnTo>
                  <a:lnTo>
                    <a:pt x="281210" y="810518"/>
                  </a:lnTo>
                  <a:lnTo>
                    <a:pt x="286369" y="810772"/>
                  </a:lnTo>
                  <a:lnTo>
                    <a:pt x="288991" y="794951"/>
                  </a:lnTo>
                  <a:lnTo>
                    <a:pt x="281380" y="785898"/>
                  </a:lnTo>
                  <a:lnTo>
                    <a:pt x="276051" y="790466"/>
                  </a:lnTo>
                  <a:lnTo>
                    <a:pt x="281041" y="772361"/>
                  </a:lnTo>
                  <a:lnTo>
                    <a:pt x="286116" y="770923"/>
                  </a:lnTo>
                  <a:lnTo>
                    <a:pt x="285693" y="786744"/>
                  </a:lnTo>
                  <a:lnTo>
                    <a:pt x="301931" y="761363"/>
                  </a:lnTo>
                  <a:lnTo>
                    <a:pt x="299140" y="759501"/>
                  </a:lnTo>
                  <a:lnTo>
                    <a:pt x="300409" y="741734"/>
                  </a:lnTo>
                  <a:lnTo>
                    <a:pt x="313856" y="748333"/>
                  </a:lnTo>
                  <a:lnTo>
                    <a:pt x="320115" y="750871"/>
                  </a:lnTo>
                  <a:lnTo>
                    <a:pt x="325105" y="743342"/>
                  </a:lnTo>
                  <a:lnTo>
                    <a:pt x="289499" y="737250"/>
                  </a:lnTo>
                  <a:lnTo>
                    <a:pt x="299140" y="730143"/>
                  </a:lnTo>
                  <a:lnTo>
                    <a:pt x="293643" y="717114"/>
                  </a:lnTo>
                  <a:lnTo>
                    <a:pt x="290429" y="713053"/>
                  </a:lnTo>
                  <a:lnTo>
                    <a:pt x="281295" y="691225"/>
                  </a:lnTo>
                  <a:lnTo>
                    <a:pt x="285608" y="680311"/>
                  </a:lnTo>
                  <a:lnTo>
                    <a:pt x="282733" y="677434"/>
                  </a:lnTo>
                  <a:lnTo>
                    <a:pt x="274529" y="680649"/>
                  </a:lnTo>
                  <a:lnTo>
                    <a:pt x="271061" y="674304"/>
                  </a:lnTo>
                  <a:lnTo>
                    <a:pt x="262689" y="675065"/>
                  </a:lnTo>
                  <a:lnTo>
                    <a:pt x="268693" y="669989"/>
                  </a:lnTo>
                  <a:lnTo>
                    <a:pt x="277066" y="676334"/>
                  </a:lnTo>
                  <a:lnTo>
                    <a:pt x="282817" y="672611"/>
                  </a:lnTo>
                  <a:lnTo>
                    <a:pt x="281126" y="667704"/>
                  </a:lnTo>
                  <a:lnTo>
                    <a:pt x="270385" y="666774"/>
                  </a:lnTo>
                  <a:lnTo>
                    <a:pt x="281210" y="630563"/>
                  </a:lnTo>
                  <a:lnTo>
                    <a:pt x="266833" y="627348"/>
                  </a:lnTo>
                  <a:lnTo>
                    <a:pt x="240784" y="656621"/>
                  </a:lnTo>
                  <a:lnTo>
                    <a:pt x="232157" y="659244"/>
                  </a:lnTo>
                  <a:lnTo>
                    <a:pt x="227252" y="656621"/>
                  </a:lnTo>
                  <a:lnTo>
                    <a:pt x="225138" y="634370"/>
                  </a:lnTo>
                  <a:lnTo>
                    <a:pt x="213720" y="626332"/>
                  </a:lnTo>
                  <a:lnTo>
                    <a:pt x="215496" y="615672"/>
                  </a:lnTo>
                  <a:lnTo>
                    <a:pt x="220063" y="609242"/>
                  </a:lnTo>
                  <a:lnTo>
                    <a:pt x="224884" y="558564"/>
                  </a:lnTo>
                  <a:lnTo>
                    <a:pt x="199173" y="519053"/>
                  </a:lnTo>
                  <a:lnTo>
                    <a:pt x="198835" y="495364"/>
                  </a:lnTo>
                  <a:lnTo>
                    <a:pt x="180059" y="491049"/>
                  </a:lnTo>
                  <a:lnTo>
                    <a:pt x="164920" y="498156"/>
                  </a:lnTo>
                  <a:lnTo>
                    <a:pt x="156548" y="487157"/>
                  </a:lnTo>
                  <a:lnTo>
                    <a:pt x="148682" y="494687"/>
                  </a:lnTo>
                  <a:lnTo>
                    <a:pt x="142677" y="491556"/>
                  </a:lnTo>
                  <a:lnTo>
                    <a:pt x="126946" y="457460"/>
                  </a:lnTo>
                  <a:lnTo>
                    <a:pt x="127031" y="434702"/>
                  </a:lnTo>
                  <a:lnTo>
                    <a:pt x="115275" y="404836"/>
                  </a:lnTo>
                  <a:lnTo>
                    <a:pt x="111216" y="375816"/>
                  </a:lnTo>
                  <a:lnTo>
                    <a:pt x="92017" y="374040"/>
                  </a:lnTo>
                  <a:lnTo>
                    <a:pt x="81361" y="379877"/>
                  </a:lnTo>
                  <a:lnTo>
                    <a:pt x="58357" y="409151"/>
                  </a:lnTo>
                  <a:lnTo>
                    <a:pt x="56665" y="401113"/>
                  </a:lnTo>
                  <a:lnTo>
                    <a:pt x="46516" y="404244"/>
                  </a:lnTo>
                  <a:lnTo>
                    <a:pt x="40257" y="414396"/>
                  </a:lnTo>
                  <a:lnTo>
                    <a:pt x="33407" y="413466"/>
                  </a:lnTo>
                  <a:lnTo>
                    <a:pt x="26472" y="411351"/>
                  </a:lnTo>
                  <a:lnTo>
                    <a:pt x="24780" y="391384"/>
                  </a:lnTo>
                  <a:lnTo>
                    <a:pt x="17507" y="379454"/>
                  </a:lnTo>
                  <a:lnTo>
                    <a:pt x="6174" y="370994"/>
                  </a:lnTo>
                  <a:lnTo>
                    <a:pt x="0" y="354834"/>
                  </a:lnTo>
                  <a:lnTo>
                    <a:pt x="3214" y="340790"/>
                  </a:lnTo>
                  <a:lnTo>
                    <a:pt x="10826" y="336644"/>
                  </a:lnTo>
                  <a:lnTo>
                    <a:pt x="5497" y="322769"/>
                  </a:lnTo>
                  <a:lnTo>
                    <a:pt x="10403" y="316254"/>
                  </a:lnTo>
                  <a:lnTo>
                    <a:pt x="30531" y="306525"/>
                  </a:lnTo>
                  <a:lnTo>
                    <a:pt x="45586" y="306863"/>
                  </a:lnTo>
                  <a:lnTo>
                    <a:pt x="48461" y="301195"/>
                  </a:lnTo>
                  <a:lnTo>
                    <a:pt x="42964" y="298572"/>
                  </a:lnTo>
                  <a:lnTo>
                    <a:pt x="20890" y="266253"/>
                  </a:lnTo>
                  <a:lnTo>
                    <a:pt x="15731" y="249755"/>
                  </a:lnTo>
                  <a:lnTo>
                    <a:pt x="24950" y="239094"/>
                  </a:lnTo>
                  <a:lnTo>
                    <a:pt x="29263" y="215828"/>
                  </a:lnTo>
                  <a:lnTo>
                    <a:pt x="45924" y="247216"/>
                  </a:lnTo>
                  <a:lnTo>
                    <a:pt x="62162" y="254154"/>
                  </a:lnTo>
                  <a:lnTo>
                    <a:pt x="85505" y="251616"/>
                  </a:lnTo>
                  <a:lnTo>
                    <a:pt x="85928" y="245017"/>
                  </a:lnTo>
                  <a:lnTo>
                    <a:pt x="89480" y="235626"/>
                  </a:lnTo>
                  <a:lnTo>
                    <a:pt x="100728" y="233426"/>
                  </a:lnTo>
                  <a:lnTo>
                    <a:pt x="103350" y="216589"/>
                  </a:lnTo>
                  <a:lnTo>
                    <a:pt x="108002" y="223527"/>
                  </a:lnTo>
                  <a:lnTo>
                    <a:pt x="104703" y="229365"/>
                  </a:lnTo>
                  <a:lnTo>
                    <a:pt x="102251" y="253393"/>
                  </a:lnTo>
                  <a:lnTo>
                    <a:pt x="135911" y="250093"/>
                  </a:lnTo>
                  <a:lnTo>
                    <a:pt x="138787" y="239856"/>
                  </a:lnTo>
                  <a:lnTo>
                    <a:pt x="148344" y="233510"/>
                  </a:lnTo>
                  <a:lnTo>
                    <a:pt x="145637" y="223696"/>
                  </a:lnTo>
                  <a:lnTo>
                    <a:pt x="162552" y="239602"/>
                  </a:lnTo>
                  <a:lnTo>
                    <a:pt x="189616" y="227419"/>
                  </a:lnTo>
                  <a:lnTo>
                    <a:pt x="197228" y="232411"/>
                  </a:lnTo>
                  <a:lnTo>
                    <a:pt x="203994" y="251362"/>
                  </a:lnTo>
                  <a:lnTo>
                    <a:pt x="226237" y="241886"/>
                  </a:lnTo>
                  <a:lnTo>
                    <a:pt x="230296" y="259653"/>
                  </a:lnTo>
                  <a:lnTo>
                    <a:pt x="221839" y="272090"/>
                  </a:lnTo>
                  <a:lnTo>
                    <a:pt x="258375" y="292649"/>
                  </a:lnTo>
                  <a:lnTo>
                    <a:pt x="267256" y="304833"/>
                  </a:lnTo>
                  <a:lnTo>
                    <a:pt x="270723" y="305340"/>
                  </a:lnTo>
                  <a:lnTo>
                    <a:pt x="267848" y="294765"/>
                  </a:lnTo>
                  <a:lnTo>
                    <a:pt x="277151" y="291719"/>
                  </a:lnTo>
                  <a:lnTo>
                    <a:pt x="274275" y="269299"/>
                  </a:lnTo>
                  <a:lnTo>
                    <a:pt x="282225" y="257961"/>
                  </a:lnTo>
                  <a:lnTo>
                    <a:pt x="294404" y="258215"/>
                  </a:lnTo>
                  <a:lnTo>
                    <a:pt x="292205" y="265576"/>
                  </a:lnTo>
                  <a:lnTo>
                    <a:pt x="303284" y="266676"/>
                  </a:lnTo>
                  <a:lnTo>
                    <a:pt x="302439" y="273275"/>
                  </a:lnTo>
                  <a:lnTo>
                    <a:pt x="320960" y="276405"/>
                  </a:lnTo>
                  <a:lnTo>
                    <a:pt x="333224" y="305086"/>
                  </a:lnTo>
                  <a:lnTo>
                    <a:pt x="340835" y="300602"/>
                  </a:lnTo>
                  <a:lnTo>
                    <a:pt x="334239" y="266337"/>
                  </a:lnTo>
                  <a:lnTo>
                    <a:pt x="314025" y="248147"/>
                  </a:lnTo>
                  <a:lnTo>
                    <a:pt x="315209" y="210921"/>
                  </a:lnTo>
                  <a:lnTo>
                    <a:pt x="324766" y="196030"/>
                  </a:lnTo>
                  <a:lnTo>
                    <a:pt x="324090" y="181055"/>
                  </a:lnTo>
                  <a:lnTo>
                    <a:pt x="297364" y="133507"/>
                  </a:lnTo>
                  <a:lnTo>
                    <a:pt x="287384" y="127754"/>
                  </a:lnTo>
                  <a:lnTo>
                    <a:pt x="287384" y="127754"/>
                  </a:lnTo>
                  <a:lnTo>
                    <a:pt x="282902" y="111425"/>
                  </a:lnTo>
                  <a:lnTo>
                    <a:pt x="271484" y="97465"/>
                  </a:lnTo>
                  <a:lnTo>
                    <a:pt x="290514" y="90274"/>
                  </a:lnTo>
                  <a:lnTo>
                    <a:pt x="281380" y="76483"/>
                  </a:lnTo>
                  <a:lnTo>
                    <a:pt x="296857" y="57447"/>
                  </a:lnTo>
                  <a:lnTo>
                    <a:pt x="317408" y="55670"/>
                  </a:lnTo>
                  <a:lnTo>
                    <a:pt x="329080" y="48817"/>
                  </a:lnTo>
                  <a:lnTo>
                    <a:pt x="340497" y="51525"/>
                  </a:lnTo>
                  <a:lnTo>
                    <a:pt x="353099" y="39765"/>
                  </a:lnTo>
                  <a:lnTo>
                    <a:pt x="365954" y="55163"/>
                  </a:lnTo>
                  <a:lnTo>
                    <a:pt x="381939" y="45095"/>
                  </a:lnTo>
                  <a:lnTo>
                    <a:pt x="411117" y="58801"/>
                  </a:lnTo>
                  <a:lnTo>
                    <a:pt x="453658" y="31812"/>
                  </a:lnTo>
                  <a:lnTo>
                    <a:pt x="453320" y="18782"/>
                  </a:lnTo>
                  <a:lnTo>
                    <a:pt x="488587" y="0"/>
                  </a:lnTo>
                  <a:close/>
                </a:path>
              </a:pathLst>
            </a:custGeom>
            <a:grpFill/>
            <a:ln w="8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E751D33-E329-BB4C-C155-59EB8B02EF76}"/>
                </a:ext>
              </a:extLst>
            </p:cNvPr>
            <p:cNvSpPr/>
            <p:nvPr/>
          </p:nvSpPr>
          <p:spPr>
            <a:xfrm>
              <a:off x="6238262" y="614200"/>
              <a:ext cx="3263502" cy="1664428"/>
            </a:xfrm>
            <a:custGeom>
              <a:avLst/>
              <a:gdLst>
                <a:gd name="connsiteX0" fmla="*/ 2194456 w 2512709"/>
                <a:gd name="connsiteY0" fmla="*/ 1216369 h 1281514"/>
                <a:gd name="connsiteX1" fmla="*/ 2203759 w 2512709"/>
                <a:gd name="connsiteY1" fmla="*/ 1221953 h 1281514"/>
                <a:gd name="connsiteX2" fmla="*/ 2207649 w 2512709"/>
                <a:gd name="connsiteY2" fmla="*/ 1233290 h 1281514"/>
                <a:gd name="connsiteX3" fmla="*/ 2203251 w 2512709"/>
                <a:gd name="connsiteY3" fmla="*/ 1251480 h 1281514"/>
                <a:gd name="connsiteX4" fmla="*/ 2193525 w 2512709"/>
                <a:gd name="connsiteY4" fmla="*/ 1254272 h 1281514"/>
                <a:gd name="connsiteX5" fmla="*/ 2182700 w 2512709"/>
                <a:gd name="connsiteY5" fmla="*/ 1248519 h 1281514"/>
                <a:gd name="connsiteX6" fmla="*/ 2180163 w 2512709"/>
                <a:gd name="connsiteY6" fmla="*/ 1256388 h 1281514"/>
                <a:gd name="connsiteX7" fmla="*/ 2170437 w 2512709"/>
                <a:gd name="connsiteY7" fmla="*/ 1253680 h 1281514"/>
                <a:gd name="connsiteX8" fmla="*/ 2165954 w 2512709"/>
                <a:gd name="connsiteY8" fmla="*/ 1247165 h 1281514"/>
                <a:gd name="connsiteX9" fmla="*/ 2176357 w 2512709"/>
                <a:gd name="connsiteY9" fmla="*/ 1215100 h 1281514"/>
                <a:gd name="connsiteX10" fmla="*/ 2183376 w 2512709"/>
                <a:gd name="connsiteY10" fmla="*/ 1216115 h 1281514"/>
                <a:gd name="connsiteX11" fmla="*/ 2186759 w 2512709"/>
                <a:gd name="connsiteY11" fmla="*/ 1209855 h 1281514"/>
                <a:gd name="connsiteX12" fmla="*/ 2194456 w 2512709"/>
                <a:gd name="connsiteY12" fmla="*/ 1216369 h 1281514"/>
                <a:gd name="connsiteX13" fmla="*/ 2210356 w 2512709"/>
                <a:gd name="connsiteY13" fmla="*/ 1196994 h 1281514"/>
                <a:gd name="connsiteX14" fmla="*/ 2216360 w 2512709"/>
                <a:gd name="connsiteY14" fmla="*/ 1199617 h 1281514"/>
                <a:gd name="connsiteX15" fmla="*/ 2214500 w 2512709"/>
                <a:gd name="connsiteY15" fmla="*/ 1222038 h 1281514"/>
                <a:gd name="connsiteX16" fmla="*/ 2202406 w 2512709"/>
                <a:gd name="connsiteY16" fmla="*/ 1214846 h 1281514"/>
                <a:gd name="connsiteX17" fmla="*/ 2203421 w 2512709"/>
                <a:gd name="connsiteY17" fmla="*/ 1199025 h 1281514"/>
                <a:gd name="connsiteX18" fmla="*/ 2210356 w 2512709"/>
                <a:gd name="connsiteY18" fmla="*/ 1196994 h 1281514"/>
                <a:gd name="connsiteX19" fmla="*/ 2459597 w 2512709"/>
                <a:gd name="connsiteY19" fmla="*/ 502978 h 1281514"/>
                <a:gd name="connsiteX20" fmla="*/ 2467462 w 2512709"/>
                <a:gd name="connsiteY20" fmla="*/ 503570 h 1281514"/>
                <a:gd name="connsiteX21" fmla="*/ 2466955 w 2512709"/>
                <a:gd name="connsiteY21" fmla="*/ 512707 h 1281514"/>
                <a:gd name="connsiteX22" fmla="*/ 2443105 w 2512709"/>
                <a:gd name="connsiteY22" fmla="*/ 507800 h 1281514"/>
                <a:gd name="connsiteX23" fmla="*/ 2447926 w 2512709"/>
                <a:gd name="connsiteY23" fmla="*/ 496463 h 1281514"/>
                <a:gd name="connsiteX24" fmla="*/ 2459597 w 2512709"/>
                <a:gd name="connsiteY24" fmla="*/ 502978 h 1281514"/>
                <a:gd name="connsiteX25" fmla="*/ 2375614 w 2512709"/>
                <a:gd name="connsiteY25" fmla="*/ 424803 h 1281514"/>
                <a:gd name="connsiteX26" fmla="*/ 2363520 w 2512709"/>
                <a:gd name="connsiteY26" fmla="*/ 463383 h 1281514"/>
                <a:gd name="connsiteX27" fmla="*/ 2354640 w 2512709"/>
                <a:gd name="connsiteY27" fmla="*/ 453907 h 1281514"/>
                <a:gd name="connsiteX28" fmla="*/ 2370709 w 2512709"/>
                <a:gd name="connsiteY28" fmla="*/ 425226 h 1281514"/>
                <a:gd name="connsiteX29" fmla="*/ 2375614 w 2512709"/>
                <a:gd name="connsiteY29" fmla="*/ 424803 h 1281514"/>
                <a:gd name="connsiteX30" fmla="*/ 2261439 w 2512709"/>
                <a:gd name="connsiteY30" fmla="*/ 415411 h 1281514"/>
                <a:gd name="connsiteX31" fmla="*/ 2274632 w 2512709"/>
                <a:gd name="connsiteY31" fmla="*/ 427256 h 1281514"/>
                <a:gd name="connsiteX32" fmla="*/ 2261946 w 2512709"/>
                <a:gd name="connsiteY32" fmla="*/ 436055 h 1281514"/>
                <a:gd name="connsiteX33" fmla="*/ 2251543 w 2512709"/>
                <a:gd name="connsiteY33" fmla="*/ 426326 h 1281514"/>
                <a:gd name="connsiteX34" fmla="*/ 2261439 w 2512709"/>
                <a:gd name="connsiteY34" fmla="*/ 415411 h 1281514"/>
                <a:gd name="connsiteX35" fmla="*/ 2365043 w 2512709"/>
                <a:gd name="connsiteY35" fmla="*/ 292480 h 1281514"/>
                <a:gd name="connsiteX36" fmla="*/ 2432956 w 2512709"/>
                <a:gd name="connsiteY36" fmla="*/ 340705 h 1281514"/>
                <a:gd name="connsiteX37" fmla="*/ 2424921 w 2512709"/>
                <a:gd name="connsiteY37" fmla="*/ 359487 h 1281514"/>
                <a:gd name="connsiteX38" fmla="*/ 2430080 w 2512709"/>
                <a:gd name="connsiteY38" fmla="*/ 383177 h 1281514"/>
                <a:gd name="connsiteX39" fmla="*/ 2423484 w 2512709"/>
                <a:gd name="connsiteY39" fmla="*/ 389522 h 1281514"/>
                <a:gd name="connsiteX40" fmla="*/ 2427966 w 2512709"/>
                <a:gd name="connsiteY40" fmla="*/ 396121 h 1281514"/>
                <a:gd name="connsiteX41" fmla="*/ 2432618 w 2512709"/>
                <a:gd name="connsiteY41" fmla="*/ 392568 h 1281514"/>
                <a:gd name="connsiteX42" fmla="*/ 2444120 w 2512709"/>
                <a:gd name="connsiteY42" fmla="*/ 396206 h 1281514"/>
                <a:gd name="connsiteX43" fmla="*/ 2452577 w 2512709"/>
                <a:gd name="connsiteY43" fmla="*/ 411181 h 1281514"/>
                <a:gd name="connsiteX44" fmla="*/ 2460020 w 2512709"/>
                <a:gd name="connsiteY44" fmla="*/ 410251 h 1281514"/>
                <a:gd name="connsiteX45" fmla="*/ 2497909 w 2512709"/>
                <a:gd name="connsiteY45" fmla="*/ 439270 h 1281514"/>
                <a:gd name="connsiteX46" fmla="*/ 2502307 w 2512709"/>
                <a:gd name="connsiteY46" fmla="*/ 451622 h 1281514"/>
                <a:gd name="connsiteX47" fmla="*/ 2509834 w 2512709"/>
                <a:gd name="connsiteY47" fmla="*/ 454668 h 1281514"/>
                <a:gd name="connsiteX48" fmla="*/ 2512710 w 2512709"/>
                <a:gd name="connsiteY48" fmla="*/ 469643 h 1281514"/>
                <a:gd name="connsiteX49" fmla="*/ 2506367 w 2512709"/>
                <a:gd name="connsiteY49" fmla="*/ 473620 h 1281514"/>
                <a:gd name="connsiteX50" fmla="*/ 2509919 w 2512709"/>
                <a:gd name="connsiteY50" fmla="*/ 487495 h 1281514"/>
                <a:gd name="connsiteX51" fmla="*/ 2476512 w 2512709"/>
                <a:gd name="connsiteY51" fmla="*/ 495871 h 1281514"/>
                <a:gd name="connsiteX52" fmla="*/ 2474144 w 2512709"/>
                <a:gd name="connsiteY52" fmla="*/ 486142 h 1281514"/>
                <a:gd name="connsiteX53" fmla="*/ 2464079 w 2512709"/>
                <a:gd name="connsiteY53" fmla="*/ 497901 h 1281514"/>
                <a:gd name="connsiteX54" fmla="*/ 2453677 w 2512709"/>
                <a:gd name="connsiteY54" fmla="*/ 491133 h 1281514"/>
                <a:gd name="connsiteX55" fmla="*/ 2443697 w 2512709"/>
                <a:gd name="connsiteY55" fmla="*/ 472943 h 1281514"/>
                <a:gd name="connsiteX56" fmla="*/ 2436085 w 2512709"/>
                <a:gd name="connsiteY56" fmla="*/ 471843 h 1281514"/>
                <a:gd name="connsiteX57" fmla="*/ 2424668 w 2512709"/>
                <a:gd name="connsiteY57" fmla="*/ 480388 h 1281514"/>
                <a:gd name="connsiteX58" fmla="*/ 2420946 w 2512709"/>
                <a:gd name="connsiteY58" fmla="*/ 477765 h 1281514"/>
                <a:gd name="connsiteX59" fmla="*/ 2422469 w 2512709"/>
                <a:gd name="connsiteY59" fmla="*/ 500270 h 1281514"/>
                <a:gd name="connsiteX60" fmla="*/ 2410459 w 2512709"/>
                <a:gd name="connsiteY60" fmla="*/ 491048 h 1281514"/>
                <a:gd name="connsiteX61" fmla="*/ 2412489 w 2512709"/>
                <a:gd name="connsiteY61" fmla="*/ 480727 h 1281514"/>
                <a:gd name="connsiteX62" fmla="*/ 2404539 w 2512709"/>
                <a:gd name="connsiteY62" fmla="*/ 481573 h 1281514"/>
                <a:gd name="connsiteX63" fmla="*/ 2405300 w 2512709"/>
                <a:gd name="connsiteY63" fmla="*/ 473874 h 1281514"/>
                <a:gd name="connsiteX64" fmla="*/ 2398111 w 2512709"/>
                <a:gd name="connsiteY64" fmla="*/ 478442 h 1281514"/>
                <a:gd name="connsiteX65" fmla="*/ 2394390 w 2512709"/>
                <a:gd name="connsiteY65" fmla="*/ 473281 h 1281514"/>
                <a:gd name="connsiteX66" fmla="*/ 2396166 w 2512709"/>
                <a:gd name="connsiteY66" fmla="*/ 464483 h 1281514"/>
                <a:gd name="connsiteX67" fmla="*/ 2401494 w 2512709"/>
                <a:gd name="connsiteY67" fmla="*/ 467698 h 1281514"/>
                <a:gd name="connsiteX68" fmla="*/ 2407584 w 2512709"/>
                <a:gd name="connsiteY68" fmla="*/ 458475 h 1281514"/>
                <a:gd name="connsiteX69" fmla="*/ 2417648 w 2512709"/>
                <a:gd name="connsiteY69" fmla="*/ 459914 h 1281514"/>
                <a:gd name="connsiteX70" fmla="*/ 2423484 w 2512709"/>
                <a:gd name="connsiteY70" fmla="*/ 454330 h 1281514"/>
                <a:gd name="connsiteX71" fmla="*/ 2420439 w 2512709"/>
                <a:gd name="connsiteY71" fmla="*/ 423195 h 1281514"/>
                <a:gd name="connsiteX72" fmla="*/ 2413504 w 2512709"/>
                <a:gd name="connsiteY72" fmla="*/ 420234 h 1281514"/>
                <a:gd name="connsiteX73" fmla="*/ 2401832 w 2512709"/>
                <a:gd name="connsiteY73" fmla="*/ 428610 h 1281514"/>
                <a:gd name="connsiteX74" fmla="*/ 2397096 w 2512709"/>
                <a:gd name="connsiteY74" fmla="*/ 414058 h 1281514"/>
                <a:gd name="connsiteX75" fmla="*/ 2390161 w 2512709"/>
                <a:gd name="connsiteY75" fmla="*/ 418626 h 1281514"/>
                <a:gd name="connsiteX76" fmla="*/ 2382803 w 2512709"/>
                <a:gd name="connsiteY76" fmla="*/ 415496 h 1281514"/>
                <a:gd name="connsiteX77" fmla="*/ 2373754 w 2512709"/>
                <a:gd name="connsiteY77" fmla="*/ 423872 h 1281514"/>
                <a:gd name="connsiteX78" fmla="*/ 2379336 w 2512709"/>
                <a:gd name="connsiteY78" fmla="*/ 407120 h 1281514"/>
                <a:gd name="connsiteX79" fmla="*/ 2356839 w 2512709"/>
                <a:gd name="connsiteY79" fmla="*/ 410927 h 1281514"/>
                <a:gd name="connsiteX80" fmla="*/ 2353287 w 2512709"/>
                <a:gd name="connsiteY80" fmla="*/ 390537 h 1281514"/>
                <a:gd name="connsiteX81" fmla="*/ 2345252 w 2512709"/>
                <a:gd name="connsiteY81" fmla="*/ 397475 h 1281514"/>
                <a:gd name="connsiteX82" fmla="*/ 2339755 w 2512709"/>
                <a:gd name="connsiteY82" fmla="*/ 384869 h 1281514"/>
                <a:gd name="connsiteX83" fmla="*/ 2332481 w 2512709"/>
                <a:gd name="connsiteY83" fmla="*/ 389522 h 1281514"/>
                <a:gd name="connsiteX84" fmla="*/ 2319541 w 2512709"/>
                <a:gd name="connsiteY84" fmla="*/ 388169 h 1281514"/>
                <a:gd name="connsiteX85" fmla="*/ 2318273 w 2512709"/>
                <a:gd name="connsiteY85" fmla="*/ 383600 h 1281514"/>
                <a:gd name="connsiteX86" fmla="*/ 2335526 w 2512709"/>
                <a:gd name="connsiteY86" fmla="*/ 370232 h 1281514"/>
                <a:gd name="connsiteX87" fmla="*/ 2336541 w 2512709"/>
                <a:gd name="connsiteY87" fmla="*/ 357034 h 1281514"/>
                <a:gd name="connsiteX88" fmla="*/ 2346690 w 2512709"/>
                <a:gd name="connsiteY88" fmla="*/ 350688 h 1281514"/>
                <a:gd name="connsiteX89" fmla="*/ 2345590 w 2512709"/>
                <a:gd name="connsiteY89" fmla="*/ 336813 h 1281514"/>
                <a:gd name="connsiteX90" fmla="*/ 2336118 w 2512709"/>
                <a:gd name="connsiteY90" fmla="*/ 333345 h 1281514"/>
                <a:gd name="connsiteX91" fmla="*/ 2332820 w 2512709"/>
                <a:gd name="connsiteY91" fmla="*/ 322769 h 1281514"/>
                <a:gd name="connsiteX92" fmla="*/ 2341277 w 2512709"/>
                <a:gd name="connsiteY92" fmla="*/ 308301 h 1281514"/>
                <a:gd name="connsiteX93" fmla="*/ 2337979 w 2512709"/>
                <a:gd name="connsiteY93" fmla="*/ 304494 h 1281514"/>
                <a:gd name="connsiteX94" fmla="*/ 2347451 w 2512709"/>
                <a:gd name="connsiteY94" fmla="*/ 300433 h 1281514"/>
                <a:gd name="connsiteX95" fmla="*/ 2349735 w 2512709"/>
                <a:gd name="connsiteY95" fmla="*/ 292480 h 1281514"/>
                <a:gd name="connsiteX96" fmla="*/ 2357515 w 2512709"/>
                <a:gd name="connsiteY96" fmla="*/ 292649 h 1281514"/>
                <a:gd name="connsiteX97" fmla="*/ 2360137 w 2512709"/>
                <a:gd name="connsiteY97" fmla="*/ 283427 h 1281514"/>
                <a:gd name="connsiteX98" fmla="*/ 2365043 w 2512709"/>
                <a:gd name="connsiteY98" fmla="*/ 292480 h 1281514"/>
                <a:gd name="connsiteX99" fmla="*/ 1463732 w 2512709"/>
                <a:gd name="connsiteY99" fmla="*/ 229026 h 1281514"/>
                <a:gd name="connsiteX100" fmla="*/ 1476164 w 2512709"/>
                <a:gd name="connsiteY100" fmla="*/ 231057 h 1281514"/>
                <a:gd name="connsiteX101" fmla="*/ 1490542 w 2512709"/>
                <a:gd name="connsiteY101" fmla="*/ 252293 h 1281514"/>
                <a:gd name="connsiteX102" fmla="*/ 1518874 w 2512709"/>
                <a:gd name="connsiteY102" fmla="*/ 260499 h 1281514"/>
                <a:gd name="connsiteX103" fmla="*/ 1520735 w 2512709"/>
                <a:gd name="connsiteY103" fmla="*/ 270144 h 1281514"/>
                <a:gd name="connsiteX104" fmla="*/ 1515068 w 2512709"/>
                <a:gd name="connsiteY104" fmla="*/ 282666 h 1281514"/>
                <a:gd name="connsiteX105" fmla="*/ 1525556 w 2512709"/>
                <a:gd name="connsiteY105" fmla="*/ 303563 h 1281514"/>
                <a:gd name="connsiteX106" fmla="*/ 1559893 w 2512709"/>
                <a:gd name="connsiteY106" fmla="*/ 310839 h 1281514"/>
                <a:gd name="connsiteX107" fmla="*/ 1563022 w 2512709"/>
                <a:gd name="connsiteY107" fmla="*/ 324376 h 1281514"/>
                <a:gd name="connsiteX108" fmla="*/ 1556172 w 2512709"/>
                <a:gd name="connsiteY108" fmla="*/ 342736 h 1281514"/>
                <a:gd name="connsiteX109" fmla="*/ 1558032 w 2512709"/>
                <a:gd name="connsiteY109" fmla="*/ 360926 h 1281514"/>
                <a:gd name="connsiteX110" fmla="*/ 1566912 w 2512709"/>
                <a:gd name="connsiteY110" fmla="*/ 377255 h 1281514"/>
                <a:gd name="connsiteX111" fmla="*/ 1573932 w 2512709"/>
                <a:gd name="connsiteY111" fmla="*/ 379624 h 1281514"/>
                <a:gd name="connsiteX112" fmla="*/ 1565813 w 2512709"/>
                <a:gd name="connsiteY112" fmla="*/ 384954 h 1281514"/>
                <a:gd name="connsiteX113" fmla="*/ 1581967 w 2512709"/>
                <a:gd name="connsiteY113" fmla="*/ 415581 h 1281514"/>
                <a:gd name="connsiteX114" fmla="*/ 1599812 w 2512709"/>
                <a:gd name="connsiteY114" fmla="*/ 431825 h 1281514"/>
                <a:gd name="connsiteX115" fmla="*/ 1625438 w 2512709"/>
                <a:gd name="connsiteY115" fmla="*/ 440962 h 1281514"/>
                <a:gd name="connsiteX116" fmla="*/ 1627806 w 2512709"/>
                <a:gd name="connsiteY116" fmla="*/ 453484 h 1281514"/>
                <a:gd name="connsiteX117" fmla="*/ 1634149 w 2512709"/>
                <a:gd name="connsiteY117" fmla="*/ 452299 h 1281514"/>
                <a:gd name="connsiteX118" fmla="*/ 1642945 w 2512709"/>
                <a:gd name="connsiteY118" fmla="*/ 462621 h 1281514"/>
                <a:gd name="connsiteX119" fmla="*/ 1659775 w 2512709"/>
                <a:gd name="connsiteY119" fmla="*/ 466767 h 1281514"/>
                <a:gd name="connsiteX120" fmla="*/ 1669417 w 2512709"/>
                <a:gd name="connsiteY120" fmla="*/ 481996 h 1281514"/>
                <a:gd name="connsiteX121" fmla="*/ 1674407 w 2512709"/>
                <a:gd name="connsiteY121" fmla="*/ 474551 h 1281514"/>
                <a:gd name="connsiteX122" fmla="*/ 1681426 w 2512709"/>
                <a:gd name="connsiteY122" fmla="*/ 476496 h 1281514"/>
                <a:gd name="connsiteX123" fmla="*/ 1679819 w 2512709"/>
                <a:gd name="connsiteY123" fmla="*/ 495956 h 1281514"/>
                <a:gd name="connsiteX124" fmla="*/ 1692421 w 2512709"/>
                <a:gd name="connsiteY124" fmla="*/ 489441 h 1281514"/>
                <a:gd name="connsiteX125" fmla="*/ 1709336 w 2512709"/>
                <a:gd name="connsiteY125" fmla="*/ 505431 h 1281514"/>
                <a:gd name="connsiteX126" fmla="*/ 1719992 w 2512709"/>
                <a:gd name="connsiteY126" fmla="*/ 507800 h 1281514"/>
                <a:gd name="connsiteX127" fmla="*/ 1724559 w 2512709"/>
                <a:gd name="connsiteY127" fmla="*/ 500186 h 1281514"/>
                <a:gd name="connsiteX128" fmla="*/ 1740544 w 2512709"/>
                <a:gd name="connsiteY128" fmla="*/ 509323 h 1281514"/>
                <a:gd name="connsiteX129" fmla="*/ 1752892 w 2512709"/>
                <a:gd name="connsiteY129" fmla="*/ 507123 h 1281514"/>
                <a:gd name="connsiteX130" fmla="*/ 1768285 w 2512709"/>
                <a:gd name="connsiteY130" fmla="*/ 491810 h 1281514"/>
                <a:gd name="connsiteX131" fmla="*/ 1794926 w 2512709"/>
                <a:gd name="connsiteY131" fmla="*/ 531828 h 1281514"/>
                <a:gd name="connsiteX132" fmla="*/ 1804567 w 2512709"/>
                <a:gd name="connsiteY132" fmla="*/ 535889 h 1281514"/>
                <a:gd name="connsiteX133" fmla="*/ 1802368 w 2512709"/>
                <a:gd name="connsiteY133" fmla="*/ 542658 h 1281514"/>
                <a:gd name="connsiteX134" fmla="*/ 1807950 w 2512709"/>
                <a:gd name="connsiteY134" fmla="*/ 552049 h 1281514"/>
                <a:gd name="connsiteX135" fmla="*/ 1821059 w 2512709"/>
                <a:gd name="connsiteY135" fmla="*/ 558986 h 1281514"/>
                <a:gd name="connsiteX136" fmla="*/ 1844148 w 2512709"/>
                <a:gd name="connsiteY136" fmla="*/ 560679 h 1281514"/>
                <a:gd name="connsiteX137" fmla="*/ 1886012 w 2512709"/>
                <a:gd name="connsiteY137" fmla="*/ 585214 h 1281514"/>
                <a:gd name="connsiteX138" fmla="*/ 1912569 w 2512709"/>
                <a:gd name="connsiteY138" fmla="*/ 578276 h 1281514"/>
                <a:gd name="connsiteX139" fmla="*/ 1958154 w 2512709"/>
                <a:gd name="connsiteY139" fmla="*/ 595790 h 1281514"/>
                <a:gd name="connsiteX140" fmla="*/ 1978114 w 2512709"/>
                <a:gd name="connsiteY140" fmla="*/ 582507 h 1281514"/>
                <a:gd name="connsiteX141" fmla="*/ 1978452 w 2512709"/>
                <a:gd name="connsiteY141" fmla="*/ 575061 h 1281514"/>
                <a:gd name="connsiteX142" fmla="*/ 1999342 w 2512709"/>
                <a:gd name="connsiteY142" fmla="*/ 584030 h 1281514"/>
                <a:gd name="connsiteX143" fmla="*/ 1999004 w 2512709"/>
                <a:gd name="connsiteY143" fmla="*/ 577177 h 1281514"/>
                <a:gd name="connsiteX144" fmla="*/ 2012113 w 2512709"/>
                <a:gd name="connsiteY144" fmla="*/ 576500 h 1281514"/>
                <a:gd name="connsiteX145" fmla="*/ 2014735 w 2512709"/>
                <a:gd name="connsiteY145" fmla="*/ 580645 h 1281514"/>
                <a:gd name="connsiteX146" fmla="*/ 2026829 w 2512709"/>
                <a:gd name="connsiteY146" fmla="*/ 570154 h 1281514"/>
                <a:gd name="connsiteX147" fmla="*/ 2028013 w 2512709"/>
                <a:gd name="connsiteY147" fmla="*/ 574892 h 1281514"/>
                <a:gd name="connsiteX148" fmla="*/ 2051863 w 2512709"/>
                <a:gd name="connsiteY148" fmla="*/ 577600 h 1281514"/>
                <a:gd name="connsiteX149" fmla="*/ 2109966 w 2512709"/>
                <a:gd name="connsiteY149" fmla="*/ 603827 h 1281514"/>
                <a:gd name="connsiteX150" fmla="*/ 2109796 w 2512709"/>
                <a:gd name="connsiteY150" fmla="*/ 610342 h 1281514"/>
                <a:gd name="connsiteX151" fmla="*/ 2098379 w 2512709"/>
                <a:gd name="connsiteY151" fmla="*/ 610596 h 1281514"/>
                <a:gd name="connsiteX152" fmla="*/ 2085354 w 2512709"/>
                <a:gd name="connsiteY152" fmla="*/ 626755 h 1281514"/>
                <a:gd name="connsiteX153" fmla="*/ 2085777 w 2512709"/>
                <a:gd name="connsiteY153" fmla="*/ 657552 h 1281514"/>
                <a:gd name="connsiteX154" fmla="*/ 2113349 w 2512709"/>
                <a:gd name="connsiteY154" fmla="*/ 686740 h 1281514"/>
                <a:gd name="connsiteX155" fmla="*/ 2168153 w 2512709"/>
                <a:gd name="connsiteY155" fmla="*/ 727605 h 1281514"/>
                <a:gd name="connsiteX156" fmla="*/ 2134577 w 2512709"/>
                <a:gd name="connsiteY156" fmla="*/ 766269 h 1281514"/>
                <a:gd name="connsiteX157" fmla="*/ 2137622 w 2512709"/>
                <a:gd name="connsiteY157" fmla="*/ 796981 h 1281514"/>
                <a:gd name="connsiteX158" fmla="*/ 2131194 w 2512709"/>
                <a:gd name="connsiteY158" fmla="*/ 801634 h 1281514"/>
                <a:gd name="connsiteX159" fmla="*/ 2133816 w 2512709"/>
                <a:gd name="connsiteY159" fmla="*/ 811618 h 1281514"/>
                <a:gd name="connsiteX160" fmla="*/ 2129925 w 2512709"/>
                <a:gd name="connsiteY160" fmla="*/ 814917 h 1281514"/>
                <a:gd name="connsiteX161" fmla="*/ 2132716 w 2512709"/>
                <a:gd name="connsiteY161" fmla="*/ 821686 h 1281514"/>
                <a:gd name="connsiteX162" fmla="*/ 2142950 w 2512709"/>
                <a:gd name="connsiteY162" fmla="*/ 823040 h 1281514"/>
                <a:gd name="connsiteX163" fmla="*/ 2149547 w 2512709"/>
                <a:gd name="connsiteY163" fmla="*/ 841145 h 1281514"/>
                <a:gd name="connsiteX164" fmla="*/ 2137368 w 2512709"/>
                <a:gd name="connsiteY164" fmla="*/ 838945 h 1281514"/>
                <a:gd name="connsiteX165" fmla="*/ 2130433 w 2512709"/>
                <a:gd name="connsiteY165" fmla="*/ 854259 h 1281514"/>
                <a:gd name="connsiteX166" fmla="*/ 2153014 w 2512709"/>
                <a:gd name="connsiteY166" fmla="*/ 867373 h 1281514"/>
                <a:gd name="connsiteX167" fmla="*/ 2152422 w 2512709"/>
                <a:gd name="connsiteY167" fmla="*/ 878287 h 1281514"/>
                <a:gd name="connsiteX168" fmla="*/ 2158173 w 2512709"/>
                <a:gd name="connsiteY168" fmla="*/ 884886 h 1281514"/>
                <a:gd name="connsiteX169" fmla="*/ 2155636 w 2512709"/>
                <a:gd name="connsiteY169" fmla="*/ 899692 h 1281514"/>
                <a:gd name="connsiteX170" fmla="*/ 2147940 w 2512709"/>
                <a:gd name="connsiteY170" fmla="*/ 908068 h 1281514"/>
                <a:gd name="connsiteX171" fmla="*/ 2159696 w 2512709"/>
                <a:gd name="connsiteY171" fmla="*/ 914328 h 1281514"/>
                <a:gd name="connsiteX172" fmla="*/ 2157158 w 2512709"/>
                <a:gd name="connsiteY172" fmla="*/ 918305 h 1281514"/>
                <a:gd name="connsiteX173" fmla="*/ 2164262 w 2512709"/>
                <a:gd name="connsiteY173" fmla="*/ 929304 h 1281514"/>
                <a:gd name="connsiteX174" fmla="*/ 2173397 w 2512709"/>
                <a:gd name="connsiteY174" fmla="*/ 929134 h 1281514"/>
                <a:gd name="connsiteX175" fmla="*/ 2170098 w 2512709"/>
                <a:gd name="connsiteY175" fmla="*/ 941064 h 1281514"/>
                <a:gd name="connsiteX176" fmla="*/ 2185998 w 2512709"/>
                <a:gd name="connsiteY176" fmla="*/ 956377 h 1281514"/>
                <a:gd name="connsiteX177" fmla="*/ 2183461 w 2512709"/>
                <a:gd name="connsiteY177" fmla="*/ 987681 h 1281514"/>
                <a:gd name="connsiteX178" fmla="*/ 2188197 w 2512709"/>
                <a:gd name="connsiteY178" fmla="*/ 994111 h 1281514"/>
                <a:gd name="connsiteX179" fmla="*/ 2179317 w 2512709"/>
                <a:gd name="connsiteY179" fmla="*/ 1000541 h 1281514"/>
                <a:gd name="connsiteX180" fmla="*/ 2180501 w 2512709"/>
                <a:gd name="connsiteY180" fmla="*/ 1012724 h 1281514"/>
                <a:gd name="connsiteX181" fmla="*/ 2198769 w 2512709"/>
                <a:gd name="connsiteY181" fmla="*/ 1041998 h 1281514"/>
                <a:gd name="connsiteX182" fmla="*/ 2216953 w 2512709"/>
                <a:gd name="connsiteY182" fmla="*/ 1045974 h 1281514"/>
                <a:gd name="connsiteX183" fmla="*/ 2218982 w 2512709"/>
                <a:gd name="connsiteY183" fmla="*/ 1053589 h 1281514"/>
                <a:gd name="connsiteX184" fmla="*/ 2231668 w 2512709"/>
                <a:gd name="connsiteY184" fmla="*/ 1059003 h 1281514"/>
                <a:gd name="connsiteX185" fmla="*/ 2240633 w 2512709"/>
                <a:gd name="connsiteY185" fmla="*/ 1053335 h 1281514"/>
                <a:gd name="connsiteX186" fmla="*/ 2246215 w 2512709"/>
                <a:gd name="connsiteY186" fmla="*/ 1063403 h 1281514"/>
                <a:gd name="connsiteX187" fmla="*/ 2240887 w 2512709"/>
                <a:gd name="connsiteY187" fmla="*/ 1071694 h 1281514"/>
                <a:gd name="connsiteX188" fmla="*/ 2257125 w 2512709"/>
                <a:gd name="connsiteY188" fmla="*/ 1083624 h 1281514"/>
                <a:gd name="connsiteX189" fmla="*/ 2292393 w 2512709"/>
                <a:gd name="connsiteY189" fmla="*/ 1072879 h 1281514"/>
                <a:gd name="connsiteX190" fmla="*/ 2297298 w 2512709"/>
                <a:gd name="connsiteY190" fmla="*/ 1084131 h 1281514"/>
                <a:gd name="connsiteX191" fmla="*/ 2314552 w 2512709"/>
                <a:gd name="connsiteY191" fmla="*/ 1093607 h 1281514"/>
                <a:gd name="connsiteX192" fmla="*/ 2329521 w 2512709"/>
                <a:gd name="connsiteY192" fmla="*/ 1092169 h 1281514"/>
                <a:gd name="connsiteX193" fmla="*/ 2341700 w 2512709"/>
                <a:gd name="connsiteY193" fmla="*/ 1097837 h 1281514"/>
                <a:gd name="connsiteX194" fmla="*/ 2376122 w 2512709"/>
                <a:gd name="connsiteY194" fmla="*/ 1091746 h 1281514"/>
                <a:gd name="connsiteX195" fmla="*/ 2408260 w 2512709"/>
                <a:gd name="connsiteY195" fmla="*/ 1097753 h 1281514"/>
                <a:gd name="connsiteX196" fmla="*/ 2435831 w 2512709"/>
                <a:gd name="connsiteY196" fmla="*/ 1079986 h 1281514"/>
                <a:gd name="connsiteX197" fmla="*/ 2440399 w 2512709"/>
                <a:gd name="connsiteY197" fmla="*/ 1082862 h 1281514"/>
                <a:gd name="connsiteX198" fmla="*/ 2439891 w 2512709"/>
                <a:gd name="connsiteY198" fmla="*/ 1101052 h 1281514"/>
                <a:gd name="connsiteX199" fmla="*/ 2427712 w 2512709"/>
                <a:gd name="connsiteY199" fmla="*/ 1131425 h 1281514"/>
                <a:gd name="connsiteX200" fmla="*/ 2433125 w 2512709"/>
                <a:gd name="connsiteY200" fmla="*/ 1144709 h 1281514"/>
                <a:gd name="connsiteX201" fmla="*/ 2430165 w 2512709"/>
                <a:gd name="connsiteY201" fmla="*/ 1157399 h 1281514"/>
                <a:gd name="connsiteX202" fmla="*/ 2438622 w 2512709"/>
                <a:gd name="connsiteY202" fmla="*/ 1173982 h 1281514"/>
                <a:gd name="connsiteX203" fmla="*/ 2434817 w 2512709"/>
                <a:gd name="connsiteY203" fmla="*/ 1210193 h 1281514"/>
                <a:gd name="connsiteX204" fmla="*/ 2422215 w 2512709"/>
                <a:gd name="connsiteY204" fmla="*/ 1223814 h 1281514"/>
                <a:gd name="connsiteX205" fmla="*/ 2425936 w 2512709"/>
                <a:gd name="connsiteY205" fmla="*/ 1230921 h 1281514"/>
                <a:gd name="connsiteX206" fmla="*/ 2413927 w 2512709"/>
                <a:gd name="connsiteY206" fmla="*/ 1244289 h 1281514"/>
                <a:gd name="connsiteX207" fmla="*/ 2414603 w 2512709"/>
                <a:gd name="connsiteY207" fmla="*/ 1253003 h 1281514"/>
                <a:gd name="connsiteX208" fmla="*/ 2406146 w 2512709"/>
                <a:gd name="connsiteY208" fmla="*/ 1259856 h 1281514"/>
                <a:gd name="connsiteX209" fmla="*/ 2400648 w 2512709"/>
                <a:gd name="connsiteY209" fmla="*/ 1263325 h 1281514"/>
                <a:gd name="connsiteX210" fmla="*/ 2393967 w 2512709"/>
                <a:gd name="connsiteY210" fmla="*/ 1263917 h 1281514"/>
                <a:gd name="connsiteX211" fmla="*/ 2390753 w 2512709"/>
                <a:gd name="connsiteY211" fmla="*/ 1273985 h 1281514"/>
                <a:gd name="connsiteX212" fmla="*/ 2380773 w 2512709"/>
                <a:gd name="connsiteY212" fmla="*/ 1280415 h 1281514"/>
                <a:gd name="connsiteX213" fmla="*/ 2366311 w 2512709"/>
                <a:gd name="connsiteY213" fmla="*/ 1281515 h 1281514"/>
                <a:gd name="connsiteX214" fmla="*/ 2349735 w 2512709"/>
                <a:gd name="connsiteY214" fmla="*/ 1271701 h 1281514"/>
                <a:gd name="connsiteX215" fmla="*/ 2353287 w 2512709"/>
                <a:gd name="connsiteY215" fmla="*/ 1262564 h 1281514"/>
                <a:gd name="connsiteX216" fmla="*/ 2339586 w 2512709"/>
                <a:gd name="connsiteY216" fmla="*/ 1233375 h 1281514"/>
                <a:gd name="connsiteX217" fmla="*/ 2308716 w 2512709"/>
                <a:gd name="connsiteY217" fmla="*/ 1220938 h 1281514"/>
                <a:gd name="connsiteX218" fmla="*/ 2288672 w 2512709"/>
                <a:gd name="connsiteY218" fmla="*/ 1228299 h 1281514"/>
                <a:gd name="connsiteX219" fmla="*/ 2291294 w 2512709"/>
                <a:gd name="connsiteY219" fmla="*/ 1235998 h 1281514"/>
                <a:gd name="connsiteX220" fmla="*/ 2285035 w 2512709"/>
                <a:gd name="connsiteY220" fmla="*/ 1237351 h 1281514"/>
                <a:gd name="connsiteX221" fmla="*/ 2284105 w 2512709"/>
                <a:gd name="connsiteY221" fmla="*/ 1247335 h 1281514"/>
                <a:gd name="connsiteX222" fmla="*/ 2289771 w 2512709"/>
                <a:gd name="connsiteY222" fmla="*/ 1255118 h 1281514"/>
                <a:gd name="connsiteX223" fmla="*/ 2296791 w 2512709"/>
                <a:gd name="connsiteY223" fmla="*/ 1254611 h 1281514"/>
                <a:gd name="connsiteX224" fmla="*/ 2284358 w 2512709"/>
                <a:gd name="connsiteY224" fmla="*/ 1261717 h 1281514"/>
                <a:gd name="connsiteX225" fmla="*/ 2284612 w 2512709"/>
                <a:gd name="connsiteY225" fmla="*/ 1271024 h 1281514"/>
                <a:gd name="connsiteX226" fmla="*/ 2275224 w 2512709"/>
                <a:gd name="connsiteY226" fmla="*/ 1268824 h 1281514"/>
                <a:gd name="connsiteX227" fmla="*/ 2274463 w 2512709"/>
                <a:gd name="connsiteY227" fmla="*/ 1262394 h 1281514"/>
                <a:gd name="connsiteX228" fmla="*/ 2248245 w 2512709"/>
                <a:gd name="connsiteY228" fmla="*/ 1245389 h 1281514"/>
                <a:gd name="connsiteX229" fmla="*/ 2243509 w 2512709"/>
                <a:gd name="connsiteY229" fmla="*/ 1222122 h 1281514"/>
                <a:gd name="connsiteX230" fmla="*/ 2235136 w 2512709"/>
                <a:gd name="connsiteY230" fmla="*/ 1217892 h 1281514"/>
                <a:gd name="connsiteX231" fmla="*/ 2231668 w 2512709"/>
                <a:gd name="connsiteY231" fmla="*/ 1222461 h 1281514"/>
                <a:gd name="connsiteX232" fmla="*/ 2222704 w 2512709"/>
                <a:gd name="connsiteY232" fmla="*/ 1208078 h 1281514"/>
                <a:gd name="connsiteX233" fmla="*/ 2222704 w 2512709"/>
                <a:gd name="connsiteY233" fmla="*/ 1201479 h 1281514"/>
                <a:gd name="connsiteX234" fmla="*/ 2235643 w 2512709"/>
                <a:gd name="connsiteY234" fmla="*/ 1190988 h 1281514"/>
                <a:gd name="connsiteX235" fmla="*/ 2225072 w 2512709"/>
                <a:gd name="connsiteY235" fmla="*/ 1166790 h 1281514"/>
                <a:gd name="connsiteX236" fmla="*/ 2209679 w 2512709"/>
                <a:gd name="connsiteY236" fmla="*/ 1168060 h 1281514"/>
                <a:gd name="connsiteX237" fmla="*/ 2207057 w 2512709"/>
                <a:gd name="connsiteY237" fmla="*/ 1153677 h 1281514"/>
                <a:gd name="connsiteX238" fmla="*/ 2188028 w 2512709"/>
                <a:gd name="connsiteY238" fmla="*/ 1142932 h 1281514"/>
                <a:gd name="connsiteX239" fmla="*/ 2143880 w 2512709"/>
                <a:gd name="connsiteY239" fmla="*/ 1150631 h 1281514"/>
                <a:gd name="connsiteX240" fmla="*/ 2153691 w 2512709"/>
                <a:gd name="connsiteY240" fmla="*/ 1115520 h 1281514"/>
                <a:gd name="connsiteX241" fmla="*/ 2148447 w 2512709"/>
                <a:gd name="connsiteY241" fmla="*/ 1111289 h 1281514"/>
                <a:gd name="connsiteX242" fmla="*/ 2131617 w 2512709"/>
                <a:gd name="connsiteY242" fmla="*/ 1114843 h 1281514"/>
                <a:gd name="connsiteX243" fmla="*/ 2127811 w 2512709"/>
                <a:gd name="connsiteY243" fmla="*/ 1109090 h 1281514"/>
                <a:gd name="connsiteX244" fmla="*/ 2137453 w 2512709"/>
                <a:gd name="connsiteY244" fmla="*/ 1090561 h 1281514"/>
                <a:gd name="connsiteX245" fmla="*/ 2148362 w 2512709"/>
                <a:gd name="connsiteY245" fmla="*/ 1088108 h 1281514"/>
                <a:gd name="connsiteX246" fmla="*/ 2151999 w 2512709"/>
                <a:gd name="connsiteY246" fmla="*/ 1074571 h 1281514"/>
                <a:gd name="connsiteX247" fmla="*/ 2149039 w 2512709"/>
                <a:gd name="connsiteY247" fmla="*/ 1060272 h 1281514"/>
                <a:gd name="connsiteX248" fmla="*/ 2137960 w 2512709"/>
                <a:gd name="connsiteY248" fmla="*/ 1051727 h 1281514"/>
                <a:gd name="connsiteX249" fmla="*/ 2133054 w 2512709"/>
                <a:gd name="connsiteY249" fmla="*/ 1027023 h 1281514"/>
                <a:gd name="connsiteX250" fmla="*/ 2113518 w 2512709"/>
                <a:gd name="connsiteY250" fmla="*/ 1014163 h 1281514"/>
                <a:gd name="connsiteX251" fmla="*/ 2098379 w 2512709"/>
                <a:gd name="connsiteY251" fmla="*/ 1016362 h 1281514"/>
                <a:gd name="connsiteX252" fmla="*/ 2105652 w 2512709"/>
                <a:gd name="connsiteY252" fmla="*/ 1029814 h 1281514"/>
                <a:gd name="connsiteX253" fmla="*/ 2093389 w 2512709"/>
                <a:gd name="connsiteY253" fmla="*/ 1023977 h 1281514"/>
                <a:gd name="connsiteX254" fmla="*/ 2088399 w 2512709"/>
                <a:gd name="connsiteY254" fmla="*/ 1034722 h 1281514"/>
                <a:gd name="connsiteX255" fmla="*/ 2080280 w 2512709"/>
                <a:gd name="connsiteY255" fmla="*/ 1022454 h 1281514"/>
                <a:gd name="connsiteX256" fmla="*/ 2097110 w 2512709"/>
                <a:gd name="connsiteY256" fmla="*/ 1003333 h 1281514"/>
                <a:gd name="connsiteX257" fmla="*/ 2104299 w 2512709"/>
                <a:gd name="connsiteY257" fmla="*/ 982351 h 1281514"/>
                <a:gd name="connsiteX258" fmla="*/ 2112503 w 2512709"/>
                <a:gd name="connsiteY258" fmla="*/ 977190 h 1281514"/>
                <a:gd name="connsiteX259" fmla="*/ 2108444 w 2512709"/>
                <a:gd name="connsiteY259" fmla="*/ 966191 h 1281514"/>
                <a:gd name="connsiteX260" fmla="*/ 2097026 w 2512709"/>
                <a:gd name="connsiteY260" fmla="*/ 963822 h 1281514"/>
                <a:gd name="connsiteX261" fmla="*/ 2098548 w 2512709"/>
                <a:gd name="connsiteY261" fmla="*/ 969914 h 1281514"/>
                <a:gd name="connsiteX262" fmla="*/ 2091359 w 2512709"/>
                <a:gd name="connsiteY262" fmla="*/ 971014 h 1281514"/>
                <a:gd name="connsiteX263" fmla="*/ 2086116 w 2512709"/>
                <a:gd name="connsiteY263" fmla="*/ 987089 h 1281514"/>
                <a:gd name="connsiteX264" fmla="*/ 2077235 w 2512709"/>
                <a:gd name="connsiteY264" fmla="*/ 992758 h 1281514"/>
                <a:gd name="connsiteX265" fmla="*/ 2068355 w 2512709"/>
                <a:gd name="connsiteY265" fmla="*/ 983536 h 1281514"/>
                <a:gd name="connsiteX266" fmla="*/ 2074106 w 2512709"/>
                <a:gd name="connsiteY266" fmla="*/ 980574 h 1281514"/>
                <a:gd name="connsiteX267" fmla="*/ 2069708 w 2512709"/>
                <a:gd name="connsiteY267" fmla="*/ 976344 h 1281514"/>
                <a:gd name="connsiteX268" fmla="*/ 2073345 w 2512709"/>
                <a:gd name="connsiteY268" fmla="*/ 969745 h 1281514"/>
                <a:gd name="connsiteX269" fmla="*/ 2064549 w 2512709"/>
                <a:gd name="connsiteY269" fmla="*/ 965515 h 1281514"/>
                <a:gd name="connsiteX270" fmla="*/ 2072668 w 2512709"/>
                <a:gd name="connsiteY270" fmla="*/ 956800 h 1281514"/>
                <a:gd name="connsiteX271" fmla="*/ 2079350 w 2512709"/>
                <a:gd name="connsiteY271" fmla="*/ 957477 h 1281514"/>
                <a:gd name="connsiteX272" fmla="*/ 2083748 w 2512709"/>
                <a:gd name="connsiteY272" fmla="*/ 942840 h 1281514"/>
                <a:gd name="connsiteX273" fmla="*/ 2075205 w 2512709"/>
                <a:gd name="connsiteY273" fmla="*/ 945379 h 1281514"/>
                <a:gd name="connsiteX274" fmla="*/ 2075967 w 2512709"/>
                <a:gd name="connsiteY274" fmla="*/ 929980 h 1281514"/>
                <a:gd name="connsiteX275" fmla="*/ 2058714 w 2512709"/>
                <a:gd name="connsiteY275" fmla="*/ 922704 h 1281514"/>
                <a:gd name="connsiteX276" fmla="*/ 2050256 w 2512709"/>
                <a:gd name="connsiteY276" fmla="*/ 927442 h 1281514"/>
                <a:gd name="connsiteX277" fmla="*/ 2046958 w 2512709"/>
                <a:gd name="connsiteY277" fmla="*/ 919912 h 1281514"/>
                <a:gd name="connsiteX278" fmla="*/ 2030973 w 2512709"/>
                <a:gd name="connsiteY278" fmla="*/ 924650 h 1281514"/>
                <a:gd name="connsiteX279" fmla="*/ 2009576 w 2512709"/>
                <a:gd name="connsiteY279" fmla="*/ 918474 h 1281514"/>
                <a:gd name="connsiteX280" fmla="*/ 2012789 w 2512709"/>
                <a:gd name="connsiteY280" fmla="*/ 910606 h 1281514"/>
                <a:gd name="connsiteX281" fmla="*/ 2017780 w 2512709"/>
                <a:gd name="connsiteY281" fmla="*/ 914159 h 1281514"/>
                <a:gd name="connsiteX282" fmla="*/ 2037147 w 2512709"/>
                <a:gd name="connsiteY282" fmla="*/ 906799 h 1281514"/>
                <a:gd name="connsiteX283" fmla="*/ 2029535 w 2512709"/>
                <a:gd name="connsiteY283" fmla="*/ 879979 h 1281514"/>
                <a:gd name="connsiteX284" fmla="*/ 2036809 w 2512709"/>
                <a:gd name="connsiteY284" fmla="*/ 868388 h 1281514"/>
                <a:gd name="connsiteX285" fmla="*/ 2029874 w 2512709"/>
                <a:gd name="connsiteY285" fmla="*/ 854597 h 1281514"/>
                <a:gd name="connsiteX286" fmla="*/ 2006616 w 2512709"/>
                <a:gd name="connsiteY286" fmla="*/ 859166 h 1281514"/>
                <a:gd name="connsiteX287" fmla="*/ 1989954 w 2512709"/>
                <a:gd name="connsiteY287" fmla="*/ 845291 h 1281514"/>
                <a:gd name="connsiteX288" fmla="*/ 1965089 w 2512709"/>
                <a:gd name="connsiteY288" fmla="*/ 863142 h 1281514"/>
                <a:gd name="connsiteX289" fmla="*/ 1911638 w 2512709"/>
                <a:gd name="connsiteY289" fmla="*/ 865257 h 1281514"/>
                <a:gd name="connsiteX290" fmla="*/ 1883983 w 2512709"/>
                <a:gd name="connsiteY290" fmla="*/ 849944 h 1281514"/>
                <a:gd name="connsiteX291" fmla="*/ 1859033 w 2512709"/>
                <a:gd name="connsiteY291" fmla="*/ 844698 h 1281514"/>
                <a:gd name="connsiteX292" fmla="*/ 1833322 w 2512709"/>
                <a:gd name="connsiteY292" fmla="*/ 860943 h 1281514"/>
                <a:gd name="connsiteX293" fmla="*/ 1762703 w 2512709"/>
                <a:gd name="connsiteY293" fmla="*/ 836661 h 1281514"/>
                <a:gd name="connsiteX294" fmla="*/ 1745027 w 2512709"/>
                <a:gd name="connsiteY294" fmla="*/ 838776 h 1281514"/>
                <a:gd name="connsiteX295" fmla="*/ 1736062 w 2512709"/>
                <a:gd name="connsiteY295" fmla="*/ 850536 h 1281514"/>
                <a:gd name="connsiteX296" fmla="*/ 1725574 w 2512709"/>
                <a:gd name="connsiteY296" fmla="*/ 849944 h 1281514"/>
                <a:gd name="connsiteX297" fmla="*/ 1712212 w 2512709"/>
                <a:gd name="connsiteY297" fmla="*/ 822278 h 1281514"/>
                <a:gd name="connsiteX298" fmla="*/ 1705277 w 2512709"/>
                <a:gd name="connsiteY298" fmla="*/ 818640 h 1281514"/>
                <a:gd name="connsiteX299" fmla="*/ 1705192 w 2512709"/>
                <a:gd name="connsiteY299" fmla="*/ 803073 h 1281514"/>
                <a:gd name="connsiteX300" fmla="*/ 1696819 w 2512709"/>
                <a:gd name="connsiteY300" fmla="*/ 795458 h 1281514"/>
                <a:gd name="connsiteX301" fmla="*/ 1692844 w 2512709"/>
                <a:gd name="connsiteY301" fmla="*/ 800957 h 1281514"/>
                <a:gd name="connsiteX302" fmla="*/ 1686839 w 2512709"/>
                <a:gd name="connsiteY302" fmla="*/ 797404 h 1281514"/>
                <a:gd name="connsiteX303" fmla="*/ 1684302 w 2512709"/>
                <a:gd name="connsiteY303" fmla="*/ 804342 h 1281514"/>
                <a:gd name="connsiteX304" fmla="*/ 1679481 w 2512709"/>
                <a:gd name="connsiteY304" fmla="*/ 802396 h 1281514"/>
                <a:gd name="connsiteX305" fmla="*/ 1680750 w 2512709"/>
                <a:gd name="connsiteY305" fmla="*/ 795204 h 1281514"/>
                <a:gd name="connsiteX306" fmla="*/ 1680581 w 2512709"/>
                <a:gd name="connsiteY306" fmla="*/ 789197 h 1281514"/>
                <a:gd name="connsiteX307" fmla="*/ 1691491 w 2512709"/>
                <a:gd name="connsiteY307" fmla="*/ 774730 h 1281514"/>
                <a:gd name="connsiteX308" fmla="*/ 1698849 w 2512709"/>
                <a:gd name="connsiteY308" fmla="*/ 781329 h 1281514"/>
                <a:gd name="connsiteX309" fmla="*/ 1707306 w 2512709"/>
                <a:gd name="connsiteY309" fmla="*/ 775999 h 1281514"/>
                <a:gd name="connsiteX310" fmla="*/ 1710097 w 2512709"/>
                <a:gd name="connsiteY310" fmla="*/ 756794 h 1281514"/>
                <a:gd name="connsiteX311" fmla="*/ 1715764 w 2512709"/>
                <a:gd name="connsiteY311" fmla="*/ 746472 h 1281514"/>
                <a:gd name="connsiteX312" fmla="*/ 1714918 w 2512709"/>
                <a:gd name="connsiteY312" fmla="*/ 739872 h 1281514"/>
                <a:gd name="connsiteX313" fmla="*/ 1710097 w 2512709"/>
                <a:gd name="connsiteY313" fmla="*/ 740465 h 1281514"/>
                <a:gd name="connsiteX314" fmla="*/ 1707560 w 2512709"/>
                <a:gd name="connsiteY314" fmla="*/ 711783 h 1281514"/>
                <a:gd name="connsiteX315" fmla="*/ 1689969 w 2512709"/>
                <a:gd name="connsiteY315" fmla="*/ 693932 h 1281514"/>
                <a:gd name="connsiteX316" fmla="*/ 1688615 w 2512709"/>
                <a:gd name="connsiteY316" fmla="*/ 684964 h 1281514"/>
                <a:gd name="connsiteX317" fmla="*/ 1666711 w 2512709"/>
                <a:gd name="connsiteY317" fmla="*/ 683102 h 1281514"/>
                <a:gd name="connsiteX318" fmla="*/ 1656900 w 2512709"/>
                <a:gd name="connsiteY318" fmla="*/ 673542 h 1281514"/>
                <a:gd name="connsiteX319" fmla="*/ 1633219 w 2512709"/>
                <a:gd name="connsiteY319" fmla="*/ 678195 h 1281514"/>
                <a:gd name="connsiteX320" fmla="*/ 1621886 w 2512709"/>
                <a:gd name="connsiteY320" fmla="*/ 669312 h 1281514"/>
                <a:gd name="connsiteX321" fmla="*/ 1606240 w 2512709"/>
                <a:gd name="connsiteY321" fmla="*/ 622525 h 1281514"/>
                <a:gd name="connsiteX322" fmla="*/ 1574186 w 2512709"/>
                <a:gd name="connsiteY322" fmla="*/ 607212 h 1281514"/>
                <a:gd name="connsiteX323" fmla="*/ 1559301 w 2512709"/>
                <a:gd name="connsiteY323" fmla="*/ 574892 h 1281514"/>
                <a:gd name="connsiteX324" fmla="*/ 1527755 w 2512709"/>
                <a:gd name="connsiteY324" fmla="*/ 561694 h 1281514"/>
                <a:gd name="connsiteX325" fmla="*/ 1498661 w 2512709"/>
                <a:gd name="connsiteY325" fmla="*/ 533774 h 1281514"/>
                <a:gd name="connsiteX326" fmla="*/ 1478025 w 2512709"/>
                <a:gd name="connsiteY326" fmla="*/ 498494 h 1281514"/>
                <a:gd name="connsiteX327" fmla="*/ 1461110 w 2512709"/>
                <a:gd name="connsiteY327" fmla="*/ 490541 h 1281514"/>
                <a:gd name="connsiteX328" fmla="*/ 1447916 w 2512709"/>
                <a:gd name="connsiteY328" fmla="*/ 493417 h 1281514"/>
                <a:gd name="connsiteX329" fmla="*/ 1444618 w 2512709"/>
                <a:gd name="connsiteY329" fmla="*/ 483688 h 1281514"/>
                <a:gd name="connsiteX330" fmla="*/ 1411126 w 2512709"/>
                <a:gd name="connsiteY330" fmla="*/ 461352 h 1281514"/>
                <a:gd name="connsiteX331" fmla="*/ 1383555 w 2512709"/>
                <a:gd name="connsiteY331" fmla="*/ 428525 h 1281514"/>
                <a:gd name="connsiteX332" fmla="*/ 1337800 w 2512709"/>
                <a:gd name="connsiteY332" fmla="*/ 411181 h 1281514"/>
                <a:gd name="connsiteX333" fmla="*/ 1295428 w 2512709"/>
                <a:gd name="connsiteY333" fmla="*/ 424210 h 1281514"/>
                <a:gd name="connsiteX334" fmla="*/ 1266419 w 2512709"/>
                <a:gd name="connsiteY334" fmla="*/ 409658 h 1281514"/>
                <a:gd name="connsiteX335" fmla="*/ 1257962 w 2512709"/>
                <a:gd name="connsiteY335" fmla="*/ 382077 h 1281514"/>
                <a:gd name="connsiteX336" fmla="*/ 1226838 w 2512709"/>
                <a:gd name="connsiteY336" fmla="*/ 384531 h 1281514"/>
                <a:gd name="connsiteX337" fmla="*/ 1205356 w 2512709"/>
                <a:gd name="connsiteY337" fmla="*/ 375478 h 1281514"/>
                <a:gd name="connsiteX338" fmla="*/ 1195207 w 2512709"/>
                <a:gd name="connsiteY338" fmla="*/ 383177 h 1281514"/>
                <a:gd name="connsiteX339" fmla="*/ 1194362 w 2512709"/>
                <a:gd name="connsiteY339" fmla="*/ 390453 h 1281514"/>
                <a:gd name="connsiteX340" fmla="*/ 1219142 w 2512709"/>
                <a:gd name="connsiteY340" fmla="*/ 393160 h 1281514"/>
                <a:gd name="connsiteX341" fmla="*/ 1227769 w 2512709"/>
                <a:gd name="connsiteY341" fmla="*/ 403651 h 1281514"/>
                <a:gd name="connsiteX342" fmla="*/ 1225654 w 2512709"/>
                <a:gd name="connsiteY342" fmla="*/ 413973 h 1281514"/>
                <a:gd name="connsiteX343" fmla="*/ 1201043 w 2512709"/>
                <a:gd name="connsiteY343" fmla="*/ 427848 h 1281514"/>
                <a:gd name="connsiteX344" fmla="*/ 1146070 w 2512709"/>
                <a:gd name="connsiteY344" fmla="*/ 425733 h 1281514"/>
                <a:gd name="connsiteX345" fmla="*/ 1103529 w 2512709"/>
                <a:gd name="connsiteY345" fmla="*/ 439016 h 1281514"/>
                <a:gd name="connsiteX346" fmla="*/ 1107504 w 2512709"/>
                <a:gd name="connsiteY346" fmla="*/ 415411 h 1281514"/>
                <a:gd name="connsiteX347" fmla="*/ 1120105 w 2512709"/>
                <a:gd name="connsiteY347" fmla="*/ 394937 h 1281514"/>
                <a:gd name="connsiteX348" fmla="*/ 1159094 w 2512709"/>
                <a:gd name="connsiteY348" fmla="*/ 388253 h 1281514"/>
                <a:gd name="connsiteX349" fmla="*/ 1162308 w 2512709"/>
                <a:gd name="connsiteY349" fmla="*/ 381485 h 1281514"/>
                <a:gd name="connsiteX350" fmla="*/ 1185481 w 2512709"/>
                <a:gd name="connsiteY350" fmla="*/ 374886 h 1281514"/>
                <a:gd name="connsiteX351" fmla="*/ 1187257 w 2512709"/>
                <a:gd name="connsiteY351" fmla="*/ 369132 h 1281514"/>
                <a:gd name="connsiteX352" fmla="*/ 1227769 w 2512709"/>
                <a:gd name="connsiteY352" fmla="*/ 354750 h 1281514"/>
                <a:gd name="connsiteX353" fmla="*/ 1239186 w 2512709"/>
                <a:gd name="connsiteY353" fmla="*/ 355426 h 1281514"/>
                <a:gd name="connsiteX354" fmla="*/ 1243330 w 2512709"/>
                <a:gd name="connsiteY354" fmla="*/ 351365 h 1281514"/>
                <a:gd name="connsiteX355" fmla="*/ 1259992 w 2512709"/>
                <a:gd name="connsiteY355" fmla="*/ 339774 h 1281514"/>
                <a:gd name="connsiteX356" fmla="*/ 1259992 w 2512709"/>
                <a:gd name="connsiteY356" fmla="*/ 328860 h 1281514"/>
                <a:gd name="connsiteX357" fmla="*/ 1269971 w 2512709"/>
                <a:gd name="connsiteY357" fmla="*/ 322092 h 1281514"/>
                <a:gd name="connsiteX358" fmla="*/ 1294921 w 2512709"/>
                <a:gd name="connsiteY358" fmla="*/ 325053 h 1281514"/>
                <a:gd name="connsiteX359" fmla="*/ 1303125 w 2512709"/>
                <a:gd name="connsiteY359" fmla="*/ 285458 h 1281514"/>
                <a:gd name="connsiteX360" fmla="*/ 1331880 w 2512709"/>
                <a:gd name="connsiteY360" fmla="*/ 262107 h 1281514"/>
                <a:gd name="connsiteX361" fmla="*/ 1352939 w 2512709"/>
                <a:gd name="connsiteY361" fmla="*/ 259399 h 1281514"/>
                <a:gd name="connsiteX362" fmla="*/ 1370615 w 2512709"/>
                <a:gd name="connsiteY362" fmla="*/ 265407 h 1281514"/>
                <a:gd name="connsiteX363" fmla="*/ 1389475 w 2512709"/>
                <a:gd name="connsiteY363" fmla="*/ 264222 h 1281514"/>
                <a:gd name="connsiteX364" fmla="*/ 1406898 w 2512709"/>
                <a:gd name="connsiteY364" fmla="*/ 247978 h 1281514"/>
                <a:gd name="connsiteX365" fmla="*/ 1427111 w 2512709"/>
                <a:gd name="connsiteY365" fmla="*/ 245440 h 1281514"/>
                <a:gd name="connsiteX366" fmla="*/ 1445548 w 2512709"/>
                <a:gd name="connsiteY366" fmla="*/ 231226 h 1281514"/>
                <a:gd name="connsiteX367" fmla="*/ 1463732 w 2512709"/>
                <a:gd name="connsiteY367" fmla="*/ 229026 h 1281514"/>
                <a:gd name="connsiteX368" fmla="*/ 16830 w 2512709"/>
                <a:gd name="connsiteY368" fmla="*/ 106095 h 1281514"/>
                <a:gd name="connsiteX369" fmla="*/ 53113 w 2512709"/>
                <a:gd name="connsiteY369" fmla="*/ 82236 h 1281514"/>
                <a:gd name="connsiteX370" fmla="*/ 52690 w 2512709"/>
                <a:gd name="connsiteY370" fmla="*/ 66753 h 1281514"/>
                <a:gd name="connsiteX371" fmla="*/ 64953 w 2512709"/>
                <a:gd name="connsiteY371" fmla="*/ 68446 h 1281514"/>
                <a:gd name="connsiteX372" fmla="*/ 71973 w 2512709"/>
                <a:gd name="connsiteY372" fmla="*/ 58462 h 1281514"/>
                <a:gd name="connsiteX373" fmla="*/ 95485 w 2512709"/>
                <a:gd name="connsiteY373" fmla="*/ 46533 h 1281514"/>
                <a:gd name="connsiteX374" fmla="*/ 99713 w 2512709"/>
                <a:gd name="connsiteY374" fmla="*/ 35957 h 1281514"/>
                <a:gd name="connsiteX375" fmla="*/ 108932 w 2512709"/>
                <a:gd name="connsiteY375" fmla="*/ 46956 h 1281514"/>
                <a:gd name="connsiteX376" fmla="*/ 132275 w 2512709"/>
                <a:gd name="connsiteY376" fmla="*/ 56009 h 1281514"/>
                <a:gd name="connsiteX377" fmla="*/ 139717 w 2512709"/>
                <a:gd name="connsiteY377" fmla="*/ 53640 h 1281514"/>
                <a:gd name="connsiteX378" fmla="*/ 145722 w 2512709"/>
                <a:gd name="connsiteY378" fmla="*/ 39510 h 1281514"/>
                <a:gd name="connsiteX379" fmla="*/ 155702 w 2512709"/>
                <a:gd name="connsiteY379" fmla="*/ 31811 h 1281514"/>
                <a:gd name="connsiteX380" fmla="*/ 178283 w 2512709"/>
                <a:gd name="connsiteY380" fmla="*/ 31050 h 1281514"/>
                <a:gd name="connsiteX381" fmla="*/ 192069 w 2512709"/>
                <a:gd name="connsiteY381" fmla="*/ 17936 h 1281514"/>
                <a:gd name="connsiteX382" fmla="*/ 209914 w 2512709"/>
                <a:gd name="connsiteY382" fmla="*/ 23012 h 1281514"/>
                <a:gd name="connsiteX383" fmla="*/ 230466 w 2512709"/>
                <a:gd name="connsiteY383" fmla="*/ 20728 h 1281514"/>
                <a:gd name="connsiteX384" fmla="*/ 247211 w 2512709"/>
                <a:gd name="connsiteY384" fmla="*/ 42979 h 1281514"/>
                <a:gd name="connsiteX385" fmla="*/ 235286 w 2512709"/>
                <a:gd name="connsiteY385" fmla="*/ 57193 h 1281514"/>
                <a:gd name="connsiteX386" fmla="*/ 244082 w 2512709"/>
                <a:gd name="connsiteY386" fmla="*/ 82998 h 1281514"/>
                <a:gd name="connsiteX387" fmla="*/ 276559 w 2512709"/>
                <a:gd name="connsiteY387" fmla="*/ 91374 h 1281514"/>
                <a:gd name="connsiteX388" fmla="*/ 263957 w 2512709"/>
                <a:gd name="connsiteY388" fmla="*/ 124708 h 1281514"/>
                <a:gd name="connsiteX389" fmla="*/ 267340 w 2512709"/>
                <a:gd name="connsiteY389" fmla="*/ 151951 h 1281514"/>
                <a:gd name="connsiteX390" fmla="*/ 303453 w 2512709"/>
                <a:gd name="connsiteY390" fmla="*/ 161511 h 1281514"/>
                <a:gd name="connsiteX391" fmla="*/ 326711 w 2512709"/>
                <a:gd name="connsiteY391" fmla="*/ 148736 h 1281514"/>
                <a:gd name="connsiteX392" fmla="*/ 348616 w 2512709"/>
                <a:gd name="connsiteY392" fmla="*/ 115148 h 1281514"/>
                <a:gd name="connsiteX393" fmla="*/ 364686 w 2512709"/>
                <a:gd name="connsiteY393" fmla="*/ 117432 h 1281514"/>
                <a:gd name="connsiteX394" fmla="*/ 377118 w 2512709"/>
                <a:gd name="connsiteY394" fmla="*/ 144083 h 1281514"/>
                <a:gd name="connsiteX395" fmla="*/ 391157 w 2512709"/>
                <a:gd name="connsiteY395" fmla="*/ 148144 h 1281514"/>
                <a:gd name="connsiteX396" fmla="*/ 398600 w 2512709"/>
                <a:gd name="connsiteY396" fmla="*/ 162611 h 1281514"/>
                <a:gd name="connsiteX397" fmla="*/ 421181 w 2512709"/>
                <a:gd name="connsiteY397" fmla="*/ 167095 h 1281514"/>
                <a:gd name="connsiteX398" fmla="*/ 428455 w 2512709"/>
                <a:gd name="connsiteY398" fmla="*/ 184524 h 1281514"/>
                <a:gd name="connsiteX399" fmla="*/ 433106 w 2512709"/>
                <a:gd name="connsiteY399" fmla="*/ 238587 h 1281514"/>
                <a:gd name="connsiteX400" fmla="*/ 438181 w 2512709"/>
                <a:gd name="connsiteY400" fmla="*/ 243324 h 1281514"/>
                <a:gd name="connsiteX401" fmla="*/ 468289 w 2512709"/>
                <a:gd name="connsiteY401" fmla="*/ 229449 h 1281514"/>
                <a:gd name="connsiteX402" fmla="*/ 481567 w 2512709"/>
                <a:gd name="connsiteY402" fmla="*/ 233933 h 1281514"/>
                <a:gd name="connsiteX403" fmla="*/ 490786 w 2512709"/>
                <a:gd name="connsiteY403" fmla="*/ 222935 h 1281514"/>
                <a:gd name="connsiteX404" fmla="*/ 497890 w 2512709"/>
                <a:gd name="connsiteY404" fmla="*/ 226573 h 1281514"/>
                <a:gd name="connsiteX405" fmla="*/ 507194 w 2512709"/>
                <a:gd name="connsiteY405" fmla="*/ 221750 h 1281514"/>
                <a:gd name="connsiteX406" fmla="*/ 513706 w 2512709"/>
                <a:gd name="connsiteY406" fmla="*/ 216759 h 1281514"/>
                <a:gd name="connsiteX407" fmla="*/ 506602 w 2512709"/>
                <a:gd name="connsiteY407" fmla="*/ 208467 h 1281514"/>
                <a:gd name="connsiteX408" fmla="*/ 504995 w 2512709"/>
                <a:gd name="connsiteY408" fmla="*/ 191123 h 1281514"/>
                <a:gd name="connsiteX409" fmla="*/ 520472 w 2512709"/>
                <a:gd name="connsiteY409" fmla="*/ 182070 h 1281514"/>
                <a:gd name="connsiteX410" fmla="*/ 526984 w 2512709"/>
                <a:gd name="connsiteY410" fmla="*/ 169549 h 1281514"/>
                <a:gd name="connsiteX411" fmla="*/ 557093 w 2512709"/>
                <a:gd name="connsiteY411" fmla="*/ 172679 h 1281514"/>
                <a:gd name="connsiteX412" fmla="*/ 592022 w 2512709"/>
                <a:gd name="connsiteY412" fmla="*/ 149074 h 1281514"/>
                <a:gd name="connsiteX413" fmla="*/ 594559 w 2512709"/>
                <a:gd name="connsiteY413" fmla="*/ 135791 h 1281514"/>
                <a:gd name="connsiteX414" fmla="*/ 588639 w 2512709"/>
                <a:gd name="connsiteY414" fmla="*/ 111763 h 1281514"/>
                <a:gd name="connsiteX415" fmla="*/ 613419 w 2512709"/>
                <a:gd name="connsiteY415" fmla="*/ 97296 h 1281514"/>
                <a:gd name="connsiteX416" fmla="*/ 616548 w 2512709"/>
                <a:gd name="connsiteY416" fmla="*/ 81813 h 1281514"/>
                <a:gd name="connsiteX417" fmla="*/ 634816 w 2512709"/>
                <a:gd name="connsiteY417" fmla="*/ 65653 h 1281514"/>
                <a:gd name="connsiteX418" fmla="*/ 646234 w 2512709"/>
                <a:gd name="connsiteY418" fmla="*/ 36888 h 1281514"/>
                <a:gd name="connsiteX419" fmla="*/ 661711 w 2512709"/>
                <a:gd name="connsiteY419" fmla="*/ 26735 h 1281514"/>
                <a:gd name="connsiteX420" fmla="*/ 664249 w 2512709"/>
                <a:gd name="connsiteY420" fmla="*/ 338 h 1281514"/>
                <a:gd name="connsiteX421" fmla="*/ 676258 w 2512709"/>
                <a:gd name="connsiteY421" fmla="*/ 0 h 1281514"/>
                <a:gd name="connsiteX422" fmla="*/ 693258 w 2512709"/>
                <a:gd name="connsiteY422" fmla="*/ 35534 h 1281514"/>
                <a:gd name="connsiteX423" fmla="*/ 772335 w 2512709"/>
                <a:gd name="connsiteY423" fmla="*/ 44587 h 1281514"/>
                <a:gd name="connsiteX424" fmla="*/ 783329 w 2512709"/>
                <a:gd name="connsiteY424" fmla="*/ 56093 h 1281514"/>
                <a:gd name="connsiteX425" fmla="*/ 785359 w 2512709"/>
                <a:gd name="connsiteY425" fmla="*/ 73945 h 1281514"/>
                <a:gd name="connsiteX426" fmla="*/ 808617 w 2512709"/>
                <a:gd name="connsiteY426" fmla="*/ 83928 h 1281514"/>
                <a:gd name="connsiteX427" fmla="*/ 817498 w 2512709"/>
                <a:gd name="connsiteY427" fmla="*/ 104910 h 1281514"/>
                <a:gd name="connsiteX428" fmla="*/ 813184 w 2512709"/>
                <a:gd name="connsiteY428" fmla="*/ 129277 h 1281514"/>
                <a:gd name="connsiteX429" fmla="*/ 824602 w 2512709"/>
                <a:gd name="connsiteY429" fmla="*/ 134607 h 1281514"/>
                <a:gd name="connsiteX430" fmla="*/ 837034 w 2512709"/>
                <a:gd name="connsiteY430" fmla="*/ 127923 h 1281514"/>
                <a:gd name="connsiteX431" fmla="*/ 856825 w 2512709"/>
                <a:gd name="connsiteY431" fmla="*/ 139345 h 1281514"/>
                <a:gd name="connsiteX432" fmla="*/ 847775 w 2512709"/>
                <a:gd name="connsiteY432" fmla="*/ 154997 h 1281514"/>
                <a:gd name="connsiteX433" fmla="*/ 852512 w 2512709"/>
                <a:gd name="connsiteY433" fmla="*/ 162188 h 1281514"/>
                <a:gd name="connsiteX434" fmla="*/ 849128 w 2512709"/>
                <a:gd name="connsiteY434" fmla="*/ 173948 h 1281514"/>
                <a:gd name="connsiteX435" fmla="*/ 855979 w 2512709"/>
                <a:gd name="connsiteY435" fmla="*/ 177925 h 1281514"/>
                <a:gd name="connsiteX436" fmla="*/ 857078 w 2512709"/>
                <a:gd name="connsiteY436" fmla="*/ 203729 h 1281514"/>
                <a:gd name="connsiteX437" fmla="*/ 849720 w 2512709"/>
                <a:gd name="connsiteY437" fmla="*/ 221919 h 1281514"/>
                <a:gd name="connsiteX438" fmla="*/ 886849 w 2512709"/>
                <a:gd name="connsiteY438" fmla="*/ 219212 h 1281514"/>
                <a:gd name="connsiteX439" fmla="*/ 910868 w 2512709"/>
                <a:gd name="connsiteY439" fmla="*/ 225134 h 1281514"/>
                <a:gd name="connsiteX440" fmla="*/ 921440 w 2512709"/>
                <a:gd name="connsiteY440" fmla="*/ 221581 h 1281514"/>
                <a:gd name="connsiteX441" fmla="*/ 931758 w 2512709"/>
                <a:gd name="connsiteY441" fmla="*/ 229449 h 1281514"/>
                <a:gd name="connsiteX442" fmla="*/ 952056 w 2512709"/>
                <a:gd name="connsiteY442" fmla="*/ 217012 h 1281514"/>
                <a:gd name="connsiteX443" fmla="*/ 981318 w 2512709"/>
                <a:gd name="connsiteY443" fmla="*/ 214305 h 1281514"/>
                <a:gd name="connsiteX444" fmla="*/ 995950 w 2512709"/>
                <a:gd name="connsiteY444" fmla="*/ 220227 h 1281514"/>
                <a:gd name="connsiteX445" fmla="*/ 994428 w 2512709"/>
                <a:gd name="connsiteY445" fmla="*/ 233595 h 1281514"/>
                <a:gd name="connsiteX446" fmla="*/ 1013372 w 2512709"/>
                <a:gd name="connsiteY446" fmla="*/ 250177 h 1281514"/>
                <a:gd name="connsiteX447" fmla="*/ 1030879 w 2512709"/>
                <a:gd name="connsiteY447" fmla="*/ 254492 h 1281514"/>
                <a:gd name="connsiteX448" fmla="*/ 1041789 w 2512709"/>
                <a:gd name="connsiteY448" fmla="*/ 249839 h 1281514"/>
                <a:gd name="connsiteX449" fmla="*/ 1049063 w 2512709"/>
                <a:gd name="connsiteY449" fmla="*/ 267606 h 1281514"/>
                <a:gd name="connsiteX450" fmla="*/ 1124672 w 2512709"/>
                <a:gd name="connsiteY450" fmla="*/ 267691 h 1281514"/>
                <a:gd name="connsiteX451" fmla="*/ 1132115 w 2512709"/>
                <a:gd name="connsiteY451" fmla="*/ 261261 h 1281514"/>
                <a:gd name="connsiteX452" fmla="*/ 1149453 w 2512709"/>
                <a:gd name="connsiteY452" fmla="*/ 289011 h 1281514"/>
                <a:gd name="connsiteX453" fmla="*/ 1184720 w 2512709"/>
                <a:gd name="connsiteY453" fmla="*/ 295949 h 1281514"/>
                <a:gd name="connsiteX454" fmla="*/ 1210685 w 2512709"/>
                <a:gd name="connsiteY454" fmla="*/ 289434 h 1281514"/>
                <a:gd name="connsiteX455" fmla="*/ 1230983 w 2512709"/>
                <a:gd name="connsiteY455" fmla="*/ 274036 h 1281514"/>
                <a:gd name="connsiteX456" fmla="*/ 1232759 w 2512709"/>
                <a:gd name="connsiteY456" fmla="*/ 264391 h 1281514"/>
                <a:gd name="connsiteX457" fmla="*/ 1250181 w 2512709"/>
                <a:gd name="connsiteY457" fmla="*/ 261599 h 1281514"/>
                <a:gd name="connsiteX458" fmla="*/ 1250181 w 2512709"/>
                <a:gd name="connsiteY458" fmla="*/ 261599 h 1281514"/>
                <a:gd name="connsiteX459" fmla="*/ 1242231 w 2512709"/>
                <a:gd name="connsiteY459" fmla="*/ 290365 h 1281514"/>
                <a:gd name="connsiteX460" fmla="*/ 1229545 w 2512709"/>
                <a:gd name="connsiteY460" fmla="*/ 299925 h 1281514"/>
                <a:gd name="connsiteX461" fmla="*/ 1227008 w 2512709"/>
                <a:gd name="connsiteY461" fmla="*/ 321246 h 1281514"/>
                <a:gd name="connsiteX462" fmla="*/ 1210854 w 2512709"/>
                <a:gd name="connsiteY462" fmla="*/ 313378 h 1281514"/>
                <a:gd name="connsiteX463" fmla="*/ 1194615 w 2512709"/>
                <a:gd name="connsiteY463" fmla="*/ 328522 h 1281514"/>
                <a:gd name="connsiteX464" fmla="*/ 1185820 w 2512709"/>
                <a:gd name="connsiteY464" fmla="*/ 321161 h 1281514"/>
                <a:gd name="connsiteX465" fmla="*/ 1182352 w 2512709"/>
                <a:gd name="connsiteY465" fmla="*/ 327761 h 1281514"/>
                <a:gd name="connsiteX466" fmla="*/ 1188611 w 2512709"/>
                <a:gd name="connsiteY466" fmla="*/ 336390 h 1281514"/>
                <a:gd name="connsiteX467" fmla="*/ 1175755 w 2512709"/>
                <a:gd name="connsiteY467" fmla="*/ 339436 h 1281514"/>
                <a:gd name="connsiteX468" fmla="*/ 1171949 w 2512709"/>
                <a:gd name="connsiteY468" fmla="*/ 346035 h 1281514"/>
                <a:gd name="connsiteX469" fmla="*/ 1124672 w 2512709"/>
                <a:gd name="connsiteY469" fmla="*/ 338928 h 1281514"/>
                <a:gd name="connsiteX470" fmla="*/ 1110802 w 2512709"/>
                <a:gd name="connsiteY470" fmla="*/ 355173 h 1281514"/>
                <a:gd name="connsiteX471" fmla="*/ 1113001 w 2512709"/>
                <a:gd name="connsiteY471" fmla="*/ 370825 h 1281514"/>
                <a:gd name="connsiteX472" fmla="*/ 1104628 w 2512709"/>
                <a:gd name="connsiteY472" fmla="*/ 376070 h 1281514"/>
                <a:gd name="connsiteX473" fmla="*/ 1085599 w 2512709"/>
                <a:gd name="connsiteY473" fmla="*/ 377931 h 1281514"/>
                <a:gd name="connsiteX474" fmla="*/ 1071306 w 2512709"/>
                <a:gd name="connsiteY474" fmla="*/ 387238 h 1281514"/>
                <a:gd name="connsiteX475" fmla="*/ 1062764 w 2512709"/>
                <a:gd name="connsiteY475" fmla="*/ 384361 h 1281514"/>
                <a:gd name="connsiteX476" fmla="*/ 1050670 w 2512709"/>
                <a:gd name="connsiteY476" fmla="*/ 395699 h 1281514"/>
                <a:gd name="connsiteX477" fmla="*/ 1025128 w 2512709"/>
                <a:gd name="connsiteY477" fmla="*/ 388930 h 1281514"/>
                <a:gd name="connsiteX478" fmla="*/ 1013203 w 2512709"/>
                <a:gd name="connsiteY478" fmla="*/ 376662 h 1281514"/>
                <a:gd name="connsiteX479" fmla="*/ 1001786 w 2512709"/>
                <a:gd name="connsiteY479" fmla="*/ 386053 h 1281514"/>
                <a:gd name="connsiteX480" fmla="*/ 982756 w 2512709"/>
                <a:gd name="connsiteY480" fmla="*/ 382246 h 1281514"/>
                <a:gd name="connsiteX481" fmla="*/ 967279 w 2512709"/>
                <a:gd name="connsiteY481" fmla="*/ 361772 h 1281514"/>
                <a:gd name="connsiteX482" fmla="*/ 948503 w 2512709"/>
                <a:gd name="connsiteY482" fmla="*/ 359149 h 1281514"/>
                <a:gd name="connsiteX483" fmla="*/ 944106 w 2512709"/>
                <a:gd name="connsiteY483" fmla="*/ 353396 h 1281514"/>
                <a:gd name="connsiteX484" fmla="*/ 932942 w 2512709"/>
                <a:gd name="connsiteY484" fmla="*/ 356019 h 1281514"/>
                <a:gd name="connsiteX485" fmla="*/ 911967 w 2512709"/>
                <a:gd name="connsiteY485" fmla="*/ 375393 h 1281514"/>
                <a:gd name="connsiteX486" fmla="*/ 891331 w 2512709"/>
                <a:gd name="connsiteY486" fmla="*/ 382162 h 1281514"/>
                <a:gd name="connsiteX487" fmla="*/ 890485 w 2512709"/>
                <a:gd name="connsiteY487" fmla="*/ 389353 h 1281514"/>
                <a:gd name="connsiteX488" fmla="*/ 896067 w 2512709"/>
                <a:gd name="connsiteY488" fmla="*/ 392230 h 1281514"/>
                <a:gd name="connsiteX489" fmla="*/ 875093 w 2512709"/>
                <a:gd name="connsiteY489" fmla="*/ 405174 h 1281514"/>
                <a:gd name="connsiteX490" fmla="*/ 886003 w 2512709"/>
                <a:gd name="connsiteY490" fmla="*/ 406951 h 1281514"/>
                <a:gd name="connsiteX491" fmla="*/ 904779 w 2512709"/>
                <a:gd name="connsiteY491" fmla="*/ 395952 h 1281514"/>
                <a:gd name="connsiteX492" fmla="*/ 913236 w 2512709"/>
                <a:gd name="connsiteY492" fmla="*/ 398575 h 1281514"/>
                <a:gd name="connsiteX493" fmla="*/ 893361 w 2512709"/>
                <a:gd name="connsiteY493" fmla="*/ 414566 h 1281514"/>
                <a:gd name="connsiteX494" fmla="*/ 898097 w 2512709"/>
                <a:gd name="connsiteY494" fmla="*/ 414904 h 1281514"/>
                <a:gd name="connsiteX495" fmla="*/ 894799 w 2512709"/>
                <a:gd name="connsiteY495" fmla="*/ 429202 h 1281514"/>
                <a:gd name="connsiteX496" fmla="*/ 910276 w 2512709"/>
                <a:gd name="connsiteY496" fmla="*/ 422857 h 1281514"/>
                <a:gd name="connsiteX497" fmla="*/ 912306 w 2512709"/>
                <a:gd name="connsiteY497" fmla="*/ 438170 h 1281514"/>
                <a:gd name="connsiteX498" fmla="*/ 921524 w 2512709"/>
                <a:gd name="connsiteY498" fmla="*/ 437578 h 1281514"/>
                <a:gd name="connsiteX499" fmla="*/ 926430 w 2512709"/>
                <a:gd name="connsiteY499" fmla="*/ 425479 h 1281514"/>
                <a:gd name="connsiteX500" fmla="*/ 923638 w 2512709"/>
                <a:gd name="connsiteY500" fmla="*/ 420319 h 1281514"/>
                <a:gd name="connsiteX501" fmla="*/ 930743 w 2512709"/>
                <a:gd name="connsiteY501" fmla="*/ 420149 h 1281514"/>
                <a:gd name="connsiteX502" fmla="*/ 928206 w 2512709"/>
                <a:gd name="connsiteY502" fmla="*/ 430641 h 1281514"/>
                <a:gd name="connsiteX503" fmla="*/ 934380 w 2512709"/>
                <a:gd name="connsiteY503" fmla="*/ 441978 h 1281514"/>
                <a:gd name="connsiteX504" fmla="*/ 951041 w 2512709"/>
                <a:gd name="connsiteY504" fmla="*/ 426833 h 1281514"/>
                <a:gd name="connsiteX505" fmla="*/ 963896 w 2512709"/>
                <a:gd name="connsiteY505" fmla="*/ 432332 h 1281514"/>
                <a:gd name="connsiteX506" fmla="*/ 994258 w 2512709"/>
                <a:gd name="connsiteY506" fmla="*/ 423195 h 1281514"/>
                <a:gd name="connsiteX507" fmla="*/ 1003562 w 2512709"/>
                <a:gd name="connsiteY507" fmla="*/ 412112 h 1281514"/>
                <a:gd name="connsiteX508" fmla="*/ 1011342 w 2512709"/>
                <a:gd name="connsiteY508" fmla="*/ 431656 h 1281514"/>
                <a:gd name="connsiteX509" fmla="*/ 1025297 w 2512709"/>
                <a:gd name="connsiteY509" fmla="*/ 439101 h 1281514"/>
                <a:gd name="connsiteX510" fmla="*/ 1057097 w 2512709"/>
                <a:gd name="connsiteY510" fmla="*/ 481234 h 1281514"/>
                <a:gd name="connsiteX511" fmla="*/ 1066062 w 2512709"/>
                <a:gd name="connsiteY511" fmla="*/ 484534 h 1281514"/>
                <a:gd name="connsiteX512" fmla="*/ 1073505 w 2512709"/>
                <a:gd name="connsiteY512" fmla="*/ 478527 h 1281514"/>
                <a:gd name="connsiteX513" fmla="*/ 1087882 w 2512709"/>
                <a:gd name="connsiteY513" fmla="*/ 480304 h 1281514"/>
                <a:gd name="connsiteX514" fmla="*/ 1101076 w 2512709"/>
                <a:gd name="connsiteY514" fmla="*/ 472182 h 1281514"/>
                <a:gd name="connsiteX515" fmla="*/ 1132115 w 2512709"/>
                <a:gd name="connsiteY515" fmla="*/ 506278 h 1281514"/>
                <a:gd name="connsiteX516" fmla="*/ 1157995 w 2512709"/>
                <a:gd name="connsiteY516" fmla="*/ 484957 h 1281514"/>
                <a:gd name="connsiteX517" fmla="*/ 1175332 w 2512709"/>
                <a:gd name="connsiteY517" fmla="*/ 490372 h 1281514"/>
                <a:gd name="connsiteX518" fmla="*/ 1186158 w 2512709"/>
                <a:gd name="connsiteY518" fmla="*/ 506870 h 1281514"/>
                <a:gd name="connsiteX519" fmla="*/ 1208993 w 2512709"/>
                <a:gd name="connsiteY519" fmla="*/ 514230 h 1281514"/>
                <a:gd name="connsiteX520" fmla="*/ 1249250 w 2512709"/>
                <a:gd name="connsiteY520" fmla="*/ 510169 h 1281514"/>
                <a:gd name="connsiteX521" fmla="*/ 1260414 w 2512709"/>
                <a:gd name="connsiteY521" fmla="*/ 503401 h 1281514"/>
                <a:gd name="connsiteX522" fmla="*/ 1283588 w 2512709"/>
                <a:gd name="connsiteY522" fmla="*/ 535382 h 1281514"/>
                <a:gd name="connsiteX523" fmla="*/ 1282573 w 2512709"/>
                <a:gd name="connsiteY523" fmla="*/ 572523 h 1281514"/>
                <a:gd name="connsiteX524" fmla="*/ 1299065 w 2512709"/>
                <a:gd name="connsiteY524" fmla="*/ 603404 h 1281514"/>
                <a:gd name="connsiteX525" fmla="*/ 1299488 w 2512709"/>
                <a:gd name="connsiteY525" fmla="*/ 614403 h 1281514"/>
                <a:gd name="connsiteX526" fmla="*/ 1308368 w 2512709"/>
                <a:gd name="connsiteY526" fmla="*/ 614572 h 1281514"/>
                <a:gd name="connsiteX527" fmla="*/ 1316487 w 2512709"/>
                <a:gd name="connsiteY527" fmla="*/ 630478 h 1281514"/>
                <a:gd name="connsiteX528" fmla="*/ 1328751 w 2512709"/>
                <a:gd name="connsiteY528" fmla="*/ 618295 h 1281514"/>
                <a:gd name="connsiteX529" fmla="*/ 1333910 w 2512709"/>
                <a:gd name="connsiteY529" fmla="*/ 622271 h 1281514"/>
                <a:gd name="connsiteX530" fmla="*/ 1337800 w 2512709"/>
                <a:gd name="connsiteY530" fmla="*/ 611527 h 1281514"/>
                <a:gd name="connsiteX531" fmla="*/ 1356407 w 2512709"/>
                <a:gd name="connsiteY531" fmla="*/ 609327 h 1281514"/>
                <a:gd name="connsiteX532" fmla="*/ 1364864 w 2512709"/>
                <a:gd name="connsiteY532" fmla="*/ 608904 h 1281514"/>
                <a:gd name="connsiteX533" fmla="*/ 1379157 w 2512709"/>
                <a:gd name="connsiteY533" fmla="*/ 605266 h 1281514"/>
                <a:gd name="connsiteX534" fmla="*/ 1380257 w 2512709"/>
                <a:gd name="connsiteY534" fmla="*/ 599597 h 1281514"/>
                <a:gd name="connsiteX535" fmla="*/ 1360382 w 2512709"/>
                <a:gd name="connsiteY535" fmla="*/ 582253 h 1281514"/>
                <a:gd name="connsiteX536" fmla="*/ 1385077 w 2512709"/>
                <a:gd name="connsiteY536" fmla="*/ 577007 h 1281514"/>
                <a:gd name="connsiteX537" fmla="*/ 1424489 w 2512709"/>
                <a:gd name="connsiteY537" fmla="*/ 611019 h 1281514"/>
                <a:gd name="connsiteX538" fmla="*/ 1447070 w 2512709"/>
                <a:gd name="connsiteY538" fmla="*/ 605858 h 1281514"/>
                <a:gd name="connsiteX539" fmla="*/ 1471851 w 2512709"/>
                <a:gd name="connsiteY539" fmla="*/ 613811 h 1281514"/>
                <a:gd name="connsiteX540" fmla="*/ 1489696 w 2512709"/>
                <a:gd name="connsiteY540" fmla="*/ 633355 h 1281514"/>
                <a:gd name="connsiteX541" fmla="*/ 1492572 w 2512709"/>
                <a:gd name="connsiteY541" fmla="*/ 648837 h 1281514"/>
                <a:gd name="connsiteX542" fmla="*/ 1479209 w 2512709"/>
                <a:gd name="connsiteY542" fmla="*/ 662290 h 1281514"/>
                <a:gd name="connsiteX543" fmla="*/ 1466946 w 2512709"/>
                <a:gd name="connsiteY543" fmla="*/ 665420 h 1281514"/>
                <a:gd name="connsiteX544" fmla="*/ 1452991 w 2512709"/>
                <a:gd name="connsiteY544" fmla="*/ 682425 h 1281514"/>
                <a:gd name="connsiteX545" fmla="*/ 1449946 w 2512709"/>
                <a:gd name="connsiteY545" fmla="*/ 698754 h 1281514"/>
                <a:gd name="connsiteX546" fmla="*/ 1459672 w 2512709"/>
                <a:gd name="connsiteY546" fmla="*/ 684456 h 1281514"/>
                <a:gd name="connsiteX547" fmla="*/ 1474303 w 2512709"/>
                <a:gd name="connsiteY547" fmla="*/ 683949 h 1281514"/>
                <a:gd name="connsiteX548" fmla="*/ 1476587 w 2512709"/>
                <a:gd name="connsiteY548" fmla="*/ 698839 h 1281514"/>
                <a:gd name="connsiteX549" fmla="*/ 1482338 w 2512709"/>
                <a:gd name="connsiteY549" fmla="*/ 701969 h 1281514"/>
                <a:gd name="connsiteX550" fmla="*/ 1482676 w 2512709"/>
                <a:gd name="connsiteY550" fmla="*/ 710261 h 1281514"/>
                <a:gd name="connsiteX551" fmla="*/ 1483522 w 2512709"/>
                <a:gd name="connsiteY551" fmla="*/ 714829 h 1281514"/>
                <a:gd name="connsiteX552" fmla="*/ 1488766 w 2512709"/>
                <a:gd name="connsiteY552" fmla="*/ 720075 h 1281514"/>
                <a:gd name="connsiteX553" fmla="*/ 1496547 w 2512709"/>
                <a:gd name="connsiteY553" fmla="*/ 713899 h 1281514"/>
                <a:gd name="connsiteX554" fmla="*/ 1521412 w 2512709"/>
                <a:gd name="connsiteY554" fmla="*/ 725997 h 1281514"/>
                <a:gd name="connsiteX555" fmla="*/ 1517352 w 2512709"/>
                <a:gd name="connsiteY555" fmla="*/ 730566 h 1281514"/>
                <a:gd name="connsiteX556" fmla="*/ 1486905 w 2512709"/>
                <a:gd name="connsiteY556" fmla="*/ 733696 h 1281514"/>
                <a:gd name="connsiteX557" fmla="*/ 1484537 w 2512709"/>
                <a:gd name="connsiteY557" fmla="*/ 752479 h 1281514"/>
                <a:gd name="connsiteX558" fmla="*/ 1496800 w 2512709"/>
                <a:gd name="connsiteY558" fmla="*/ 752394 h 1281514"/>
                <a:gd name="connsiteX559" fmla="*/ 1504919 w 2512709"/>
                <a:gd name="connsiteY559" fmla="*/ 746556 h 1281514"/>
                <a:gd name="connsiteX560" fmla="*/ 1514138 w 2512709"/>
                <a:gd name="connsiteY560" fmla="*/ 741142 h 1281514"/>
                <a:gd name="connsiteX561" fmla="*/ 1540610 w 2512709"/>
                <a:gd name="connsiteY561" fmla="*/ 741734 h 1281514"/>
                <a:gd name="connsiteX562" fmla="*/ 1546784 w 2512709"/>
                <a:gd name="connsiteY562" fmla="*/ 752986 h 1281514"/>
                <a:gd name="connsiteX563" fmla="*/ 1585773 w 2512709"/>
                <a:gd name="connsiteY563" fmla="*/ 752225 h 1281514"/>
                <a:gd name="connsiteX564" fmla="*/ 1597021 w 2512709"/>
                <a:gd name="connsiteY564" fmla="*/ 764070 h 1281514"/>
                <a:gd name="connsiteX565" fmla="*/ 1624762 w 2512709"/>
                <a:gd name="connsiteY565" fmla="*/ 770753 h 1281514"/>
                <a:gd name="connsiteX566" fmla="*/ 1642776 w 2512709"/>
                <a:gd name="connsiteY566" fmla="*/ 741818 h 1281514"/>
                <a:gd name="connsiteX567" fmla="*/ 1653432 w 2512709"/>
                <a:gd name="connsiteY567" fmla="*/ 745710 h 1281514"/>
                <a:gd name="connsiteX568" fmla="*/ 1684387 w 2512709"/>
                <a:gd name="connsiteY568" fmla="*/ 778876 h 1281514"/>
                <a:gd name="connsiteX569" fmla="*/ 1680919 w 2512709"/>
                <a:gd name="connsiteY569" fmla="*/ 788267 h 1281514"/>
                <a:gd name="connsiteX570" fmla="*/ 1671616 w 2512709"/>
                <a:gd name="connsiteY570" fmla="*/ 787674 h 1281514"/>
                <a:gd name="connsiteX571" fmla="*/ 1662905 w 2512709"/>
                <a:gd name="connsiteY571" fmla="*/ 796643 h 1281514"/>
                <a:gd name="connsiteX572" fmla="*/ 1666626 w 2512709"/>
                <a:gd name="connsiteY572" fmla="*/ 803750 h 1281514"/>
                <a:gd name="connsiteX573" fmla="*/ 1688700 w 2512709"/>
                <a:gd name="connsiteY573" fmla="*/ 807134 h 1281514"/>
                <a:gd name="connsiteX574" fmla="*/ 1689799 w 2512709"/>
                <a:gd name="connsiteY574" fmla="*/ 813141 h 1281514"/>
                <a:gd name="connsiteX575" fmla="*/ 1684725 w 2512709"/>
                <a:gd name="connsiteY575" fmla="*/ 812633 h 1281514"/>
                <a:gd name="connsiteX576" fmla="*/ 1692675 w 2512709"/>
                <a:gd name="connsiteY576" fmla="*/ 825408 h 1281514"/>
                <a:gd name="connsiteX577" fmla="*/ 1686332 w 2512709"/>
                <a:gd name="connsiteY577" fmla="*/ 832854 h 1281514"/>
                <a:gd name="connsiteX578" fmla="*/ 1699779 w 2512709"/>
                <a:gd name="connsiteY578" fmla="*/ 831162 h 1281514"/>
                <a:gd name="connsiteX579" fmla="*/ 1714833 w 2512709"/>
                <a:gd name="connsiteY579" fmla="*/ 838522 h 1281514"/>
                <a:gd name="connsiteX580" fmla="*/ 1711366 w 2512709"/>
                <a:gd name="connsiteY580" fmla="*/ 857558 h 1281514"/>
                <a:gd name="connsiteX581" fmla="*/ 1721092 w 2512709"/>
                <a:gd name="connsiteY581" fmla="*/ 881586 h 1281514"/>
                <a:gd name="connsiteX582" fmla="*/ 1748663 w 2512709"/>
                <a:gd name="connsiteY582" fmla="*/ 906968 h 1281514"/>
                <a:gd name="connsiteX583" fmla="*/ 1758643 w 2512709"/>
                <a:gd name="connsiteY583" fmla="*/ 906545 h 1281514"/>
                <a:gd name="connsiteX584" fmla="*/ 1758643 w 2512709"/>
                <a:gd name="connsiteY584" fmla="*/ 906545 h 1281514"/>
                <a:gd name="connsiteX585" fmla="*/ 1757713 w 2512709"/>
                <a:gd name="connsiteY585" fmla="*/ 920843 h 1281514"/>
                <a:gd name="connsiteX586" fmla="*/ 1739952 w 2512709"/>
                <a:gd name="connsiteY586" fmla="*/ 925158 h 1281514"/>
                <a:gd name="connsiteX587" fmla="*/ 1734455 w 2512709"/>
                <a:gd name="connsiteY587" fmla="*/ 945802 h 1281514"/>
                <a:gd name="connsiteX588" fmla="*/ 1718216 w 2512709"/>
                <a:gd name="connsiteY588" fmla="*/ 969406 h 1281514"/>
                <a:gd name="connsiteX589" fmla="*/ 1713480 w 2512709"/>
                <a:gd name="connsiteY589" fmla="*/ 1002995 h 1281514"/>
                <a:gd name="connsiteX590" fmla="*/ 1719401 w 2512709"/>
                <a:gd name="connsiteY590" fmla="*/ 1009932 h 1281514"/>
                <a:gd name="connsiteX591" fmla="*/ 1715341 w 2512709"/>
                <a:gd name="connsiteY591" fmla="*/ 1032353 h 1281514"/>
                <a:gd name="connsiteX592" fmla="*/ 1722360 w 2512709"/>
                <a:gd name="connsiteY592" fmla="*/ 1038191 h 1281514"/>
                <a:gd name="connsiteX593" fmla="*/ 1710943 w 2512709"/>
                <a:gd name="connsiteY593" fmla="*/ 1052320 h 1281514"/>
                <a:gd name="connsiteX594" fmla="*/ 1711366 w 2512709"/>
                <a:gd name="connsiteY594" fmla="*/ 1068395 h 1281514"/>
                <a:gd name="connsiteX595" fmla="*/ 1686670 w 2512709"/>
                <a:gd name="connsiteY595" fmla="*/ 1081678 h 1281514"/>
                <a:gd name="connsiteX596" fmla="*/ 1674322 w 2512709"/>
                <a:gd name="connsiteY596" fmla="*/ 1082524 h 1281514"/>
                <a:gd name="connsiteX597" fmla="*/ 1663497 w 2512709"/>
                <a:gd name="connsiteY597" fmla="*/ 1099952 h 1281514"/>
                <a:gd name="connsiteX598" fmla="*/ 1628567 w 2512709"/>
                <a:gd name="connsiteY598" fmla="*/ 1104267 h 1281514"/>
                <a:gd name="connsiteX599" fmla="*/ 1619687 w 2512709"/>
                <a:gd name="connsiteY599" fmla="*/ 1087685 h 1281514"/>
                <a:gd name="connsiteX600" fmla="*/ 1590932 w 2512709"/>
                <a:gd name="connsiteY600" fmla="*/ 1081931 h 1281514"/>
                <a:gd name="connsiteX601" fmla="*/ 1585012 w 2512709"/>
                <a:gd name="connsiteY601" fmla="*/ 1073894 h 1281514"/>
                <a:gd name="connsiteX602" fmla="*/ 1579345 w 2512709"/>
                <a:gd name="connsiteY602" fmla="*/ 1034637 h 1281514"/>
                <a:gd name="connsiteX603" fmla="*/ 1540610 w 2512709"/>
                <a:gd name="connsiteY603" fmla="*/ 1036160 h 1281514"/>
                <a:gd name="connsiteX604" fmla="*/ 1534182 w 2512709"/>
                <a:gd name="connsiteY604" fmla="*/ 1028799 h 1281514"/>
                <a:gd name="connsiteX605" fmla="*/ 1519720 w 2512709"/>
                <a:gd name="connsiteY605" fmla="*/ 1028545 h 1281514"/>
                <a:gd name="connsiteX606" fmla="*/ 1515153 w 2512709"/>
                <a:gd name="connsiteY606" fmla="*/ 1013232 h 1281514"/>
                <a:gd name="connsiteX607" fmla="*/ 1530461 w 2512709"/>
                <a:gd name="connsiteY607" fmla="*/ 1008156 h 1281514"/>
                <a:gd name="connsiteX608" fmla="*/ 1535366 w 2512709"/>
                <a:gd name="connsiteY608" fmla="*/ 989373 h 1281514"/>
                <a:gd name="connsiteX609" fmla="*/ 1524710 w 2512709"/>
                <a:gd name="connsiteY609" fmla="*/ 974060 h 1281514"/>
                <a:gd name="connsiteX610" fmla="*/ 1507287 w 2512709"/>
                <a:gd name="connsiteY610" fmla="*/ 983197 h 1281514"/>
                <a:gd name="connsiteX611" fmla="*/ 1479716 w 2512709"/>
                <a:gd name="connsiteY611" fmla="*/ 980997 h 1281514"/>
                <a:gd name="connsiteX612" fmla="*/ 1469229 w 2512709"/>
                <a:gd name="connsiteY612" fmla="*/ 998849 h 1281514"/>
                <a:gd name="connsiteX613" fmla="*/ 1455528 w 2512709"/>
                <a:gd name="connsiteY613" fmla="*/ 1002995 h 1281514"/>
                <a:gd name="connsiteX614" fmla="*/ 1452483 w 2512709"/>
                <a:gd name="connsiteY614" fmla="*/ 1014247 h 1281514"/>
                <a:gd name="connsiteX615" fmla="*/ 1461786 w 2512709"/>
                <a:gd name="connsiteY615" fmla="*/ 1042251 h 1281514"/>
                <a:gd name="connsiteX616" fmla="*/ 1453075 w 2512709"/>
                <a:gd name="connsiteY616" fmla="*/ 1055535 h 1281514"/>
                <a:gd name="connsiteX617" fmla="*/ 1417638 w 2512709"/>
                <a:gd name="connsiteY617" fmla="*/ 1056719 h 1281514"/>
                <a:gd name="connsiteX618" fmla="*/ 1402330 w 2512709"/>
                <a:gd name="connsiteY618" fmla="*/ 1050966 h 1281514"/>
                <a:gd name="connsiteX619" fmla="*/ 1390152 w 2512709"/>
                <a:gd name="connsiteY619" fmla="*/ 1058750 h 1281514"/>
                <a:gd name="connsiteX620" fmla="*/ 1329596 w 2512709"/>
                <a:gd name="connsiteY620" fmla="*/ 1072202 h 1281514"/>
                <a:gd name="connsiteX621" fmla="*/ 1329596 w 2512709"/>
                <a:gd name="connsiteY621" fmla="*/ 1072202 h 1281514"/>
                <a:gd name="connsiteX622" fmla="*/ 1342452 w 2512709"/>
                <a:gd name="connsiteY622" fmla="*/ 1058242 h 1281514"/>
                <a:gd name="connsiteX623" fmla="*/ 1319194 w 2512709"/>
                <a:gd name="connsiteY623" fmla="*/ 1034468 h 1281514"/>
                <a:gd name="connsiteX624" fmla="*/ 1284941 w 2512709"/>
                <a:gd name="connsiteY624" fmla="*/ 1069579 h 1281514"/>
                <a:gd name="connsiteX625" fmla="*/ 1278344 w 2512709"/>
                <a:gd name="connsiteY625" fmla="*/ 1061541 h 1281514"/>
                <a:gd name="connsiteX626" fmla="*/ 1255763 w 2512709"/>
                <a:gd name="connsiteY626" fmla="*/ 1061626 h 1281514"/>
                <a:gd name="connsiteX627" fmla="*/ 1273439 w 2512709"/>
                <a:gd name="connsiteY627" fmla="*/ 1046990 h 1281514"/>
                <a:gd name="connsiteX628" fmla="*/ 1255255 w 2512709"/>
                <a:gd name="connsiteY628" fmla="*/ 1035906 h 1281514"/>
                <a:gd name="connsiteX629" fmla="*/ 1252887 w 2512709"/>
                <a:gd name="connsiteY629" fmla="*/ 1028292 h 1281514"/>
                <a:gd name="connsiteX630" fmla="*/ 1212714 w 2512709"/>
                <a:gd name="connsiteY630" fmla="*/ 1027615 h 1281514"/>
                <a:gd name="connsiteX631" fmla="*/ 1205018 w 2512709"/>
                <a:gd name="connsiteY631" fmla="*/ 1027361 h 1281514"/>
                <a:gd name="connsiteX632" fmla="*/ 1197491 w 2512709"/>
                <a:gd name="connsiteY632" fmla="*/ 1018901 h 1281514"/>
                <a:gd name="connsiteX633" fmla="*/ 1187765 w 2512709"/>
                <a:gd name="connsiteY633" fmla="*/ 1026853 h 1281514"/>
                <a:gd name="connsiteX634" fmla="*/ 1177785 w 2512709"/>
                <a:gd name="connsiteY634" fmla="*/ 1024907 h 1281514"/>
                <a:gd name="connsiteX635" fmla="*/ 1172626 w 2512709"/>
                <a:gd name="connsiteY635" fmla="*/ 1039037 h 1281514"/>
                <a:gd name="connsiteX636" fmla="*/ 1182437 w 2512709"/>
                <a:gd name="connsiteY636" fmla="*/ 1042759 h 1281514"/>
                <a:gd name="connsiteX637" fmla="*/ 1186919 w 2512709"/>
                <a:gd name="connsiteY637" fmla="*/ 1034383 h 1281514"/>
                <a:gd name="connsiteX638" fmla="*/ 1193178 w 2512709"/>
                <a:gd name="connsiteY638" fmla="*/ 1034045 h 1281514"/>
                <a:gd name="connsiteX639" fmla="*/ 1204172 w 2512709"/>
                <a:gd name="connsiteY639" fmla="*/ 1040306 h 1281514"/>
                <a:gd name="connsiteX640" fmla="*/ 1210854 w 2512709"/>
                <a:gd name="connsiteY640" fmla="*/ 1052658 h 1281514"/>
                <a:gd name="connsiteX641" fmla="*/ 1189118 w 2512709"/>
                <a:gd name="connsiteY641" fmla="*/ 1057481 h 1281514"/>
                <a:gd name="connsiteX642" fmla="*/ 1168736 w 2512709"/>
                <a:gd name="connsiteY642" fmla="*/ 1045297 h 1281514"/>
                <a:gd name="connsiteX643" fmla="*/ 1154612 w 2512709"/>
                <a:gd name="connsiteY643" fmla="*/ 1006548 h 1281514"/>
                <a:gd name="connsiteX644" fmla="*/ 1148184 w 2512709"/>
                <a:gd name="connsiteY644" fmla="*/ 1006802 h 1281514"/>
                <a:gd name="connsiteX645" fmla="*/ 1145309 w 2512709"/>
                <a:gd name="connsiteY645" fmla="*/ 1019662 h 1281514"/>
                <a:gd name="connsiteX646" fmla="*/ 1132538 w 2512709"/>
                <a:gd name="connsiteY646" fmla="*/ 1009679 h 1281514"/>
                <a:gd name="connsiteX647" fmla="*/ 1112663 w 2512709"/>
                <a:gd name="connsiteY647" fmla="*/ 1016785 h 1281514"/>
                <a:gd name="connsiteX648" fmla="*/ 1086529 w 2512709"/>
                <a:gd name="connsiteY648" fmla="*/ 1008917 h 1281514"/>
                <a:gd name="connsiteX649" fmla="*/ 1076380 w 2512709"/>
                <a:gd name="connsiteY649" fmla="*/ 1006971 h 1281514"/>
                <a:gd name="connsiteX650" fmla="*/ 1065724 w 2512709"/>
                <a:gd name="connsiteY650" fmla="*/ 1008071 h 1281514"/>
                <a:gd name="connsiteX651" fmla="*/ 1053884 w 2512709"/>
                <a:gd name="connsiteY651" fmla="*/ 995211 h 1281514"/>
                <a:gd name="connsiteX652" fmla="*/ 1064202 w 2512709"/>
                <a:gd name="connsiteY652" fmla="*/ 984043 h 1281514"/>
                <a:gd name="connsiteX653" fmla="*/ 1069445 w 2512709"/>
                <a:gd name="connsiteY653" fmla="*/ 978290 h 1281514"/>
                <a:gd name="connsiteX654" fmla="*/ 1080101 w 2512709"/>
                <a:gd name="connsiteY654" fmla="*/ 974144 h 1281514"/>
                <a:gd name="connsiteX655" fmla="*/ 1080017 w 2512709"/>
                <a:gd name="connsiteY655" fmla="*/ 967884 h 1281514"/>
                <a:gd name="connsiteX656" fmla="*/ 1047456 w 2512709"/>
                <a:gd name="connsiteY656" fmla="*/ 957392 h 1281514"/>
                <a:gd name="connsiteX657" fmla="*/ 1044242 w 2512709"/>
                <a:gd name="connsiteY657" fmla="*/ 947494 h 1281514"/>
                <a:gd name="connsiteX658" fmla="*/ 1001024 w 2512709"/>
                <a:gd name="connsiteY658" fmla="*/ 928458 h 1281514"/>
                <a:gd name="connsiteX659" fmla="*/ 991129 w 2512709"/>
                <a:gd name="connsiteY659" fmla="*/ 903245 h 1281514"/>
                <a:gd name="connsiteX660" fmla="*/ 998064 w 2512709"/>
                <a:gd name="connsiteY660" fmla="*/ 898253 h 1281514"/>
                <a:gd name="connsiteX661" fmla="*/ 995019 w 2512709"/>
                <a:gd name="connsiteY661" fmla="*/ 883025 h 1281514"/>
                <a:gd name="connsiteX662" fmla="*/ 974299 w 2512709"/>
                <a:gd name="connsiteY662" fmla="*/ 862127 h 1281514"/>
                <a:gd name="connsiteX663" fmla="*/ 951971 w 2512709"/>
                <a:gd name="connsiteY663" fmla="*/ 872533 h 1281514"/>
                <a:gd name="connsiteX664" fmla="*/ 966518 w 2512709"/>
                <a:gd name="connsiteY664" fmla="*/ 881079 h 1281514"/>
                <a:gd name="connsiteX665" fmla="*/ 957976 w 2512709"/>
                <a:gd name="connsiteY665" fmla="*/ 897407 h 1281514"/>
                <a:gd name="connsiteX666" fmla="*/ 949180 w 2512709"/>
                <a:gd name="connsiteY666" fmla="*/ 894615 h 1281514"/>
                <a:gd name="connsiteX667" fmla="*/ 945205 w 2512709"/>
                <a:gd name="connsiteY667" fmla="*/ 883448 h 1281514"/>
                <a:gd name="connsiteX668" fmla="*/ 937255 w 2512709"/>
                <a:gd name="connsiteY668" fmla="*/ 891316 h 1281514"/>
                <a:gd name="connsiteX669" fmla="*/ 932603 w 2512709"/>
                <a:gd name="connsiteY669" fmla="*/ 888355 h 1281514"/>
                <a:gd name="connsiteX670" fmla="*/ 926260 w 2512709"/>
                <a:gd name="connsiteY670" fmla="*/ 894108 h 1281514"/>
                <a:gd name="connsiteX671" fmla="*/ 919325 w 2512709"/>
                <a:gd name="connsiteY671" fmla="*/ 919574 h 1281514"/>
                <a:gd name="connsiteX672" fmla="*/ 935733 w 2512709"/>
                <a:gd name="connsiteY672" fmla="*/ 928373 h 1281514"/>
                <a:gd name="connsiteX673" fmla="*/ 921524 w 2512709"/>
                <a:gd name="connsiteY673" fmla="*/ 939626 h 1281514"/>
                <a:gd name="connsiteX674" fmla="*/ 921355 w 2512709"/>
                <a:gd name="connsiteY674" fmla="*/ 956123 h 1281514"/>
                <a:gd name="connsiteX675" fmla="*/ 917803 w 2512709"/>
                <a:gd name="connsiteY675" fmla="*/ 964922 h 1281514"/>
                <a:gd name="connsiteX676" fmla="*/ 893784 w 2512709"/>
                <a:gd name="connsiteY676" fmla="*/ 961454 h 1281514"/>
                <a:gd name="connsiteX677" fmla="*/ 893953 w 2512709"/>
                <a:gd name="connsiteY677" fmla="*/ 950878 h 1281514"/>
                <a:gd name="connsiteX678" fmla="*/ 882704 w 2512709"/>
                <a:gd name="connsiteY678" fmla="*/ 930403 h 1281514"/>
                <a:gd name="connsiteX679" fmla="*/ 868158 w 2512709"/>
                <a:gd name="connsiteY679" fmla="*/ 918474 h 1281514"/>
                <a:gd name="connsiteX680" fmla="*/ 870695 w 2512709"/>
                <a:gd name="connsiteY680" fmla="*/ 912298 h 1281514"/>
                <a:gd name="connsiteX681" fmla="*/ 883719 w 2512709"/>
                <a:gd name="connsiteY681" fmla="*/ 911029 h 1281514"/>
                <a:gd name="connsiteX682" fmla="*/ 883297 w 2512709"/>
                <a:gd name="connsiteY682" fmla="*/ 903499 h 1281514"/>
                <a:gd name="connsiteX683" fmla="*/ 864436 w 2512709"/>
                <a:gd name="connsiteY683" fmla="*/ 887001 h 1281514"/>
                <a:gd name="connsiteX684" fmla="*/ 858093 w 2512709"/>
                <a:gd name="connsiteY684" fmla="*/ 866865 h 1281514"/>
                <a:gd name="connsiteX685" fmla="*/ 841601 w 2512709"/>
                <a:gd name="connsiteY685" fmla="*/ 853667 h 1281514"/>
                <a:gd name="connsiteX686" fmla="*/ 820373 w 2512709"/>
                <a:gd name="connsiteY686" fmla="*/ 822532 h 1281514"/>
                <a:gd name="connsiteX687" fmla="*/ 792041 w 2512709"/>
                <a:gd name="connsiteY687" fmla="*/ 818301 h 1281514"/>
                <a:gd name="connsiteX688" fmla="*/ 791618 w 2512709"/>
                <a:gd name="connsiteY688" fmla="*/ 806541 h 1281514"/>
                <a:gd name="connsiteX689" fmla="*/ 784429 w 2512709"/>
                <a:gd name="connsiteY689" fmla="*/ 807303 h 1281514"/>
                <a:gd name="connsiteX690" fmla="*/ 779270 w 2512709"/>
                <a:gd name="connsiteY690" fmla="*/ 801127 h 1281514"/>
                <a:gd name="connsiteX691" fmla="*/ 777156 w 2512709"/>
                <a:gd name="connsiteY691" fmla="*/ 817032 h 1281514"/>
                <a:gd name="connsiteX692" fmla="*/ 783076 w 2512709"/>
                <a:gd name="connsiteY692" fmla="*/ 821178 h 1281514"/>
                <a:gd name="connsiteX693" fmla="*/ 785275 w 2512709"/>
                <a:gd name="connsiteY693" fmla="*/ 834969 h 1281514"/>
                <a:gd name="connsiteX694" fmla="*/ 790857 w 2512709"/>
                <a:gd name="connsiteY694" fmla="*/ 836830 h 1281514"/>
                <a:gd name="connsiteX695" fmla="*/ 780200 w 2512709"/>
                <a:gd name="connsiteY695" fmla="*/ 840976 h 1281514"/>
                <a:gd name="connsiteX696" fmla="*/ 774280 w 2512709"/>
                <a:gd name="connsiteY696" fmla="*/ 837422 h 1281514"/>
                <a:gd name="connsiteX697" fmla="*/ 757873 w 2512709"/>
                <a:gd name="connsiteY697" fmla="*/ 857305 h 1281514"/>
                <a:gd name="connsiteX698" fmla="*/ 768360 w 2512709"/>
                <a:gd name="connsiteY698" fmla="*/ 873379 h 1281514"/>
                <a:gd name="connsiteX699" fmla="*/ 776140 w 2512709"/>
                <a:gd name="connsiteY699" fmla="*/ 869065 h 1281514"/>
                <a:gd name="connsiteX700" fmla="*/ 779524 w 2512709"/>
                <a:gd name="connsiteY700" fmla="*/ 882940 h 1281514"/>
                <a:gd name="connsiteX701" fmla="*/ 765569 w 2512709"/>
                <a:gd name="connsiteY701" fmla="*/ 883363 h 1281514"/>
                <a:gd name="connsiteX702" fmla="*/ 762270 w 2512709"/>
                <a:gd name="connsiteY702" fmla="*/ 900369 h 1281514"/>
                <a:gd name="connsiteX703" fmla="*/ 766414 w 2512709"/>
                <a:gd name="connsiteY703" fmla="*/ 895038 h 1281514"/>
                <a:gd name="connsiteX704" fmla="*/ 774280 w 2512709"/>
                <a:gd name="connsiteY704" fmla="*/ 898761 h 1281514"/>
                <a:gd name="connsiteX705" fmla="*/ 762355 w 2512709"/>
                <a:gd name="connsiteY705" fmla="*/ 906883 h 1281514"/>
                <a:gd name="connsiteX706" fmla="*/ 760917 w 2512709"/>
                <a:gd name="connsiteY706" fmla="*/ 913736 h 1281514"/>
                <a:gd name="connsiteX707" fmla="*/ 746539 w 2512709"/>
                <a:gd name="connsiteY707" fmla="*/ 910183 h 1281514"/>
                <a:gd name="connsiteX708" fmla="*/ 746370 w 2512709"/>
                <a:gd name="connsiteY708" fmla="*/ 898253 h 1281514"/>
                <a:gd name="connsiteX709" fmla="*/ 719729 w 2512709"/>
                <a:gd name="connsiteY709" fmla="*/ 903076 h 1281514"/>
                <a:gd name="connsiteX710" fmla="*/ 701038 w 2512709"/>
                <a:gd name="connsiteY710" fmla="*/ 891316 h 1281514"/>
                <a:gd name="connsiteX711" fmla="*/ 701292 w 2512709"/>
                <a:gd name="connsiteY711" fmla="*/ 899692 h 1281514"/>
                <a:gd name="connsiteX712" fmla="*/ 691820 w 2512709"/>
                <a:gd name="connsiteY712" fmla="*/ 908491 h 1281514"/>
                <a:gd name="connsiteX713" fmla="*/ 664671 w 2512709"/>
                <a:gd name="connsiteY713" fmla="*/ 884801 h 1281514"/>
                <a:gd name="connsiteX714" fmla="*/ 658328 w 2512709"/>
                <a:gd name="connsiteY714" fmla="*/ 895038 h 1281514"/>
                <a:gd name="connsiteX715" fmla="*/ 649279 w 2512709"/>
                <a:gd name="connsiteY715" fmla="*/ 888101 h 1281514"/>
                <a:gd name="connsiteX716" fmla="*/ 622807 w 2512709"/>
                <a:gd name="connsiteY716" fmla="*/ 908406 h 1281514"/>
                <a:gd name="connsiteX717" fmla="*/ 615111 w 2512709"/>
                <a:gd name="connsiteY717" fmla="*/ 924989 h 1281514"/>
                <a:gd name="connsiteX718" fmla="*/ 594305 w 2512709"/>
                <a:gd name="connsiteY718" fmla="*/ 897746 h 1281514"/>
                <a:gd name="connsiteX719" fmla="*/ 589315 w 2512709"/>
                <a:gd name="connsiteY719" fmla="*/ 903753 h 1281514"/>
                <a:gd name="connsiteX720" fmla="*/ 578659 w 2512709"/>
                <a:gd name="connsiteY720" fmla="*/ 898930 h 1281514"/>
                <a:gd name="connsiteX721" fmla="*/ 582211 w 2512709"/>
                <a:gd name="connsiteY721" fmla="*/ 897577 h 1281514"/>
                <a:gd name="connsiteX722" fmla="*/ 579251 w 2512709"/>
                <a:gd name="connsiteY722" fmla="*/ 889032 h 1281514"/>
                <a:gd name="connsiteX723" fmla="*/ 571808 w 2512709"/>
                <a:gd name="connsiteY723" fmla="*/ 887509 h 1281514"/>
                <a:gd name="connsiteX724" fmla="*/ 570202 w 2512709"/>
                <a:gd name="connsiteY724" fmla="*/ 880571 h 1281514"/>
                <a:gd name="connsiteX725" fmla="*/ 560391 w 2512709"/>
                <a:gd name="connsiteY725" fmla="*/ 882348 h 1281514"/>
                <a:gd name="connsiteX726" fmla="*/ 556923 w 2512709"/>
                <a:gd name="connsiteY726" fmla="*/ 877356 h 1281514"/>
                <a:gd name="connsiteX727" fmla="*/ 553625 w 2512709"/>
                <a:gd name="connsiteY727" fmla="*/ 880909 h 1281514"/>
                <a:gd name="connsiteX728" fmla="*/ 525039 w 2512709"/>
                <a:gd name="connsiteY728" fmla="*/ 865934 h 1281514"/>
                <a:gd name="connsiteX729" fmla="*/ 513621 w 2512709"/>
                <a:gd name="connsiteY729" fmla="*/ 853751 h 1281514"/>
                <a:gd name="connsiteX730" fmla="*/ 477677 w 2512709"/>
                <a:gd name="connsiteY730" fmla="*/ 858320 h 1281514"/>
                <a:gd name="connsiteX731" fmla="*/ 469642 w 2512709"/>
                <a:gd name="connsiteY731" fmla="*/ 849183 h 1281514"/>
                <a:gd name="connsiteX732" fmla="*/ 442579 w 2512709"/>
                <a:gd name="connsiteY732" fmla="*/ 843599 h 1281514"/>
                <a:gd name="connsiteX733" fmla="*/ 425156 w 2512709"/>
                <a:gd name="connsiteY733" fmla="*/ 842668 h 1281514"/>
                <a:gd name="connsiteX734" fmla="*/ 395978 w 2512709"/>
                <a:gd name="connsiteY734" fmla="*/ 877356 h 1281514"/>
                <a:gd name="connsiteX735" fmla="*/ 379909 w 2512709"/>
                <a:gd name="connsiteY735" fmla="*/ 879471 h 1281514"/>
                <a:gd name="connsiteX736" fmla="*/ 362825 w 2512709"/>
                <a:gd name="connsiteY736" fmla="*/ 873633 h 1281514"/>
                <a:gd name="connsiteX737" fmla="*/ 361725 w 2512709"/>
                <a:gd name="connsiteY737" fmla="*/ 867373 h 1281514"/>
                <a:gd name="connsiteX738" fmla="*/ 361725 w 2512709"/>
                <a:gd name="connsiteY738" fmla="*/ 867373 h 1281514"/>
                <a:gd name="connsiteX739" fmla="*/ 378640 w 2512709"/>
                <a:gd name="connsiteY739" fmla="*/ 845629 h 1281514"/>
                <a:gd name="connsiteX740" fmla="*/ 385829 w 2512709"/>
                <a:gd name="connsiteY740" fmla="*/ 782260 h 1281514"/>
                <a:gd name="connsiteX741" fmla="*/ 454419 w 2512709"/>
                <a:gd name="connsiteY741" fmla="*/ 751463 h 1281514"/>
                <a:gd name="connsiteX742" fmla="*/ 471757 w 2512709"/>
                <a:gd name="connsiteY742" fmla="*/ 737081 h 1281514"/>
                <a:gd name="connsiteX743" fmla="*/ 465245 w 2512709"/>
                <a:gd name="connsiteY743" fmla="*/ 711361 h 1281514"/>
                <a:gd name="connsiteX744" fmla="*/ 480383 w 2512709"/>
                <a:gd name="connsiteY744" fmla="*/ 670835 h 1281514"/>
                <a:gd name="connsiteX745" fmla="*/ 477508 w 2512709"/>
                <a:gd name="connsiteY745" fmla="*/ 663897 h 1281514"/>
                <a:gd name="connsiteX746" fmla="*/ 446131 w 2512709"/>
                <a:gd name="connsiteY746" fmla="*/ 651968 h 1281514"/>
                <a:gd name="connsiteX747" fmla="*/ 454081 w 2512709"/>
                <a:gd name="connsiteY747" fmla="*/ 638177 h 1281514"/>
                <a:gd name="connsiteX748" fmla="*/ 471419 w 2512709"/>
                <a:gd name="connsiteY748" fmla="*/ 633608 h 1281514"/>
                <a:gd name="connsiteX749" fmla="*/ 472856 w 2512709"/>
                <a:gd name="connsiteY749" fmla="*/ 621679 h 1281514"/>
                <a:gd name="connsiteX750" fmla="*/ 460593 w 2512709"/>
                <a:gd name="connsiteY750" fmla="*/ 608311 h 1281514"/>
                <a:gd name="connsiteX751" fmla="*/ 459493 w 2512709"/>
                <a:gd name="connsiteY751" fmla="*/ 587160 h 1281514"/>
                <a:gd name="connsiteX752" fmla="*/ 465245 w 2512709"/>
                <a:gd name="connsiteY752" fmla="*/ 575654 h 1281514"/>
                <a:gd name="connsiteX753" fmla="*/ 459832 w 2512709"/>
                <a:gd name="connsiteY753" fmla="*/ 563640 h 1281514"/>
                <a:gd name="connsiteX754" fmla="*/ 468120 w 2512709"/>
                <a:gd name="connsiteY754" fmla="*/ 543334 h 1281514"/>
                <a:gd name="connsiteX755" fmla="*/ 487995 w 2512709"/>
                <a:gd name="connsiteY755" fmla="*/ 533182 h 1281514"/>
                <a:gd name="connsiteX756" fmla="*/ 488333 w 2512709"/>
                <a:gd name="connsiteY756" fmla="*/ 518884 h 1281514"/>
                <a:gd name="connsiteX757" fmla="*/ 467782 w 2512709"/>
                <a:gd name="connsiteY757" fmla="*/ 489357 h 1281514"/>
                <a:gd name="connsiteX758" fmla="*/ 448245 w 2512709"/>
                <a:gd name="connsiteY758" fmla="*/ 493079 h 1281514"/>
                <a:gd name="connsiteX759" fmla="*/ 440633 w 2512709"/>
                <a:gd name="connsiteY759" fmla="*/ 484280 h 1281514"/>
                <a:gd name="connsiteX760" fmla="*/ 426171 w 2512709"/>
                <a:gd name="connsiteY760" fmla="*/ 483349 h 1281514"/>
                <a:gd name="connsiteX761" fmla="*/ 428370 w 2512709"/>
                <a:gd name="connsiteY761" fmla="*/ 520745 h 1281514"/>
                <a:gd name="connsiteX762" fmla="*/ 424733 w 2512709"/>
                <a:gd name="connsiteY762" fmla="*/ 524468 h 1281514"/>
                <a:gd name="connsiteX763" fmla="*/ 391918 w 2512709"/>
                <a:gd name="connsiteY763" fmla="*/ 536481 h 1281514"/>
                <a:gd name="connsiteX764" fmla="*/ 378217 w 2512709"/>
                <a:gd name="connsiteY764" fmla="*/ 527683 h 1281514"/>
                <a:gd name="connsiteX765" fmla="*/ 344303 w 2512709"/>
                <a:gd name="connsiteY765" fmla="*/ 527683 h 1281514"/>
                <a:gd name="connsiteX766" fmla="*/ 328403 w 2512709"/>
                <a:gd name="connsiteY766" fmla="*/ 576077 h 1281514"/>
                <a:gd name="connsiteX767" fmla="*/ 301339 w 2512709"/>
                <a:gd name="connsiteY767" fmla="*/ 584791 h 1281514"/>
                <a:gd name="connsiteX768" fmla="*/ 297364 w 2512709"/>
                <a:gd name="connsiteY768" fmla="*/ 583860 h 1281514"/>
                <a:gd name="connsiteX769" fmla="*/ 296603 w 2512709"/>
                <a:gd name="connsiteY769" fmla="*/ 553910 h 1281514"/>
                <a:gd name="connsiteX770" fmla="*/ 292290 w 2512709"/>
                <a:gd name="connsiteY770" fmla="*/ 547903 h 1281514"/>
                <a:gd name="connsiteX771" fmla="*/ 287215 w 2512709"/>
                <a:gd name="connsiteY771" fmla="*/ 546042 h 1281514"/>
                <a:gd name="connsiteX772" fmla="*/ 270977 w 2512709"/>
                <a:gd name="connsiteY772" fmla="*/ 557125 h 1281514"/>
                <a:gd name="connsiteX773" fmla="*/ 242475 w 2512709"/>
                <a:gd name="connsiteY773" fmla="*/ 558056 h 1281514"/>
                <a:gd name="connsiteX774" fmla="*/ 225476 w 2512709"/>
                <a:gd name="connsiteY774" fmla="*/ 546042 h 1281514"/>
                <a:gd name="connsiteX775" fmla="*/ 202387 w 2512709"/>
                <a:gd name="connsiteY775" fmla="*/ 546465 h 1281514"/>
                <a:gd name="connsiteX776" fmla="*/ 167035 w 2512709"/>
                <a:gd name="connsiteY776" fmla="*/ 536312 h 1281514"/>
                <a:gd name="connsiteX777" fmla="*/ 151135 w 2512709"/>
                <a:gd name="connsiteY777" fmla="*/ 525737 h 1281514"/>
                <a:gd name="connsiteX778" fmla="*/ 138871 w 2512709"/>
                <a:gd name="connsiteY778" fmla="*/ 474551 h 1281514"/>
                <a:gd name="connsiteX779" fmla="*/ 131683 w 2512709"/>
                <a:gd name="connsiteY779" fmla="*/ 464821 h 1281514"/>
                <a:gd name="connsiteX780" fmla="*/ 144707 w 2512709"/>
                <a:gd name="connsiteY780" fmla="*/ 448238 h 1281514"/>
                <a:gd name="connsiteX781" fmla="*/ 150458 w 2512709"/>
                <a:gd name="connsiteY781" fmla="*/ 419642 h 1281514"/>
                <a:gd name="connsiteX782" fmla="*/ 182258 w 2512709"/>
                <a:gd name="connsiteY782" fmla="*/ 416427 h 1281514"/>
                <a:gd name="connsiteX783" fmla="*/ 188432 w 2512709"/>
                <a:gd name="connsiteY783" fmla="*/ 412704 h 1281514"/>
                <a:gd name="connsiteX784" fmla="*/ 188094 w 2512709"/>
                <a:gd name="connsiteY784" fmla="*/ 400690 h 1281514"/>
                <a:gd name="connsiteX785" fmla="*/ 180905 w 2512709"/>
                <a:gd name="connsiteY785" fmla="*/ 387238 h 1281514"/>
                <a:gd name="connsiteX786" fmla="*/ 111554 w 2512709"/>
                <a:gd name="connsiteY786" fmla="*/ 366002 h 1281514"/>
                <a:gd name="connsiteX787" fmla="*/ 91679 w 2512709"/>
                <a:gd name="connsiteY787" fmla="*/ 333175 h 1281514"/>
                <a:gd name="connsiteX788" fmla="*/ 83729 w 2512709"/>
                <a:gd name="connsiteY788" fmla="*/ 293834 h 1281514"/>
                <a:gd name="connsiteX789" fmla="*/ 35352 w 2512709"/>
                <a:gd name="connsiteY789" fmla="*/ 275813 h 1281514"/>
                <a:gd name="connsiteX790" fmla="*/ 2876 w 2512709"/>
                <a:gd name="connsiteY790" fmla="*/ 254492 h 1281514"/>
                <a:gd name="connsiteX791" fmla="*/ 0 w 2512709"/>
                <a:gd name="connsiteY791" fmla="*/ 240109 h 1281514"/>
                <a:gd name="connsiteX792" fmla="*/ 16238 w 2512709"/>
                <a:gd name="connsiteY792" fmla="*/ 214136 h 1281514"/>
                <a:gd name="connsiteX793" fmla="*/ 25626 w 2512709"/>
                <a:gd name="connsiteY793" fmla="*/ 212274 h 1281514"/>
                <a:gd name="connsiteX794" fmla="*/ 42626 w 2512709"/>
                <a:gd name="connsiteY794" fmla="*/ 167349 h 1281514"/>
                <a:gd name="connsiteX795" fmla="*/ 17000 w 2512709"/>
                <a:gd name="connsiteY795" fmla="*/ 136299 h 1281514"/>
                <a:gd name="connsiteX796" fmla="*/ 16746 w 2512709"/>
                <a:gd name="connsiteY796" fmla="*/ 106602 h 1281514"/>
                <a:gd name="connsiteX797" fmla="*/ 16746 w 2512709"/>
                <a:gd name="connsiteY797" fmla="*/ 106602 h 1281514"/>
                <a:gd name="connsiteX798" fmla="*/ 16830 w 2512709"/>
                <a:gd name="connsiteY798" fmla="*/ 106095 h 128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</a:cxnLst>
              <a:rect l="l" t="t" r="r" b="b"/>
              <a:pathLst>
                <a:path w="2512709" h="1281514">
                  <a:moveTo>
                    <a:pt x="2194456" y="1216369"/>
                  </a:moveTo>
                  <a:lnTo>
                    <a:pt x="2203759" y="1221953"/>
                  </a:lnTo>
                  <a:lnTo>
                    <a:pt x="2207649" y="1233290"/>
                  </a:lnTo>
                  <a:lnTo>
                    <a:pt x="2203251" y="1251480"/>
                  </a:lnTo>
                  <a:lnTo>
                    <a:pt x="2193525" y="1254272"/>
                  </a:lnTo>
                  <a:lnTo>
                    <a:pt x="2182700" y="1248519"/>
                  </a:lnTo>
                  <a:lnTo>
                    <a:pt x="2180163" y="1256388"/>
                  </a:lnTo>
                  <a:lnTo>
                    <a:pt x="2170437" y="1253680"/>
                  </a:lnTo>
                  <a:lnTo>
                    <a:pt x="2165954" y="1247165"/>
                  </a:lnTo>
                  <a:lnTo>
                    <a:pt x="2176357" y="1215100"/>
                  </a:lnTo>
                  <a:lnTo>
                    <a:pt x="2183376" y="1216115"/>
                  </a:lnTo>
                  <a:lnTo>
                    <a:pt x="2186759" y="1209855"/>
                  </a:lnTo>
                  <a:lnTo>
                    <a:pt x="2194456" y="1216369"/>
                  </a:lnTo>
                  <a:close/>
                  <a:moveTo>
                    <a:pt x="2210356" y="1196994"/>
                  </a:moveTo>
                  <a:lnTo>
                    <a:pt x="2216360" y="1199617"/>
                  </a:lnTo>
                  <a:lnTo>
                    <a:pt x="2214500" y="1222038"/>
                  </a:lnTo>
                  <a:lnTo>
                    <a:pt x="2202406" y="1214846"/>
                  </a:lnTo>
                  <a:lnTo>
                    <a:pt x="2203421" y="1199025"/>
                  </a:lnTo>
                  <a:lnTo>
                    <a:pt x="2210356" y="1196994"/>
                  </a:lnTo>
                  <a:close/>
                  <a:moveTo>
                    <a:pt x="2459597" y="502978"/>
                  </a:moveTo>
                  <a:lnTo>
                    <a:pt x="2467462" y="503570"/>
                  </a:lnTo>
                  <a:lnTo>
                    <a:pt x="2466955" y="512707"/>
                  </a:lnTo>
                  <a:lnTo>
                    <a:pt x="2443105" y="507800"/>
                  </a:lnTo>
                  <a:lnTo>
                    <a:pt x="2447926" y="496463"/>
                  </a:lnTo>
                  <a:lnTo>
                    <a:pt x="2459597" y="502978"/>
                  </a:lnTo>
                  <a:close/>
                  <a:moveTo>
                    <a:pt x="2375614" y="424803"/>
                  </a:moveTo>
                  <a:lnTo>
                    <a:pt x="2363520" y="463383"/>
                  </a:lnTo>
                  <a:lnTo>
                    <a:pt x="2354640" y="453907"/>
                  </a:lnTo>
                  <a:lnTo>
                    <a:pt x="2370709" y="425226"/>
                  </a:lnTo>
                  <a:lnTo>
                    <a:pt x="2375614" y="424803"/>
                  </a:lnTo>
                  <a:close/>
                  <a:moveTo>
                    <a:pt x="2261439" y="415411"/>
                  </a:moveTo>
                  <a:lnTo>
                    <a:pt x="2274632" y="427256"/>
                  </a:lnTo>
                  <a:lnTo>
                    <a:pt x="2261946" y="436055"/>
                  </a:lnTo>
                  <a:lnTo>
                    <a:pt x="2251543" y="426326"/>
                  </a:lnTo>
                  <a:lnTo>
                    <a:pt x="2261439" y="415411"/>
                  </a:lnTo>
                  <a:close/>
                  <a:moveTo>
                    <a:pt x="2365043" y="292480"/>
                  </a:moveTo>
                  <a:lnTo>
                    <a:pt x="2432956" y="340705"/>
                  </a:lnTo>
                  <a:lnTo>
                    <a:pt x="2424921" y="359487"/>
                  </a:lnTo>
                  <a:lnTo>
                    <a:pt x="2430080" y="383177"/>
                  </a:lnTo>
                  <a:lnTo>
                    <a:pt x="2423484" y="389522"/>
                  </a:lnTo>
                  <a:lnTo>
                    <a:pt x="2427966" y="396121"/>
                  </a:lnTo>
                  <a:lnTo>
                    <a:pt x="2432618" y="392568"/>
                  </a:lnTo>
                  <a:lnTo>
                    <a:pt x="2444120" y="396206"/>
                  </a:lnTo>
                  <a:lnTo>
                    <a:pt x="2452577" y="411181"/>
                  </a:lnTo>
                  <a:lnTo>
                    <a:pt x="2460020" y="410251"/>
                  </a:lnTo>
                  <a:lnTo>
                    <a:pt x="2497909" y="439270"/>
                  </a:lnTo>
                  <a:lnTo>
                    <a:pt x="2502307" y="451622"/>
                  </a:lnTo>
                  <a:lnTo>
                    <a:pt x="2509834" y="454668"/>
                  </a:lnTo>
                  <a:lnTo>
                    <a:pt x="2512710" y="469643"/>
                  </a:lnTo>
                  <a:lnTo>
                    <a:pt x="2506367" y="473620"/>
                  </a:lnTo>
                  <a:lnTo>
                    <a:pt x="2509919" y="487495"/>
                  </a:lnTo>
                  <a:lnTo>
                    <a:pt x="2476512" y="495871"/>
                  </a:lnTo>
                  <a:lnTo>
                    <a:pt x="2474144" y="486142"/>
                  </a:lnTo>
                  <a:lnTo>
                    <a:pt x="2464079" y="497901"/>
                  </a:lnTo>
                  <a:lnTo>
                    <a:pt x="2453677" y="491133"/>
                  </a:lnTo>
                  <a:lnTo>
                    <a:pt x="2443697" y="472943"/>
                  </a:lnTo>
                  <a:lnTo>
                    <a:pt x="2436085" y="471843"/>
                  </a:lnTo>
                  <a:lnTo>
                    <a:pt x="2424668" y="480388"/>
                  </a:lnTo>
                  <a:lnTo>
                    <a:pt x="2420946" y="477765"/>
                  </a:lnTo>
                  <a:lnTo>
                    <a:pt x="2422469" y="500270"/>
                  </a:lnTo>
                  <a:lnTo>
                    <a:pt x="2410459" y="491048"/>
                  </a:lnTo>
                  <a:lnTo>
                    <a:pt x="2412489" y="480727"/>
                  </a:lnTo>
                  <a:lnTo>
                    <a:pt x="2404539" y="481573"/>
                  </a:lnTo>
                  <a:lnTo>
                    <a:pt x="2405300" y="473874"/>
                  </a:lnTo>
                  <a:lnTo>
                    <a:pt x="2398111" y="478442"/>
                  </a:lnTo>
                  <a:lnTo>
                    <a:pt x="2394390" y="473281"/>
                  </a:lnTo>
                  <a:lnTo>
                    <a:pt x="2396166" y="464483"/>
                  </a:lnTo>
                  <a:lnTo>
                    <a:pt x="2401494" y="467698"/>
                  </a:lnTo>
                  <a:lnTo>
                    <a:pt x="2407584" y="458475"/>
                  </a:lnTo>
                  <a:lnTo>
                    <a:pt x="2417648" y="459914"/>
                  </a:lnTo>
                  <a:lnTo>
                    <a:pt x="2423484" y="454330"/>
                  </a:lnTo>
                  <a:lnTo>
                    <a:pt x="2420439" y="423195"/>
                  </a:lnTo>
                  <a:lnTo>
                    <a:pt x="2413504" y="420234"/>
                  </a:lnTo>
                  <a:lnTo>
                    <a:pt x="2401832" y="428610"/>
                  </a:lnTo>
                  <a:lnTo>
                    <a:pt x="2397096" y="414058"/>
                  </a:lnTo>
                  <a:lnTo>
                    <a:pt x="2390161" y="418626"/>
                  </a:lnTo>
                  <a:lnTo>
                    <a:pt x="2382803" y="415496"/>
                  </a:lnTo>
                  <a:lnTo>
                    <a:pt x="2373754" y="423872"/>
                  </a:lnTo>
                  <a:lnTo>
                    <a:pt x="2379336" y="407120"/>
                  </a:lnTo>
                  <a:lnTo>
                    <a:pt x="2356839" y="410927"/>
                  </a:lnTo>
                  <a:lnTo>
                    <a:pt x="2353287" y="390537"/>
                  </a:lnTo>
                  <a:lnTo>
                    <a:pt x="2345252" y="397475"/>
                  </a:lnTo>
                  <a:lnTo>
                    <a:pt x="2339755" y="384869"/>
                  </a:lnTo>
                  <a:lnTo>
                    <a:pt x="2332481" y="389522"/>
                  </a:lnTo>
                  <a:lnTo>
                    <a:pt x="2319541" y="388169"/>
                  </a:lnTo>
                  <a:lnTo>
                    <a:pt x="2318273" y="383600"/>
                  </a:lnTo>
                  <a:lnTo>
                    <a:pt x="2335526" y="370232"/>
                  </a:lnTo>
                  <a:lnTo>
                    <a:pt x="2336541" y="357034"/>
                  </a:lnTo>
                  <a:lnTo>
                    <a:pt x="2346690" y="350688"/>
                  </a:lnTo>
                  <a:lnTo>
                    <a:pt x="2345590" y="336813"/>
                  </a:lnTo>
                  <a:lnTo>
                    <a:pt x="2336118" y="333345"/>
                  </a:lnTo>
                  <a:lnTo>
                    <a:pt x="2332820" y="322769"/>
                  </a:lnTo>
                  <a:lnTo>
                    <a:pt x="2341277" y="308301"/>
                  </a:lnTo>
                  <a:lnTo>
                    <a:pt x="2337979" y="304494"/>
                  </a:lnTo>
                  <a:lnTo>
                    <a:pt x="2347451" y="300433"/>
                  </a:lnTo>
                  <a:lnTo>
                    <a:pt x="2349735" y="292480"/>
                  </a:lnTo>
                  <a:lnTo>
                    <a:pt x="2357515" y="292649"/>
                  </a:lnTo>
                  <a:lnTo>
                    <a:pt x="2360137" y="283427"/>
                  </a:lnTo>
                  <a:lnTo>
                    <a:pt x="2365043" y="292480"/>
                  </a:lnTo>
                  <a:close/>
                  <a:moveTo>
                    <a:pt x="1463732" y="229026"/>
                  </a:moveTo>
                  <a:lnTo>
                    <a:pt x="1476164" y="231057"/>
                  </a:lnTo>
                  <a:lnTo>
                    <a:pt x="1490542" y="252293"/>
                  </a:lnTo>
                  <a:lnTo>
                    <a:pt x="1518874" y="260499"/>
                  </a:lnTo>
                  <a:lnTo>
                    <a:pt x="1520735" y="270144"/>
                  </a:lnTo>
                  <a:lnTo>
                    <a:pt x="1515068" y="282666"/>
                  </a:lnTo>
                  <a:lnTo>
                    <a:pt x="1525556" y="303563"/>
                  </a:lnTo>
                  <a:lnTo>
                    <a:pt x="1559893" y="310839"/>
                  </a:lnTo>
                  <a:lnTo>
                    <a:pt x="1563022" y="324376"/>
                  </a:lnTo>
                  <a:lnTo>
                    <a:pt x="1556172" y="342736"/>
                  </a:lnTo>
                  <a:lnTo>
                    <a:pt x="1558032" y="360926"/>
                  </a:lnTo>
                  <a:lnTo>
                    <a:pt x="1566912" y="377255"/>
                  </a:lnTo>
                  <a:lnTo>
                    <a:pt x="1573932" y="379624"/>
                  </a:lnTo>
                  <a:lnTo>
                    <a:pt x="1565813" y="384954"/>
                  </a:lnTo>
                  <a:lnTo>
                    <a:pt x="1581967" y="415581"/>
                  </a:lnTo>
                  <a:lnTo>
                    <a:pt x="1599812" y="431825"/>
                  </a:lnTo>
                  <a:lnTo>
                    <a:pt x="1625438" y="440962"/>
                  </a:lnTo>
                  <a:lnTo>
                    <a:pt x="1627806" y="453484"/>
                  </a:lnTo>
                  <a:lnTo>
                    <a:pt x="1634149" y="452299"/>
                  </a:lnTo>
                  <a:lnTo>
                    <a:pt x="1642945" y="462621"/>
                  </a:lnTo>
                  <a:lnTo>
                    <a:pt x="1659775" y="466767"/>
                  </a:lnTo>
                  <a:lnTo>
                    <a:pt x="1669417" y="481996"/>
                  </a:lnTo>
                  <a:lnTo>
                    <a:pt x="1674407" y="474551"/>
                  </a:lnTo>
                  <a:lnTo>
                    <a:pt x="1681426" y="476496"/>
                  </a:lnTo>
                  <a:lnTo>
                    <a:pt x="1679819" y="495956"/>
                  </a:lnTo>
                  <a:lnTo>
                    <a:pt x="1692421" y="489441"/>
                  </a:lnTo>
                  <a:lnTo>
                    <a:pt x="1709336" y="505431"/>
                  </a:lnTo>
                  <a:lnTo>
                    <a:pt x="1719992" y="507800"/>
                  </a:lnTo>
                  <a:lnTo>
                    <a:pt x="1724559" y="500186"/>
                  </a:lnTo>
                  <a:lnTo>
                    <a:pt x="1740544" y="509323"/>
                  </a:lnTo>
                  <a:lnTo>
                    <a:pt x="1752892" y="507123"/>
                  </a:lnTo>
                  <a:lnTo>
                    <a:pt x="1768285" y="491810"/>
                  </a:lnTo>
                  <a:lnTo>
                    <a:pt x="1794926" y="531828"/>
                  </a:lnTo>
                  <a:lnTo>
                    <a:pt x="1804567" y="535889"/>
                  </a:lnTo>
                  <a:lnTo>
                    <a:pt x="1802368" y="542658"/>
                  </a:lnTo>
                  <a:lnTo>
                    <a:pt x="1807950" y="552049"/>
                  </a:lnTo>
                  <a:lnTo>
                    <a:pt x="1821059" y="558986"/>
                  </a:lnTo>
                  <a:lnTo>
                    <a:pt x="1844148" y="560679"/>
                  </a:lnTo>
                  <a:lnTo>
                    <a:pt x="1886012" y="585214"/>
                  </a:lnTo>
                  <a:lnTo>
                    <a:pt x="1912569" y="578276"/>
                  </a:lnTo>
                  <a:lnTo>
                    <a:pt x="1958154" y="595790"/>
                  </a:lnTo>
                  <a:lnTo>
                    <a:pt x="1978114" y="582507"/>
                  </a:lnTo>
                  <a:lnTo>
                    <a:pt x="1978452" y="575061"/>
                  </a:lnTo>
                  <a:lnTo>
                    <a:pt x="1999342" y="584030"/>
                  </a:lnTo>
                  <a:lnTo>
                    <a:pt x="1999004" y="577177"/>
                  </a:lnTo>
                  <a:lnTo>
                    <a:pt x="2012113" y="576500"/>
                  </a:lnTo>
                  <a:lnTo>
                    <a:pt x="2014735" y="580645"/>
                  </a:lnTo>
                  <a:lnTo>
                    <a:pt x="2026829" y="570154"/>
                  </a:lnTo>
                  <a:lnTo>
                    <a:pt x="2028013" y="574892"/>
                  </a:lnTo>
                  <a:lnTo>
                    <a:pt x="2051863" y="577600"/>
                  </a:lnTo>
                  <a:lnTo>
                    <a:pt x="2109966" y="603827"/>
                  </a:lnTo>
                  <a:lnTo>
                    <a:pt x="2109796" y="610342"/>
                  </a:lnTo>
                  <a:lnTo>
                    <a:pt x="2098379" y="610596"/>
                  </a:lnTo>
                  <a:lnTo>
                    <a:pt x="2085354" y="626755"/>
                  </a:lnTo>
                  <a:lnTo>
                    <a:pt x="2085777" y="657552"/>
                  </a:lnTo>
                  <a:lnTo>
                    <a:pt x="2113349" y="686740"/>
                  </a:lnTo>
                  <a:lnTo>
                    <a:pt x="2168153" y="727605"/>
                  </a:lnTo>
                  <a:lnTo>
                    <a:pt x="2134577" y="766269"/>
                  </a:lnTo>
                  <a:lnTo>
                    <a:pt x="2137622" y="796981"/>
                  </a:lnTo>
                  <a:lnTo>
                    <a:pt x="2131194" y="801634"/>
                  </a:lnTo>
                  <a:lnTo>
                    <a:pt x="2133816" y="811618"/>
                  </a:lnTo>
                  <a:lnTo>
                    <a:pt x="2129925" y="814917"/>
                  </a:lnTo>
                  <a:lnTo>
                    <a:pt x="2132716" y="821686"/>
                  </a:lnTo>
                  <a:lnTo>
                    <a:pt x="2142950" y="823040"/>
                  </a:lnTo>
                  <a:lnTo>
                    <a:pt x="2149547" y="841145"/>
                  </a:lnTo>
                  <a:lnTo>
                    <a:pt x="2137368" y="838945"/>
                  </a:lnTo>
                  <a:lnTo>
                    <a:pt x="2130433" y="854259"/>
                  </a:lnTo>
                  <a:lnTo>
                    <a:pt x="2153014" y="867373"/>
                  </a:lnTo>
                  <a:lnTo>
                    <a:pt x="2152422" y="878287"/>
                  </a:lnTo>
                  <a:lnTo>
                    <a:pt x="2158173" y="884886"/>
                  </a:lnTo>
                  <a:lnTo>
                    <a:pt x="2155636" y="899692"/>
                  </a:lnTo>
                  <a:lnTo>
                    <a:pt x="2147940" y="908068"/>
                  </a:lnTo>
                  <a:lnTo>
                    <a:pt x="2159696" y="914328"/>
                  </a:lnTo>
                  <a:lnTo>
                    <a:pt x="2157158" y="918305"/>
                  </a:lnTo>
                  <a:lnTo>
                    <a:pt x="2164262" y="929304"/>
                  </a:lnTo>
                  <a:lnTo>
                    <a:pt x="2173397" y="929134"/>
                  </a:lnTo>
                  <a:lnTo>
                    <a:pt x="2170098" y="941064"/>
                  </a:lnTo>
                  <a:lnTo>
                    <a:pt x="2185998" y="956377"/>
                  </a:lnTo>
                  <a:lnTo>
                    <a:pt x="2183461" y="987681"/>
                  </a:lnTo>
                  <a:lnTo>
                    <a:pt x="2188197" y="994111"/>
                  </a:lnTo>
                  <a:lnTo>
                    <a:pt x="2179317" y="1000541"/>
                  </a:lnTo>
                  <a:lnTo>
                    <a:pt x="2180501" y="1012724"/>
                  </a:lnTo>
                  <a:lnTo>
                    <a:pt x="2198769" y="1041998"/>
                  </a:lnTo>
                  <a:lnTo>
                    <a:pt x="2216953" y="1045974"/>
                  </a:lnTo>
                  <a:lnTo>
                    <a:pt x="2218982" y="1053589"/>
                  </a:lnTo>
                  <a:lnTo>
                    <a:pt x="2231668" y="1059003"/>
                  </a:lnTo>
                  <a:lnTo>
                    <a:pt x="2240633" y="1053335"/>
                  </a:lnTo>
                  <a:lnTo>
                    <a:pt x="2246215" y="1063403"/>
                  </a:lnTo>
                  <a:lnTo>
                    <a:pt x="2240887" y="1071694"/>
                  </a:lnTo>
                  <a:lnTo>
                    <a:pt x="2257125" y="1083624"/>
                  </a:lnTo>
                  <a:lnTo>
                    <a:pt x="2292393" y="1072879"/>
                  </a:lnTo>
                  <a:lnTo>
                    <a:pt x="2297298" y="1084131"/>
                  </a:lnTo>
                  <a:lnTo>
                    <a:pt x="2314552" y="1093607"/>
                  </a:lnTo>
                  <a:lnTo>
                    <a:pt x="2329521" y="1092169"/>
                  </a:lnTo>
                  <a:lnTo>
                    <a:pt x="2341700" y="1097837"/>
                  </a:lnTo>
                  <a:lnTo>
                    <a:pt x="2376122" y="1091746"/>
                  </a:lnTo>
                  <a:lnTo>
                    <a:pt x="2408260" y="1097753"/>
                  </a:lnTo>
                  <a:lnTo>
                    <a:pt x="2435831" y="1079986"/>
                  </a:lnTo>
                  <a:lnTo>
                    <a:pt x="2440399" y="1082862"/>
                  </a:lnTo>
                  <a:lnTo>
                    <a:pt x="2439891" y="1101052"/>
                  </a:lnTo>
                  <a:lnTo>
                    <a:pt x="2427712" y="1131425"/>
                  </a:lnTo>
                  <a:lnTo>
                    <a:pt x="2433125" y="1144709"/>
                  </a:lnTo>
                  <a:lnTo>
                    <a:pt x="2430165" y="1157399"/>
                  </a:lnTo>
                  <a:lnTo>
                    <a:pt x="2438622" y="1173982"/>
                  </a:lnTo>
                  <a:lnTo>
                    <a:pt x="2434817" y="1210193"/>
                  </a:lnTo>
                  <a:lnTo>
                    <a:pt x="2422215" y="1223814"/>
                  </a:lnTo>
                  <a:lnTo>
                    <a:pt x="2425936" y="1230921"/>
                  </a:lnTo>
                  <a:lnTo>
                    <a:pt x="2413927" y="1244289"/>
                  </a:lnTo>
                  <a:lnTo>
                    <a:pt x="2414603" y="1253003"/>
                  </a:lnTo>
                  <a:lnTo>
                    <a:pt x="2406146" y="1259856"/>
                  </a:lnTo>
                  <a:lnTo>
                    <a:pt x="2400648" y="1263325"/>
                  </a:lnTo>
                  <a:lnTo>
                    <a:pt x="2393967" y="1263917"/>
                  </a:lnTo>
                  <a:lnTo>
                    <a:pt x="2390753" y="1273985"/>
                  </a:lnTo>
                  <a:lnTo>
                    <a:pt x="2380773" y="1280415"/>
                  </a:lnTo>
                  <a:lnTo>
                    <a:pt x="2366311" y="1281515"/>
                  </a:lnTo>
                  <a:lnTo>
                    <a:pt x="2349735" y="1271701"/>
                  </a:lnTo>
                  <a:lnTo>
                    <a:pt x="2353287" y="1262564"/>
                  </a:lnTo>
                  <a:lnTo>
                    <a:pt x="2339586" y="1233375"/>
                  </a:lnTo>
                  <a:lnTo>
                    <a:pt x="2308716" y="1220938"/>
                  </a:lnTo>
                  <a:lnTo>
                    <a:pt x="2288672" y="1228299"/>
                  </a:lnTo>
                  <a:lnTo>
                    <a:pt x="2291294" y="1235998"/>
                  </a:lnTo>
                  <a:lnTo>
                    <a:pt x="2285035" y="1237351"/>
                  </a:lnTo>
                  <a:lnTo>
                    <a:pt x="2284105" y="1247335"/>
                  </a:lnTo>
                  <a:lnTo>
                    <a:pt x="2289771" y="1255118"/>
                  </a:lnTo>
                  <a:lnTo>
                    <a:pt x="2296791" y="1254611"/>
                  </a:lnTo>
                  <a:lnTo>
                    <a:pt x="2284358" y="1261717"/>
                  </a:lnTo>
                  <a:lnTo>
                    <a:pt x="2284612" y="1271024"/>
                  </a:lnTo>
                  <a:lnTo>
                    <a:pt x="2275224" y="1268824"/>
                  </a:lnTo>
                  <a:lnTo>
                    <a:pt x="2274463" y="1262394"/>
                  </a:lnTo>
                  <a:lnTo>
                    <a:pt x="2248245" y="1245389"/>
                  </a:lnTo>
                  <a:lnTo>
                    <a:pt x="2243509" y="1222122"/>
                  </a:lnTo>
                  <a:lnTo>
                    <a:pt x="2235136" y="1217892"/>
                  </a:lnTo>
                  <a:lnTo>
                    <a:pt x="2231668" y="1222461"/>
                  </a:lnTo>
                  <a:lnTo>
                    <a:pt x="2222704" y="1208078"/>
                  </a:lnTo>
                  <a:lnTo>
                    <a:pt x="2222704" y="1201479"/>
                  </a:lnTo>
                  <a:lnTo>
                    <a:pt x="2235643" y="1190988"/>
                  </a:lnTo>
                  <a:lnTo>
                    <a:pt x="2225072" y="1166790"/>
                  </a:lnTo>
                  <a:lnTo>
                    <a:pt x="2209679" y="1168060"/>
                  </a:lnTo>
                  <a:lnTo>
                    <a:pt x="2207057" y="1153677"/>
                  </a:lnTo>
                  <a:lnTo>
                    <a:pt x="2188028" y="1142932"/>
                  </a:lnTo>
                  <a:lnTo>
                    <a:pt x="2143880" y="1150631"/>
                  </a:lnTo>
                  <a:lnTo>
                    <a:pt x="2153691" y="1115520"/>
                  </a:lnTo>
                  <a:lnTo>
                    <a:pt x="2148447" y="1111289"/>
                  </a:lnTo>
                  <a:lnTo>
                    <a:pt x="2131617" y="1114843"/>
                  </a:lnTo>
                  <a:lnTo>
                    <a:pt x="2127811" y="1109090"/>
                  </a:lnTo>
                  <a:lnTo>
                    <a:pt x="2137453" y="1090561"/>
                  </a:lnTo>
                  <a:lnTo>
                    <a:pt x="2148362" y="1088108"/>
                  </a:lnTo>
                  <a:lnTo>
                    <a:pt x="2151999" y="1074571"/>
                  </a:lnTo>
                  <a:lnTo>
                    <a:pt x="2149039" y="1060272"/>
                  </a:lnTo>
                  <a:lnTo>
                    <a:pt x="2137960" y="1051727"/>
                  </a:lnTo>
                  <a:lnTo>
                    <a:pt x="2133054" y="1027023"/>
                  </a:lnTo>
                  <a:lnTo>
                    <a:pt x="2113518" y="1014163"/>
                  </a:lnTo>
                  <a:lnTo>
                    <a:pt x="2098379" y="1016362"/>
                  </a:lnTo>
                  <a:lnTo>
                    <a:pt x="2105652" y="1029814"/>
                  </a:lnTo>
                  <a:lnTo>
                    <a:pt x="2093389" y="1023977"/>
                  </a:lnTo>
                  <a:lnTo>
                    <a:pt x="2088399" y="1034722"/>
                  </a:lnTo>
                  <a:lnTo>
                    <a:pt x="2080280" y="1022454"/>
                  </a:lnTo>
                  <a:lnTo>
                    <a:pt x="2097110" y="1003333"/>
                  </a:lnTo>
                  <a:lnTo>
                    <a:pt x="2104299" y="982351"/>
                  </a:lnTo>
                  <a:lnTo>
                    <a:pt x="2112503" y="977190"/>
                  </a:lnTo>
                  <a:lnTo>
                    <a:pt x="2108444" y="966191"/>
                  </a:lnTo>
                  <a:lnTo>
                    <a:pt x="2097026" y="963822"/>
                  </a:lnTo>
                  <a:lnTo>
                    <a:pt x="2098548" y="969914"/>
                  </a:lnTo>
                  <a:lnTo>
                    <a:pt x="2091359" y="971014"/>
                  </a:lnTo>
                  <a:lnTo>
                    <a:pt x="2086116" y="987089"/>
                  </a:lnTo>
                  <a:lnTo>
                    <a:pt x="2077235" y="992758"/>
                  </a:lnTo>
                  <a:lnTo>
                    <a:pt x="2068355" y="983536"/>
                  </a:lnTo>
                  <a:lnTo>
                    <a:pt x="2074106" y="980574"/>
                  </a:lnTo>
                  <a:lnTo>
                    <a:pt x="2069708" y="976344"/>
                  </a:lnTo>
                  <a:lnTo>
                    <a:pt x="2073345" y="969745"/>
                  </a:lnTo>
                  <a:lnTo>
                    <a:pt x="2064549" y="965515"/>
                  </a:lnTo>
                  <a:lnTo>
                    <a:pt x="2072668" y="956800"/>
                  </a:lnTo>
                  <a:lnTo>
                    <a:pt x="2079350" y="957477"/>
                  </a:lnTo>
                  <a:lnTo>
                    <a:pt x="2083748" y="942840"/>
                  </a:lnTo>
                  <a:lnTo>
                    <a:pt x="2075205" y="945379"/>
                  </a:lnTo>
                  <a:lnTo>
                    <a:pt x="2075967" y="929980"/>
                  </a:lnTo>
                  <a:lnTo>
                    <a:pt x="2058714" y="922704"/>
                  </a:lnTo>
                  <a:lnTo>
                    <a:pt x="2050256" y="927442"/>
                  </a:lnTo>
                  <a:lnTo>
                    <a:pt x="2046958" y="919912"/>
                  </a:lnTo>
                  <a:lnTo>
                    <a:pt x="2030973" y="924650"/>
                  </a:lnTo>
                  <a:lnTo>
                    <a:pt x="2009576" y="918474"/>
                  </a:lnTo>
                  <a:lnTo>
                    <a:pt x="2012789" y="910606"/>
                  </a:lnTo>
                  <a:lnTo>
                    <a:pt x="2017780" y="914159"/>
                  </a:lnTo>
                  <a:lnTo>
                    <a:pt x="2037147" y="906799"/>
                  </a:lnTo>
                  <a:lnTo>
                    <a:pt x="2029535" y="879979"/>
                  </a:lnTo>
                  <a:lnTo>
                    <a:pt x="2036809" y="868388"/>
                  </a:lnTo>
                  <a:lnTo>
                    <a:pt x="2029874" y="854597"/>
                  </a:lnTo>
                  <a:lnTo>
                    <a:pt x="2006616" y="859166"/>
                  </a:lnTo>
                  <a:lnTo>
                    <a:pt x="1989954" y="845291"/>
                  </a:lnTo>
                  <a:lnTo>
                    <a:pt x="1965089" y="863142"/>
                  </a:lnTo>
                  <a:lnTo>
                    <a:pt x="1911638" y="865257"/>
                  </a:lnTo>
                  <a:lnTo>
                    <a:pt x="1883983" y="849944"/>
                  </a:lnTo>
                  <a:lnTo>
                    <a:pt x="1859033" y="844698"/>
                  </a:lnTo>
                  <a:lnTo>
                    <a:pt x="1833322" y="860943"/>
                  </a:lnTo>
                  <a:lnTo>
                    <a:pt x="1762703" y="836661"/>
                  </a:lnTo>
                  <a:lnTo>
                    <a:pt x="1745027" y="838776"/>
                  </a:lnTo>
                  <a:lnTo>
                    <a:pt x="1736062" y="850536"/>
                  </a:lnTo>
                  <a:lnTo>
                    <a:pt x="1725574" y="849944"/>
                  </a:lnTo>
                  <a:lnTo>
                    <a:pt x="1712212" y="822278"/>
                  </a:lnTo>
                  <a:lnTo>
                    <a:pt x="1705277" y="818640"/>
                  </a:lnTo>
                  <a:lnTo>
                    <a:pt x="1705192" y="803073"/>
                  </a:lnTo>
                  <a:lnTo>
                    <a:pt x="1696819" y="795458"/>
                  </a:lnTo>
                  <a:lnTo>
                    <a:pt x="1692844" y="800957"/>
                  </a:lnTo>
                  <a:lnTo>
                    <a:pt x="1686839" y="797404"/>
                  </a:lnTo>
                  <a:lnTo>
                    <a:pt x="1684302" y="804342"/>
                  </a:lnTo>
                  <a:lnTo>
                    <a:pt x="1679481" y="802396"/>
                  </a:lnTo>
                  <a:lnTo>
                    <a:pt x="1680750" y="795204"/>
                  </a:lnTo>
                  <a:lnTo>
                    <a:pt x="1680581" y="789197"/>
                  </a:lnTo>
                  <a:lnTo>
                    <a:pt x="1691491" y="774730"/>
                  </a:lnTo>
                  <a:lnTo>
                    <a:pt x="1698849" y="781329"/>
                  </a:lnTo>
                  <a:lnTo>
                    <a:pt x="1707306" y="775999"/>
                  </a:lnTo>
                  <a:lnTo>
                    <a:pt x="1710097" y="756794"/>
                  </a:lnTo>
                  <a:lnTo>
                    <a:pt x="1715764" y="746472"/>
                  </a:lnTo>
                  <a:lnTo>
                    <a:pt x="1714918" y="739872"/>
                  </a:lnTo>
                  <a:lnTo>
                    <a:pt x="1710097" y="740465"/>
                  </a:lnTo>
                  <a:lnTo>
                    <a:pt x="1707560" y="711783"/>
                  </a:lnTo>
                  <a:lnTo>
                    <a:pt x="1689969" y="693932"/>
                  </a:lnTo>
                  <a:lnTo>
                    <a:pt x="1688615" y="684964"/>
                  </a:lnTo>
                  <a:lnTo>
                    <a:pt x="1666711" y="683102"/>
                  </a:lnTo>
                  <a:lnTo>
                    <a:pt x="1656900" y="673542"/>
                  </a:lnTo>
                  <a:lnTo>
                    <a:pt x="1633219" y="678195"/>
                  </a:lnTo>
                  <a:lnTo>
                    <a:pt x="1621886" y="669312"/>
                  </a:lnTo>
                  <a:lnTo>
                    <a:pt x="1606240" y="622525"/>
                  </a:lnTo>
                  <a:lnTo>
                    <a:pt x="1574186" y="607212"/>
                  </a:lnTo>
                  <a:lnTo>
                    <a:pt x="1559301" y="574892"/>
                  </a:lnTo>
                  <a:lnTo>
                    <a:pt x="1527755" y="561694"/>
                  </a:lnTo>
                  <a:lnTo>
                    <a:pt x="1498661" y="533774"/>
                  </a:lnTo>
                  <a:lnTo>
                    <a:pt x="1478025" y="498494"/>
                  </a:lnTo>
                  <a:lnTo>
                    <a:pt x="1461110" y="490541"/>
                  </a:lnTo>
                  <a:lnTo>
                    <a:pt x="1447916" y="493417"/>
                  </a:lnTo>
                  <a:lnTo>
                    <a:pt x="1444618" y="483688"/>
                  </a:lnTo>
                  <a:lnTo>
                    <a:pt x="1411126" y="461352"/>
                  </a:lnTo>
                  <a:lnTo>
                    <a:pt x="1383555" y="428525"/>
                  </a:lnTo>
                  <a:lnTo>
                    <a:pt x="1337800" y="411181"/>
                  </a:lnTo>
                  <a:lnTo>
                    <a:pt x="1295428" y="424210"/>
                  </a:lnTo>
                  <a:lnTo>
                    <a:pt x="1266419" y="409658"/>
                  </a:lnTo>
                  <a:lnTo>
                    <a:pt x="1257962" y="382077"/>
                  </a:lnTo>
                  <a:lnTo>
                    <a:pt x="1226838" y="384531"/>
                  </a:lnTo>
                  <a:lnTo>
                    <a:pt x="1205356" y="375478"/>
                  </a:lnTo>
                  <a:lnTo>
                    <a:pt x="1195207" y="383177"/>
                  </a:lnTo>
                  <a:lnTo>
                    <a:pt x="1194362" y="390453"/>
                  </a:lnTo>
                  <a:lnTo>
                    <a:pt x="1219142" y="393160"/>
                  </a:lnTo>
                  <a:lnTo>
                    <a:pt x="1227769" y="403651"/>
                  </a:lnTo>
                  <a:lnTo>
                    <a:pt x="1225654" y="413973"/>
                  </a:lnTo>
                  <a:lnTo>
                    <a:pt x="1201043" y="427848"/>
                  </a:lnTo>
                  <a:lnTo>
                    <a:pt x="1146070" y="425733"/>
                  </a:lnTo>
                  <a:lnTo>
                    <a:pt x="1103529" y="439016"/>
                  </a:lnTo>
                  <a:lnTo>
                    <a:pt x="1107504" y="415411"/>
                  </a:lnTo>
                  <a:lnTo>
                    <a:pt x="1120105" y="394937"/>
                  </a:lnTo>
                  <a:lnTo>
                    <a:pt x="1159094" y="388253"/>
                  </a:lnTo>
                  <a:lnTo>
                    <a:pt x="1162308" y="381485"/>
                  </a:lnTo>
                  <a:lnTo>
                    <a:pt x="1185481" y="374886"/>
                  </a:lnTo>
                  <a:lnTo>
                    <a:pt x="1187257" y="369132"/>
                  </a:lnTo>
                  <a:lnTo>
                    <a:pt x="1227769" y="354750"/>
                  </a:lnTo>
                  <a:lnTo>
                    <a:pt x="1239186" y="355426"/>
                  </a:lnTo>
                  <a:lnTo>
                    <a:pt x="1243330" y="351365"/>
                  </a:lnTo>
                  <a:lnTo>
                    <a:pt x="1259992" y="339774"/>
                  </a:lnTo>
                  <a:lnTo>
                    <a:pt x="1259992" y="328860"/>
                  </a:lnTo>
                  <a:lnTo>
                    <a:pt x="1269971" y="322092"/>
                  </a:lnTo>
                  <a:lnTo>
                    <a:pt x="1294921" y="325053"/>
                  </a:lnTo>
                  <a:lnTo>
                    <a:pt x="1303125" y="285458"/>
                  </a:lnTo>
                  <a:lnTo>
                    <a:pt x="1331880" y="262107"/>
                  </a:lnTo>
                  <a:lnTo>
                    <a:pt x="1352939" y="259399"/>
                  </a:lnTo>
                  <a:lnTo>
                    <a:pt x="1370615" y="265407"/>
                  </a:lnTo>
                  <a:lnTo>
                    <a:pt x="1389475" y="264222"/>
                  </a:lnTo>
                  <a:lnTo>
                    <a:pt x="1406898" y="247978"/>
                  </a:lnTo>
                  <a:lnTo>
                    <a:pt x="1427111" y="245440"/>
                  </a:lnTo>
                  <a:lnTo>
                    <a:pt x="1445548" y="231226"/>
                  </a:lnTo>
                  <a:lnTo>
                    <a:pt x="1463732" y="229026"/>
                  </a:lnTo>
                  <a:close/>
                  <a:moveTo>
                    <a:pt x="16830" y="106095"/>
                  </a:moveTo>
                  <a:lnTo>
                    <a:pt x="53113" y="82236"/>
                  </a:lnTo>
                  <a:lnTo>
                    <a:pt x="52690" y="66753"/>
                  </a:lnTo>
                  <a:lnTo>
                    <a:pt x="64953" y="68446"/>
                  </a:lnTo>
                  <a:lnTo>
                    <a:pt x="71973" y="58462"/>
                  </a:lnTo>
                  <a:lnTo>
                    <a:pt x="95485" y="46533"/>
                  </a:lnTo>
                  <a:lnTo>
                    <a:pt x="99713" y="35957"/>
                  </a:lnTo>
                  <a:lnTo>
                    <a:pt x="108932" y="46956"/>
                  </a:lnTo>
                  <a:lnTo>
                    <a:pt x="132275" y="56009"/>
                  </a:lnTo>
                  <a:lnTo>
                    <a:pt x="139717" y="53640"/>
                  </a:lnTo>
                  <a:lnTo>
                    <a:pt x="145722" y="39510"/>
                  </a:lnTo>
                  <a:lnTo>
                    <a:pt x="155702" y="31811"/>
                  </a:lnTo>
                  <a:lnTo>
                    <a:pt x="178283" y="31050"/>
                  </a:lnTo>
                  <a:lnTo>
                    <a:pt x="192069" y="17936"/>
                  </a:lnTo>
                  <a:lnTo>
                    <a:pt x="209914" y="23012"/>
                  </a:lnTo>
                  <a:lnTo>
                    <a:pt x="230466" y="20728"/>
                  </a:lnTo>
                  <a:lnTo>
                    <a:pt x="247211" y="42979"/>
                  </a:lnTo>
                  <a:lnTo>
                    <a:pt x="235286" y="57193"/>
                  </a:lnTo>
                  <a:lnTo>
                    <a:pt x="244082" y="82998"/>
                  </a:lnTo>
                  <a:lnTo>
                    <a:pt x="276559" y="91374"/>
                  </a:lnTo>
                  <a:lnTo>
                    <a:pt x="263957" y="124708"/>
                  </a:lnTo>
                  <a:lnTo>
                    <a:pt x="267340" y="151951"/>
                  </a:lnTo>
                  <a:lnTo>
                    <a:pt x="303453" y="161511"/>
                  </a:lnTo>
                  <a:lnTo>
                    <a:pt x="326711" y="148736"/>
                  </a:lnTo>
                  <a:lnTo>
                    <a:pt x="348616" y="115148"/>
                  </a:lnTo>
                  <a:lnTo>
                    <a:pt x="364686" y="117432"/>
                  </a:lnTo>
                  <a:lnTo>
                    <a:pt x="377118" y="144083"/>
                  </a:lnTo>
                  <a:lnTo>
                    <a:pt x="391157" y="148144"/>
                  </a:lnTo>
                  <a:lnTo>
                    <a:pt x="398600" y="162611"/>
                  </a:lnTo>
                  <a:lnTo>
                    <a:pt x="421181" y="167095"/>
                  </a:lnTo>
                  <a:lnTo>
                    <a:pt x="428455" y="184524"/>
                  </a:lnTo>
                  <a:lnTo>
                    <a:pt x="433106" y="238587"/>
                  </a:lnTo>
                  <a:lnTo>
                    <a:pt x="438181" y="243324"/>
                  </a:lnTo>
                  <a:lnTo>
                    <a:pt x="468289" y="229449"/>
                  </a:lnTo>
                  <a:lnTo>
                    <a:pt x="481567" y="233933"/>
                  </a:lnTo>
                  <a:lnTo>
                    <a:pt x="490786" y="222935"/>
                  </a:lnTo>
                  <a:lnTo>
                    <a:pt x="497890" y="226573"/>
                  </a:lnTo>
                  <a:lnTo>
                    <a:pt x="507194" y="221750"/>
                  </a:lnTo>
                  <a:lnTo>
                    <a:pt x="513706" y="216759"/>
                  </a:lnTo>
                  <a:lnTo>
                    <a:pt x="506602" y="208467"/>
                  </a:lnTo>
                  <a:lnTo>
                    <a:pt x="504995" y="191123"/>
                  </a:lnTo>
                  <a:lnTo>
                    <a:pt x="520472" y="182070"/>
                  </a:lnTo>
                  <a:lnTo>
                    <a:pt x="526984" y="169549"/>
                  </a:lnTo>
                  <a:lnTo>
                    <a:pt x="557093" y="172679"/>
                  </a:lnTo>
                  <a:lnTo>
                    <a:pt x="592022" y="149074"/>
                  </a:lnTo>
                  <a:lnTo>
                    <a:pt x="594559" y="135791"/>
                  </a:lnTo>
                  <a:lnTo>
                    <a:pt x="588639" y="111763"/>
                  </a:lnTo>
                  <a:lnTo>
                    <a:pt x="613419" y="97296"/>
                  </a:lnTo>
                  <a:lnTo>
                    <a:pt x="616548" y="81813"/>
                  </a:lnTo>
                  <a:lnTo>
                    <a:pt x="634816" y="65653"/>
                  </a:lnTo>
                  <a:lnTo>
                    <a:pt x="646234" y="36888"/>
                  </a:lnTo>
                  <a:lnTo>
                    <a:pt x="661711" y="26735"/>
                  </a:lnTo>
                  <a:lnTo>
                    <a:pt x="664249" y="338"/>
                  </a:lnTo>
                  <a:lnTo>
                    <a:pt x="676258" y="0"/>
                  </a:lnTo>
                  <a:lnTo>
                    <a:pt x="693258" y="35534"/>
                  </a:lnTo>
                  <a:lnTo>
                    <a:pt x="772335" y="44587"/>
                  </a:lnTo>
                  <a:lnTo>
                    <a:pt x="783329" y="56093"/>
                  </a:lnTo>
                  <a:lnTo>
                    <a:pt x="785359" y="73945"/>
                  </a:lnTo>
                  <a:lnTo>
                    <a:pt x="808617" y="83928"/>
                  </a:lnTo>
                  <a:lnTo>
                    <a:pt x="817498" y="104910"/>
                  </a:lnTo>
                  <a:lnTo>
                    <a:pt x="813184" y="129277"/>
                  </a:lnTo>
                  <a:lnTo>
                    <a:pt x="824602" y="134607"/>
                  </a:lnTo>
                  <a:lnTo>
                    <a:pt x="837034" y="127923"/>
                  </a:lnTo>
                  <a:lnTo>
                    <a:pt x="856825" y="139345"/>
                  </a:lnTo>
                  <a:lnTo>
                    <a:pt x="847775" y="154997"/>
                  </a:lnTo>
                  <a:lnTo>
                    <a:pt x="852512" y="162188"/>
                  </a:lnTo>
                  <a:lnTo>
                    <a:pt x="849128" y="173948"/>
                  </a:lnTo>
                  <a:lnTo>
                    <a:pt x="855979" y="177925"/>
                  </a:lnTo>
                  <a:lnTo>
                    <a:pt x="857078" y="203729"/>
                  </a:lnTo>
                  <a:lnTo>
                    <a:pt x="849720" y="221919"/>
                  </a:lnTo>
                  <a:lnTo>
                    <a:pt x="886849" y="219212"/>
                  </a:lnTo>
                  <a:lnTo>
                    <a:pt x="910868" y="225134"/>
                  </a:lnTo>
                  <a:lnTo>
                    <a:pt x="921440" y="221581"/>
                  </a:lnTo>
                  <a:lnTo>
                    <a:pt x="931758" y="229449"/>
                  </a:lnTo>
                  <a:lnTo>
                    <a:pt x="952056" y="217012"/>
                  </a:lnTo>
                  <a:lnTo>
                    <a:pt x="981318" y="214305"/>
                  </a:lnTo>
                  <a:lnTo>
                    <a:pt x="995950" y="220227"/>
                  </a:lnTo>
                  <a:lnTo>
                    <a:pt x="994428" y="233595"/>
                  </a:lnTo>
                  <a:lnTo>
                    <a:pt x="1013372" y="250177"/>
                  </a:lnTo>
                  <a:lnTo>
                    <a:pt x="1030879" y="254492"/>
                  </a:lnTo>
                  <a:lnTo>
                    <a:pt x="1041789" y="249839"/>
                  </a:lnTo>
                  <a:lnTo>
                    <a:pt x="1049063" y="267606"/>
                  </a:lnTo>
                  <a:lnTo>
                    <a:pt x="1124672" y="267691"/>
                  </a:lnTo>
                  <a:lnTo>
                    <a:pt x="1132115" y="261261"/>
                  </a:lnTo>
                  <a:lnTo>
                    <a:pt x="1149453" y="289011"/>
                  </a:lnTo>
                  <a:lnTo>
                    <a:pt x="1184720" y="295949"/>
                  </a:lnTo>
                  <a:lnTo>
                    <a:pt x="1210685" y="289434"/>
                  </a:lnTo>
                  <a:lnTo>
                    <a:pt x="1230983" y="274036"/>
                  </a:lnTo>
                  <a:lnTo>
                    <a:pt x="1232759" y="264391"/>
                  </a:lnTo>
                  <a:lnTo>
                    <a:pt x="1250181" y="261599"/>
                  </a:lnTo>
                  <a:lnTo>
                    <a:pt x="1250181" y="261599"/>
                  </a:lnTo>
                  <a:lnTo>
                    <a:pt x="1242231" y="290365"/>
                  </a:lnTo>
                  <a:lnTo>
                    <a:pt x="1229545" y="299925"/>
                  </a:lnTo>
                  <a:lnTo>
                    <a:pt x="1227008" y="321246"/>
                  </a:lnTo>
                  <a:lnTo>
                    <a:pt x="1210854" y="313378"/>
                  </a:lnTo>
                  <a:lnTo>
                    <a:pt x="1194615" y="328522"/>
                  </a:lnTo>
                  <a:lnTo>
                    <a:pt x="1185820" y="321161"/>
                  </a:lnTo>
                  <a:lnTo>
                    <a:pt x="1182352" y="327761"/>
                  </a:lnTo>
                  <a:lnTo>
                    <a:pt x="1188611" y="336390"/>
                  </a:lnTo>
                  <a:lnTo>
                    <a:pt x="1175755" y="339436"/>
                  </a:lnTo>
                  <a:lnTo>
                    <a:pt x="1171949" y="346035"/>
                  </a:lnTo>
                  <a:lnTo>
                    <a:pt x="1124672" y="338928"/>
                  </a:lnTo>
                  <a:lnTo>
                    <a:pt x="1110802" y="355173"/>
                  </a:lnTo>
                  <a:lnTo>
                    <a:pt x="1113001" y="370825"/>
                  </a:lnTo>
                  <a:lnTo>
                    <a:pt x="1104628" y="376070"/>
                  </a:lnTo>
                  <a:lnTo>
                    <a:pt x="1085599" y="377931"/>
                  </a:lnTo>
                  <a:lnTo>
                    <a:pt x="1071306" y="387238"/>
                  </a:lnTo>
                  <a:lnTo>
                    <a:pt x="1062764" y="384361"/>
                  </a:lnTo>
                  <a:lnTo>
                    <a:pt x="1050670" y="395699"/>
                  </a:lnTo>
                  <a:lnTo>
                    <a:pt x="1025128" y="388930"/>
                  </a:lnTo>
                  <a:lnTo>
                    <a:pt x="1013203" y="376662"/>
                  </a:lnTo>
                  <a:lnTo>
                    <a:pt x="1001786" y="386053"/>
                  </a:lnTo>
                  <a:lnTo>
                    <a:pt x="982756" y="382246"/>
                  </a:lnTo>
                  <a:lnTo>
                    <a:pt x="967279" y="361772"/>
                  </a:lnTo>
                  <a:lnTo>
                    <a:pt x="948503" y="359149"/>
                  </a:lnTo>
                  <a:lnTo>
                    <a:pt x="944106" y="353396"/>
                  </a:lnTo>
                  <a:lnTo>
                    <a:pt x="932942" y="356019"/>
                  </a:lnTo>
                  <a:lnTo>
                    <a:pt x="911967" y="375393"/>
                  </a:lnTo>
                  <a:lnTo>
                    <a:pt x="891331" y="382162"/>
                  </a:lnTo>
                  <a:lnTo>
                    <a:pt x="890485" y="389353"/>
                  </a:lnTo>
                  <a:lnTo>
                    <a:pt x="896067" y="392230"/>
                  </a:lnTo>
                  <a:lnTo>
                    <a:pt x="875093" y="405174"/>
                  </a:lnTo>
                  <a:lnTo>
                    <a:pt x="886003" y="406951"/>
                  </a:lnTo>
                  <a:lnTo>
                    <a:pt x="904779" y="395952"/>
                  </a:lnTo>
                  <a:lnTo>
                    <a:pt x="913236" y="398575"/>
                  </a:lnTo>
                  <a:lnTo>
                    <a:pt x="893361" y="414566"/>
                  </a:lnTo>
                  <a:lnTo>
                    <a:pt x="898097" y="414904"/>
                  </a:lnTo>
                  <a:lnTo>
                    <a:pt x="894799" y="429202"/>
                  </a:lnTo>
                  <a:lnTo>
                    <a:pt x="910276" y="422857"/>
                  </a:lnTo>
                  <a:lnTo>
                    <a:pt x="912306" y="438170"/>
                  </a:lnTo>
                  <a:lnTo>
                    <a:pt x="921524" y="437578"/>
                  </a:lnTo>
                  <a:lnTo>
                    <a:pt x="926430" y="425479"/>
                  </a:lnTo>
                  <a:lnTo>
                    <a:pt x="923638" y="420319"/>
                  </a:lnTo>
                  <a:lnTo>
                    <a:pt x="930743" y="420149"/>
                  </a:lnTo>
                  <a:lnTo>
                    <a:pt x="928206" y="430641"/>
                  </a:lnTo>
                  <a:lnTo>
                    <a:pt x="934380" y="441978"/>
                  </a:lnTo>
                  <a:lnTo>
                    <a:pt x="951041" y="426833"/>
                  </a:lnTo>
                  <a:lnTo>
                    <a:pt x="963896" y="432332"/>
                  </a:lnTo>
                  <a:lnTo>
                    <a:pt x="994258" y="423195"/>
                  </a:lnTo>
                  <a:lnTo>
                    <a:pt x="1003562" y="412112"/>
                  </a:lnTo>
                  <a:lnTo>
                    <a:pt x="1011342" y="431656"/>
                  </a:lnTo>
                  <a:lnTo>
                    <a:pt x="1025297" y="439101"/>
                  </a:lnTo>
                  <a:lnTo>
                    <a:pt x="1057097" y="481234"/>
                  </a:lnTo>
                  <a:lnTo>
                    <a:pt x="1066062" y="484534"/>
                  </a:lnTo>
                  <a:lnTo>
                    <a:pt x="1073505" y="478527"/>
                  </a:lnTo>
                  <a:lnTo>
                    <a:pt x="1087882" y="480304"/>
                  </a:lnTo>
                  <a:lnTo>
                    <a:pt x="1101076" y="472182"/>
                  </a:lnTo>
                  <a:lnTo>
                    <a:pt x="1132115" y="506278"/>
                  </a:lnTo>
                  <a:lnTo>
                    <a:pt x="1157995" y="484957"/>
                  </a:lnTo>
                  <a:lnTo>
                    <a:pt x="1175332" y="490372"/>
                  </a:lnTo>
                  <a:lnTo>
                    <a:pt x="1186158" y="506870"/>
                  </a:lnTo>
                  <a:lnTo>
                    <a:pt x="1208993" y="514230"/>
                  </a:lnTo>
                  <a:lnTo>
                    <a:pt x="1249250" y="510169"/>
                  </a:lnTo>
                  <a:lnTo>
                    <a:pt x="1260414" y="503401"/>
                  </a:lnTo>
                  <a:lnTo>
                    <a:pt x="1283588" y="535382"/>
                  </a:lnTo>
                  <a:lnTo>
                    <a:pt x="1282573" y="572523"/>
                  </a:lnTo>
                  <a:lnTo>
                    <a:pt x="1299065" y="603404"/>
                  </a:lnTo>
                  <a:lnTo>
                    <a:pt x="1299488" y="614403"/>
                  </a:lnTo>
                  <a:lnTo>
                    <a:pt x="1308368" y="614572"/>
                  </a:lnTo>
                  <a:lnTo>
                    <a:pt x="1316487" y="630478"/>
                  </a:lnTo>
                  <a:lnTo>
                    <a:pt x="1328751" y="618295"/>
                  </a:lnTo>
                  <a:lnTo>
                    <a:pt x="1333910" y="622271"/>
                  </a:lnTo>
                  <a:lnTo>
                    <a:pt x="1337800" y="611527"/>
                  </a:lnTo>
                  <a:lnTo>
                    <a:pt x="1356407" y="609327"/>
                  </a:lnTo>
                  <a:lnTo>
                    <a:pt x="1364864" y="608904"/>
                  </a:lnTo>
                  <a:lnTo>
                    <a:pt x="1379157" y="605266"/>
                  </a:lnTo>
                  <a:lnTo>
                    <a:pt x="1380257" y="599597"/>
                  </a:lnTo>
                  <a:lnTo>
                    <a:pt x="1360382" y="582253"/>
                  </a:lnTo>
                  <a:lnTo>
                    <a:pt x="1385077" y="577007"/>
                  </a:lnTo>
                  <a:lnTo>
                    <a:pt x="1424489" y="611019"/>
                  </a:lnTo>
                  <a:lnTo>
                    <a:pt x="1447070" y="605858"/>
                  </a:lnTo>
                  <a:lnTo>
                    <a:pt x="1471851" y="613811"/>
                  </a:lnTo>
                  <a:lnTo>
                    <a:pt x="1489696" y="633355"/>
                  </a:lnTo>
                  <a:lnTo>
                    <a:pt x="1492572" y="648837"/>
                  </a:lnTo>
                  <a:lnTo>
                    <a:pt x="1479209" y="662290"/>
                  </a:lnTo>
                  <a:lnTo>
                    <a:pt x="1466946" y="665420"/>
                  </a:lnTo>
                  <a:lnTo>
                    <a:pt x="1452991" y="682425"/>
                  </a:lnTo>
                  <a:lnTo>
                    <a:pt x="1449946" y="698754"/>
                  </a:lnTo>
                  <a:lnTo>
                    <a:pt x="1459672" y="684456"/>
                  </a:lnTo>
                  <a:lnTo>
                    <a:pt x="1474303" y="683949"/>
                  </a:lnTo>
                  <a:lnTo>
                    <a:pt x="1476587" y="698839"/>
                  </a:lnTo>
                  <a:lnTo>
                    <a:pt x="1482338" y="701969"/>
                  </a:lnTo>
                  <a:lnTo>
                    <a:pt x="1482676" y="710261"/>
                  </a:lnTo>
                  <a:lnTo>
                    <a:pt x="1483522" y="714829"/>
                  </a:lnTo>
                  <a:lnTo>
                    <a:pt x="1488766" y="720075"/>
                  </a:lnTo>
                  <a:lnTo>
                    <a:pt x="1496547" y="713899"/>
                  </a:lnTo>
                  <a:lnTo>
                    <a:pt x="1521412" y="725997"/>
                  </a:lnTo>
                  <a:lnTo>
                    <a:pt x="1517352" y="730566"/>
                  </a:lnTo>
                  <a:lnTo>
                    <a:pt x="1486905" y="733696"/>
                  </a:lnTo>
                  <a:lnTo>
                    <a:pt x="1484537" y="752479"/>
                  </a:lnTo>
                  <a:lnTo>
                    <a:pt x="1496800" y="752394"/>
                  </a:lnTo>
                  <a:lnTo>
                    <a:pt x="1504919" y="746556"/>
                  </a:lnTo>
                  <a:lnTo>
                    <a:pt x="1514138" y="741142"/>
                  </a:lnTo>
                  <a:lnTo>
                    <a:pt x="1540610" y="741734"/>
                  </a:lnTo>
                  <a:lnTo>
                    <a:pt x="1546784" y="752986"/>
                  </a:lnTo>
                  <a:lnTo>
                    <a:pt x="1585773" y="752225"/>
                  </a:lnTo>
                  <a:lnTo>
                    <a:pt x="1597021" y="764070"/>
                  </a:lnTo>
                  <a:lnTo>
                    <a:pt x="1624762" y="770753"/>
                  </a:lnTo>
                  <a:lnTo>
                    <a:pt x="1642776" y="741818"/>
                  </a:lnTo>
                  <a:lnTo>
                    <a:pt x="1653432" y="745710"/>
                  </a:lnTo>
                  <a:lnTo>
                    <a:pt x="1684387" y="778876"/>
                  </a:lnTo>
                  <a:lnTo>
                    <a:pt x="1680919" y="788267"/>
                  </a:lnTo>
                  <a:lnTo>
                    <a:pt x="1671616" y="787674"/>
                  </a:lnTo>
                  <a:lnTo>
                    <a:pt x="1662905" y="796643"/>
                  </a:lnTo>
                  <a:lnTo>
                    <a:pt x="1666626" y="803750"/>
                  </a:lnTo>
                  <a:lnTo>
                    <a:pt x="1688700" y="807134"/>
                  </a:lnTo>
                  <a:lnTo>
                    <a:pt x="1689799" y="813141"/>
                  </a:lnTo>
                  <a:lnTo>
                    <a:pt x="1684725" y="812633"/>
                  </a:lnTo>
                  <a:lnTo>
                    <a:pt x="1692675" y="825408"/>
                  </a:lnTo>
                  <a:lnTo>
                    <a:pt x="1686332" y="832854"/>
                  </a:lnTo>
                  <a:lnTo>
                    <a:pt x="1699779" y="831162"/>
                  </a:lnTo>
                  <a:lnTo>
                    <a:pt x="1714833" y="838522"/>
                  </a:lnTo>
                  <a:lnTo>
                    <a:pt x="1711366" y="857558"/>
                  </a:lnTo>
                  <a:lnTo>
                    <a:pt x="1721092" y="881586"/>
                  </a:lnTo>
                  <a:lnTo>
                    <a:pt x="1748663" y="906968"/>
                  </a:lnTo>
                  <a:lnTo>
                    <a:pt x="1758643" y="906545"/>
                  </a:lnTo>
                  <a:lnTo>
                    <a:pt x="1758643" y="906545"/>
                  </a:lnTo>
                  <a:lnTo>
                    <a:pt x="1757713" y="920843"/>
                  </a:lnTo>
                  <a:lnTo>
                    <a:pt x="1739952" y="925158"/>
                  </a:lnTo>
                  <a:lnTo>
                    <a:pt x="1734455" y="945802"/>
                  </a:lnTo>
                  <a:lnTo>
                    <a:pt x="1718216" y="969406"/>
                  </a:lnTo>
                  <a:lnTo>
                    <a:pt x="1713480" y="1002995"/>
                  </a:lnTo>
                  <a:lnTo>
                    <a:pt x="1719401" y="1009932"/>
                  </a:lnTo>
                  <a:lnTo>
                    <a:pt x="1715341" y="1032353"/>
                  </a:lnTo>
                  <a:lnTo>
                    <a:pt x="1722360" y="1038191"/>
                  </a:lnTo>
                  <a:lnTo>
                    <a:pt x="1710943" y="1052320"/>
                  </a:lnTo>
                  <a:lnTo>
                    <a:pt x="1711366" y="1068395"/>
                  </a:lnTo>
                  <a:lnTo>
                    <a:pt x="1686670" y="1081678"/>
                  </a:lnTo>
                  <a:lnTo>
                    <a:pt x="1674322" y="1082524"/>
                  </a:lnTo>
                  <a:lnTo>
                    <a:pt x="1663497" y="1099952"/>
                  </a:lnTo>
                  <a:lnTo>
                    <a:pt x="1628567" y="1104267"/>
                  </a:lnTo>
                  <a:lnTo>
                    <a:pt x="1619687" y="1087685"/>
                  </a:lnTo>
                  <a:lnTo>
                    <a:pt x="1590932" y="1081931"/>
                  </a:lnTo>
                  <a:lnTo>
                    <a:pt x="1585012" y="1073894"/>
                  </a:lnTo>
                  <a:lnTo>
                    <a:pt x="1579345" y="1034637"/>
                  </a:lnTo>
                  <a:lnTo>
                    <a:pt x="1540610" y="1036160"/>
                  </a:lnTo>
                  <a:lnTo>
                    <a:pt x="1534182" y="1028799"/>
                  </a:lnTo>
                  <a:lnTo>
                    <a:pt x="1519720" y="1028545"/>
                  </a:lnTo>
                  <a:lnTo>
                    <a:pt x="1515153" y="1013232"/>
                  </a:lnTo>
                  <a:lnTo>
                    <a:pt x="1530461" y="1008156"/>
                  </a:lnTo>
                  <a:lnTo>
                    <a:pt x="1535366" y="989373"/>
                  </a:lnTo>
                  <a:lnTo>
                    <a:pt x="1524710" y="974060"/>
                  </a:lnTo>
                  <a:lnTo>
                    <a:pt x="1507287" y="983197"/>
                  </a:lnTo>
                  <a:lnTo>
                    <a:pt x="1479716" y="980997"/>
                  </a:lnTo>
                  <a:lnTo>
                    <a:pt x="1469229" y="998849"/>
                  </a:lnTo>
                  <a:lnTo>
                    <a:pt x="1455528" y="1002995"/>
                  </a:lnTo>
                  <a:lnTo>
                    <a:pt x="1452483" y="1014247"/>
                  </a:lnTo>
                  <a:lnTo>
                    <a:pt x="1461786" y="1042251"/>
                  </a:lnTo>
                  <a:lnTo>
                    <a:pt x="1453075" y="1055535"/>
                  </a:lnTo>
                  <a:lnTo>
                    <a:pt x="1417638" y="1056719"/>
                  </a:lnTo>
                  <a:lnTo>
                    <a:pt x="1402330" y="1050966"/>
                  </a:lnTo>
                  <a:lnTo>
                    <a:pt x="1390152" y="1058750"/>
                  </a:lnTo>
                  <a:lnTo>
                    <a:pt x="1329596" y="1072202"/>
                  </a:lnTo>
                  <a:lnTo>
                    <a:pt x="1329596" y="1072202"/>
                  </a:lnTo>
                  <a:lnTo>
                    <a:pt x="1342452" y="1058242"/>
                  </a:lnTo>
                  <a:lnTo>
                    <a:pt x="1319194" y="1034468"/>
                  </a:lnTo>
                  <a:lnTo>
                    <a:pt x="1284941" y="1069579"/>
                  </a:lnTo>
                  <a:lnTo>
                    <a:pt x="1278344" y="1061541"/>
                  </a:lnTo>
                  <a:lnTo>
                    <a:pt x="1255763" y="1061626"/>
                  </a:lnTo>
                  <a:lnTo>
                    <a:pt x="1273439" y="1046990"/>
                  </a:lnTo>
                  <a:lnTo>
                    <a:pt x="1255255" y="1035906"/>
                  </a:lnTo>
                  <a:lnTo>
                    <a:pt x="1252887" y="1028292"/>
                  </a:lnTo>
                  <a:lnTo>
                    <a:pt x="1212714" y="1027615"/>
                  </a:lnTo>
                  <a:lnTo>
                    <a:pt x="1205018" y="1027361"/>
                  </a:lnTo>
                  <a:lnTo>
                    <a:pt x="1197491" y="1018901"/>
                  </a:lnTo>
                  <a:lnTo>
                    <a:pt x="1187765" y="1026853"/>
                  </a:lnTo>
                  <a:lnTo>
                    <a:pt x="1177785" y="1024907"/>
                  </a:lnTo>
                  <a:lnTo>
                    <a:pt x="1172626" y="1039037"/>
                  </a:lnTo>
                  <a:lnTo>
                    <a:pt x="1182437" y="1042759"/>
                  </a:lnTo>
                  <a:lnTo>
                    <a:pt x="1186919" y="1034383"/>
                  </a:lnTo>
                  <a:lnTo>
                    <a:pt x="1193178" y="1034045"/>
                  </a:lnTo>
                  <a:lnTo>
                    <a:pt x="1204172" y="1040306"/>
                  </a:lnTo>
                  <a:lnTo>
                    <a:pt x="1210854" y="1052658"/>
                  </a:lnTo>
                  <a:lnTo>
                    <a:pt x="1189118" y="1057481"/>
                  </a:lnTo>
                  <a:lnTo>
                    <a:pt x="1168736" y="1045297"/>
                  </a:lnTo>
                  <a:lnTo>
                    <a:pt x="1154612" y="1006548"/>
                  </a:lnTo>
                  <a:lnTo>
                    <a:pt x="1148184" y="1006802"/>
                  </a:lnTo>
                  <a:lnTo>
                    <a:pt x="1145309" y="1019662"/>
                  </a:lnTo>
                  <a:lnTo>
                    <a:pt x="1132538" y="1009679"/>
                  </a:lnTo>
                  <a:lnTo>
                    <a:pt x="1112663" y="1016785"/>
                  </a:lnTo>
                  <a:lnTo>
                    <a:pt x="1086529" y="1008917"/>
                  </a:lnTo>
                  <a:lnTo>
                    <a:pt x="1076380" y="1006971"/>
                  </a:lnTo>
                  <a:lnTo>
                    <a:pt x="1065724" y="1008071"/>
                  </a:lnTo>
                  <a:lnTo>
                    <a:pt x="1053884" y="995211"/>
                  </a:lnTo>
                  <a:lnTo>
                    <a:pt x="1064202" y="984043"/>
                  </a:lnTo>
                  <a:lnTo>
                    <a:pt x="1069445" y="978290"/>
                  </a:lnTo>
                  <a:lnTo>
                    <a:pt x="1080101" y="974144"/>
                  </a:lnTo>
                  <a:lnTo>
                    <a:pt x="1080017" y="967884"/>
                  </a:lnTo>
                  <a:lnTo>
                    <a:pt x="1047456" y="957392"/>
                  </a:lnTo>
                  <a:lnTo>
                    <a:pt x="1044242" y="947494"/>
                  </a:lnTo>
                  <a:lnTo>
                    <a:pt x="1001024" y="928458"/>
                  </a:lnTo>
                  <a:lnTo>
                    <a:pt x="991129" y="903245"/>
                  </a:lnTo>
                  <a:lnTo>
                    <a:pt x="998064" y="898253"/>
                  </a:lnTo>
                  <a:lnTo>
                    <a:pt x="995019" y="883025"/>
                  </a:lnTo>
                  <a:lnTo>
                    <a:pt x="974299" y="862127"/>
                  </a:lnTo>
                  <a:lnTo>
                    <a:pt x="951971" y="872533"/>
                  </a:lnTo>
                  <a:lnTo>
                    <a:pt x="966518" y="881079"/>
                  </a:lnTo>
                  <a:lnTo>
                    <a:pt x="957976" y="897407"/>
                  </a:lnTo>
                  <a:lnTo>
                    <a:pt x="949180" y="894615"/>
                  </a:lnTo>
                  <a:lnTo>
                    <a:pt x="945205" y="883448"/>
                  </a:lnTo>
                  <a:lnTo>
                    <a:pt x="937255" y="891316"/>
                  </a:lnTo>
                  <a:lnTo>
                    <a:pt x="932603" y="888355"/>
                  </a:lnTo>
                  <a:lnTo>
                    <a:pt x="926260" y="894108"/>
                  </a:lnTo>
                  <a:lnTo>
                    <a:pt x="919325" y="919574"/>
                  </a:lnTo>
                  <a:lnTo>
                    <a:pt x="935733" y="928373"/>
                  </a:lnTo>
                  <a:lnTo>
                    <a:pt x="921524" y="939626"/>
                  </a:lnTo>
                  <a:lnTo>
                    <a:pt x="921355" y="956123"/>
                  </a:lnTo>
                  <a:lnTo>
                    <a:pt x="917803" y="964922"/>
                  </a:lnTo>
                  <a:lnTo>
                    <a:pt x="893784" y="961454"/>
                  </a:lnTo>
                  <a:lnTo>
                    <a:pt x="893953" y="950878"/>
                  </a:lnTo>
                  <a:lnTo>
                    <a:pt x="882704" y="930403"/>
                  </a:lnTo>
                  <a:lnTo>
                    <a:pt x="868158" y="918474"/>
                  </a:lnTo>
                  <a:lnTo>
                    <a:pt x="870695" y="912298"/>
                  </a:lnTo>
                  <a:lnTo>
                    <a:pt x="883719" y="911029"/>
                  </a:lnTo>
                  <a:lnTo>
                    <a:pt x="883297" y="903499"/>
                  </a:lnTo>
                  <a:lnTo>
                    <a:pt x="864436" y="887001"/>
                  </a:lnTo>
                  <a:lnTo>
                    <a:pt x="858093" y="866865"/>
                  </a:lnTo>
                  <a:lnTo>
                    <a:pt x="841601" y="853667"/>
                  </a:lnTo>
                  <a:lnTo>
                    <a:pt x="820373" y="822532"/>
                  </a:lnTo>
                  <a:lnTo>
                    <a:pt x="792041" y="818301"/>
                  </a:lnTo>
                  <a:lnTo>
                    <a:pt x="791618" y="806541"/>
                  </a:lnTo>
                  <a:lnTo>
                    <a:pt x="784429" y="807303"/>
                  </a:lnTo>
                  <a:lnTo>
                    <a:pt x="779270" y="801127"/>
                  </a:lnTo>
                  <a:lnTo>
                    <a:pt x="777156" y="817032"/>
                  </a:lnTo>
                  <a:lnTo>
                    <a:pt x="783076" y="821178"/>
                  </a:lnTo>
                  <a:lnTo>
                    <a:pt x="785275" y="834969"/>
                  </a:lnTo>
                  <a:lnTo>
                    <a:pt x="790857" y="836830"/>
                  </a:lnTo>
                  <a:lnTo>
                    <a:pt x="780200" y="840976"/>
                  </a:lnTo>
                  <a:lnTo>
                    <a:pt x="774280" y="837422"/>
                  </a:lnTo>
                  <a:lnTo>
                    <a:pt x="757873" y="857305"/>
                  </a:lnTo>
                  <a:lnTo>
                    <a:pt x="768360" y="873379"/>
                  </a:lnTo>
                  <a:lnTo>
                    <a:pt x="776140" y="869065"/>
                  </a:lnTo>
                  <a:lnTo>
                    <a:pt x="779524" y="882940"/>
                  </a:lnTo>
                  <a:lnTo>
                    <a:pt x="765569" y="883363"/>
                  </a:lnTo>
                  <a:lnTo>
                    <a:pt x="762270" y="900369"/>
                  </a:lnTo>
                  <a:lnTo>
                    <a:pt x="766414" y="895038"/>
                  </a:lnTo>
                  <a:lnTo>
                    <a:pt x="774280" y="898761"/>
                  </a:lnTo>
                  <a:lnTo>
                    <a:pt x="762355" y="906883"/>
                  </a:lnTo>
                  <a:lnTo>
                    <a:pt x="760917" y="913736"/>
                  </a:lnTo>
                  <a:lnTo>
                    <a:pt x="746539" y="910183"/>
                  </a:lnTo>
                  <a:lnTo>
                    <a:pt x="746370" y="898253"/>
                  </a:lnTo>
                  <a:lnTo>
                    <a:pt x="719729" y="903076"/>
                  </a:lnTo>
                  <a:lnTo>
                    <a:pt x="701038" y="891316"/>
                  </a:lnTo>
                  <a:lnTo>
                    <a:pt x="701292" y="899692"/>
                  </a:lnTo>
                  <a:lnTo>
                    <a:pt x="691820" y="908491"/>
                  </a:lnTo>
                  <a:lnTo>
                    <a:pt x="664671" y="884801"/>
                  </a:lnTo>
                  <a:lnTo>
                    <a:pt x="658328" y="895038"/>
                  </a:lnTo>
                  <a:lnTo>
                    <a:pt x="649279" y="888101"/>
                  </a:lnTo>
                  <a:lnTo>
                    <a:pt x="622807" y="908406"/>
                  </a:lnTo>
                  <a:lnTo>
                    <a:pt x="615111" y="924989"/>
                  </a:lnTo>
                  <a:lnTo>
                    <a:pt x="594305" y="897746"/>
                  </a:lnTo>
                  <a:lnTo>
                    <a:pt x="589315" y="903753"/>
                  </a:lnTo>
                  <a:lnTo>
                    <a:pt x="578659" y="898930"/>
                  </a:lnTo>
                  <a:lnTo>
                    <a:pt x="582211" y="897577"/>
                  </a:lnTo>
                  <a:lnTo>
                    <a:pt x="579251" y="889032"/>
                  </a:lnTo>
                  <a:lnTo>
                    <a:pt x="571808" y="887509"/>
                  </a:lnTo>
                  <a:lnTo>
                    <a:pt x="570202" y="880571"/>
                  </a:lnTo>
                  <a:lnTo>
                    <a:pt x="560391" y="882348"/>
                  </a:lnTo>
                  <a:lnTo>
                    <a:pt x="556923" y="877356"/>
                  </a:lnTo>
                  <a:lnTo>
                    <a:pt x="553625" y="880909"/>
                  </a:lnTo>
                  <a:lnTo>
                    <a:pt x="525039" y="865934"/>
                  </a:lnTo>
                  <a:lnTo>
                    <a:pt x="513621" y="853751"/>
                  </a:lnTo>
                  <a:lnTo>
                    <a:pt x="477677" y="858320"/>
                  </a:lnTo>
                  <a:lnTo>
                    <a:pt x="469642" y="849183"/>
                  </a:lnTo>
                  <a:lnTo>
                    <a:pt x="442579" y="843599"/>
                  </a:lnTo>
                  <a:lnTo>
                    <a:pt x="425156" y="842668"/>
                  </a:lnTo>
                  <a:lnTo>
                    <a:pt x="395978" y="877356"/>
                  </a:lnTo>
                  <a:lnTo>
                    <a:pt x="379909" y="879471"/>
                  </a:lnTo>
                  <a:lnTo>
                    <a:pt x="362825" y="873633"/>
                  </a:lnTo>
                  <a:lnTo>
                    <a:pt x="361725" y="867373"/>
                  </a:lnTo>
                  <a:lnTo>
                    <a:pt x="361725" y="867373"/>
                  </a:lnTo>
                  <a:lnTo>
                    <a:pt x="378640" y="845629"/>
                  </a:lnTo>
                  <a:lnTo>
                    <a:pt x="385829" y="782260"/>
                  </a:lnTo>
                  <a:lnTo>
                    <a:pt x="454419" y="751463"/>
                  </a:lnTo>
                  <a:lnTo>
                    <a:pt x="471757" y="737081"/>
                  </a:lnTo>
                  <a:lnTo>
                    <a:pt x="465245" y="711361"/>
                  </a:lnTo>
                  <a:lnTo>
                    <a:pt x="480383" y="670835"/>
                  </a:lnTo>
                  <a:lnTo>
                    <a:pt x="477508" y="663897"/>
                  </a:lnTo>
                  <a:lnTo>
                    <a:pt x="446131" y="651968"/>
                  </a:lnTo>
                  <a:lnTo>
                    <a:pt x="454081" y="638177"/>
                  </a:lnTo>
                  <a:lnTo>
                    <a:pt x="471419" y="633608"/>
                  </a:lnTo>
                  <a:lnTo>
                    <a:pt x="472856" y="621679"/>
                  </a:lnTo>
                  <a:lnTo>
                    <a:pt x="460593" y="608311"/>
                  </a:lnTo>
                  <a:lnTo>
                    <a:pt x="459493" y="587160"/>
                  </a:lnTo>
                  <a:lnTo>
                    <a:pt x="465245" y="575654"/>
                  </a:lnTo>
                  <a:lnTo>
                    <a:pt x="459832" y="563640"/>
                  </a:lnTo>
                  <a:lnTo>
                    <a:pt x="468120" y="543334"/>
                  </a:lnTo>
                  <a:lnTo>
                    <a:pt x="487995" y="533182"/>
                  </a:lnTo>
                  <a:lnTo>
                    <a:pt x="488333" y="518884"/>
                  </a:lnTo>
                  <a:lnTo>
                    <a:pt x="467782" y="489357"/>
                  </a:lnTo>
                  <a:lnTo>
                    <a:pt x="448245" y="493079"/>
                  </a:lnTo>
                  <a:lnTo>
                    <a:pt x="440633" y="484280"/>
                  </a:lnTo>
                  <a:lnTo>
                    <a:pt x="426171" y="483349"/>
                  </a:lnTo>
                  <a:lnTo>
                    <a:pt x="428370" y="520745"/>
                  </a:lnTo>
                  <a:lnTo>
                    <a:pt x="424733" y="524468"/>
                  </a:lnTo>
                  <a:lnTo>
                    <a:pt x="391918" y="536481"/>
                  </a:lnTo>
                  <a:lnTo>
                    <a:pt x="378217" y="527683"/>
                  </a:lnTo>
                  <a:lnTo>
                    <a:pt x="344303" y="527683"/>
                  </a:lnTo>
                  <a:lnTo>
                    <a:pt x="328403" y="576077"/>
                  </a:lnTo>
                  <a:lnTo>
                    <a:pt x="301339" y="584791"/>
                  </a:lnTo>
                  <a:lnTo>
                    <a:pt x="297364" y="583860"/>
                  </a:lnTo>
                  <a:lnTo>
                    <a:pt x="296603" y="553910"/>
                  </a:lnTo>
                  <a:lnTo>
                    <a:pt x="292290" y="547903"/>
                  </a:lnTo>
                  <a:lnTo>
                    <a:pt x="287215" y="546042"/>
                  </a:lnTo>
                  <a:lnTo>
                    <a:pt x="270977" y="557125"/>
                  </a:lnTo>
                  <a:lnTo>
                    <a:pt x="242475" y="558056"/>
                  </a:lnTo>
                  <a:lnTo>
                    <a:pt x="225476" y="546042"/>
                  </a:lnTo>
                  <a:lnTo>
                    <a:pt x="202387" y="546465"/>
                  </a:lnTo>
                  <a:lnTo>
                    <a:pt x="167035" y="536312"/>
                  </a:lnTo>
                  <a:lnTo>
                    <a:pt x="151135" y="525737"/>
                  </a:lnTo>
                  <a:lnTo>
                    <a:pt x="138871" y="474551"/>
                  </a:lnTo>
                  <a:lnTo>
                    <a:pt x="131683" y="464821"/>
                  </a:lnTo>
                  <a:lnTo>
                    <a:pt x="144707" y="448238"/>
                  </a:lnTo>
                  <a:lnTo>
                    <a:pt x="150458" y="419642"/>
                  </a:lnTo>
                  <a:lnTo>
                    <a:pt x="182258" y="416427"/>
                  </a:lnTo>
                  <a:lnTo>
                    <a:pt x="188432" y="412704"/>
                  </a:lnTo>
                  <a:lnTo>
                    <a:pt x="188094" y="400690"/>
                  </a:lnTo>
                  <a:lnTo>
                    <a:pt x="180905" y="387238"/>
                  </a:lnTo>
                  <a:lnTo>
                    <a:pt x="111554" y="366002"/>
                  </a:lnTo>
                  <a:lnTo>
                    <a:pt x="91679" y="333175"/>
                  </a:lnTo>
                  <a:lnTo>
                    <a:pt x="83729" y="293834"/>
                  </a:lnTo>
                  <a:lnTo>
                    <a:pt x="35352" y="275813"/>
                  </a:lnTo>
                  <a:lnTo>
                    <a:pt x="2876" y="254492"/>
                  </a:lnTo>
                  <a:lnTo>
                    <a:pt x="0" y="240109"/>
                  </a:lnTo>
                  <a:lnTo>
                    <a:pt x="16238" y="214136"/>
                  </a:lnTo>
                  <a:lnTo>
                    <a:pt x="25626" y="212274"/>
                  </a:lnTo>
                  <a:lnTo>
                    <a:pt x="42626" y="167349"/>
                  </a:lnTo>
                  <a:lnTo>
                    <a:pt x="17000" y="136299"/>
                  </a:lnTo>
                  <a:lnTo>
                    <a:pt x="16746" y="106602"/>
                  </a:lnTo>
                  <a:lnTo>
                    <a:pt x="16746" y="106602"/>
                  </a:lnTo>
                  <a:lnTo>
                    <a:pt x="16830" y="106095"/>
                  </a:lnTo>
                  <a:close/>
                </a:path>
              </a:pathLst>
            </a:custGeom>
            <a:grpFill/>
            <a:ln w="8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6ECAD62-51AA-CC4B-5E89-4D17BE161D9D}"/>
                </a:ext>
              </a:extLst>
            </p:cNvPr>
            <p:cNvSpPr/>
            <p:nvPr/>
          </p:nvSpPr>
          <p:spPr>
            <a:xfrm>
              <a:off x="7733146" y="1790631"/>
              <a:ext cx="1178089" cy="3100847"/>
            </a:xfrm>
            <a:custGeom>
              <a:avLst/>
              <a:gdLst>
                <a:gd name="connsiteX0" fmla="*/ 302946 w 907061"/>
                <a:gd name="connsiteY0" fmla="*/ 2331804 h 2387474"/>
                <a:gd name="connsiteX1" fmla="*/ 307598 w 907061"/>
                <a:gd name="connsiteY1" fmla="*/ 2322413 h 2387474"/>
                <a:gd name="connsiteX2" fmla="*/ 322652 w 907061"/>
                <a:gd name="connsiteY2" fmla="*/ 2332312 h 2387474"/>
                <a:gd name="connsiteX3" fmla="*/ 330094 w 907061"/>
                <a:gd name="connsiteY3" fmla="*/ 2358032 h 2387474"/>
                <a:gd name="connsiteX4" fmla="*/ 328911 w 907061"/>
                <a:gd name="connsiteY4" fmla="*/ 2387475 h 2387474"/>
                <a:gd name="connsiteX5" fmla="*/ 323075 w 907061"/>
                <a:gd name="connsiteY5" fmla="*/ 2374530 h 2387474"/>
                <a:gd name="connsiteX6" fmla="*/ 301339 w 907061"/>
                <a:gd name="connsiteY6" fmla="*/ 2357440 h 2387474"/>
                <a:gd name="connsiteX7" fmla="*/ 286370 w 907061"/>
                <a:gd name="connsiteY7" fmla="*/ 2309722 h 2387474"/>
                <a:gd name="connsiteX8" fmla="*/ 295926 w 907061"/>
                <a:gd name="connsiteY8" fmla="*/ 2315391 h 2387474"/>
                <a:gd name="connsiteX9" fmla="*/ 302946 w 907061"/>
                <a:gd name="connsiteY9" fmla="*/ 2331804 h 2387474"/>
                <a:gd name="connsiteX10" fmla="*/ 47954 w 907061"/>
                <a:gd name="connsiteY10" fmla="*/ 1864276 h 2387474"/>
                <a:gd name="connsiteX11" fmla="*/ 72480 w 907061"/>
                <a:gd name="connsiteY11" fmla="*/ 1919946 h 2387474"/>
                <a:gd name="connsiteX12" fmla="*/ 118489 w 907061"/>
                <a:gd name="connsiteY12" fmla="*/ 1947950 h 2387474"/>
                <a:gd name="connsiteX13" fmla="*/ 160861 w 907061"/>
                <a:gd name="connsiteY13" fmla="*/ 1991099 h 2387474"/>
                <a:gd name="connsiteX14" fmla="*/ 161706 w 907061"/>
                <a:gd name="connsiteY14" fmla="*/ 1998544 h 2387474"/>
                <a:gd name="connsiteX15" fmla="*/ 151896 w 907061"/>
                <a:gd name="connsiteY15" fmla="*/ 2013435 h 2387474"/>
                <a:gd name="connsiteX16" fmla="*/ 143861 w 907061"/>
                <a:gd name="connsiteY16" fmla="*/ 2011404 h 2387474"/>
                <a:gd name="connsiteX17" fmla="*/ 123648 w 907061"/>
                <a:gd name="connsiteY17" fmla="*/ 2015381 h 2387474"/>
                <a:gd name="connsiteX18" fmla="*/ 116713 w 907061"/>
                <a:gd name="connsiteY18" fmla="*/ 2053369 h 2387474"/>
                <a:gd name="connsiteX19" fmla="*/ 118320 w 907061"/>
                <a:gd name="connsiteY19" fmla="*/ 2072236 h 2387474"/>
                <a:gd name="connsiteX20" fmla="*/ 125932 w 907061"/>
                <a:gd name="connsiteY20" fmla="*/ 2081627 h 2387474"/>
                <a:gd name="connsiteX21" fmla="*/ 121195 w 907061"/>
                <a:gd name="connsiteY21" fmla="*/ 2082473 h 2387474"/>
                <a:gd name="connsiteX22" fmla="*/ 118320 w 907061"/>
                <a:gd name="connsiteY22" fmla="*/ 2097617 h 2387474"/>
                <a:gd name="connsiteX23" fmla="*/ 108847 w 907061"/>
                <a:gd name="connsiteY23" fmla="*/ 2095925 h 2387474"/>
                <a:gd name="connsiteX24" fmla="*/ 99375 w 907061"/>
                <a:gd name="connsiteY24" fmla="*/ 2085434 h 2387474"/>
                <a:gd name="connsiteX25" fmla="*/ 86858 w 907061"/>
                <a:gd name="connsiteY25" fmla="*/ 2091525 h 2387474"/>
                <a:gd name="connsiteX26" fmla="*/ 81699 w 907061"/>
                <a:gd name="connsiteY26" fmla="*/ 2083488 h 2387474"/>
                <a:gd name="connsiteX27" fmla="*/ 74172 w 907061"/>
                <a:gd name="connsiteY27" fmla="*/ 2096771 h 2387474"/>
                <a:gd name="connsiteX28" fmla="*/ 64277 w 907061"/>
                <a:gd name="connsiteY28" fmla="*/ 2079089 h 2387474"/>
                <a:gd name="connsiteX29" fmla="*/ 53282 w 907061"/>
                <a:gd name="connsiteY29" fmla="*/ 2081627 h 2387474"/>
                <a:gd name="connsiteX30" fmla="*/ 37636 w 907061"/>
                <a:gd name="connsiteY30" fmla="*/ 2073335 h 2387474"/>
                <a:gd name="connsiteX31" fmla="*/ 30109 w 907061"/>
                <a:gd name="connsiteY31" fmla="*/ 2058107 h 2387474"/>
                <a:gd name="connsiteX32" fmla="*/ 12771 w 907061"/>
                <a:gd name="connsiteY32" fmla="*/ 2034163 h 2387474"/>
                <a:gd name="connsiteX33" fmla="*/ 19114 w 907061"/>
                <a:gd name="connsiteY33" fmla="*/ 2022234 h 2387474"/>
                <a:gd name="connsiteX34" fmla="*/ 6935 w 907061"/>
                <a:gd name="connsiteY34" fmla="*/ 2004382 h 2387474"/>
                <a:gd name="connsiteX35" fmla="*/ 17930 w 907061"/>
                <a:gd name="connsiteY35" fmla="*/ 1990676 h 2387474"/>
                <a:gd name="connsiteX36" fmla="*/ 22497 w 907061"/>
                <a:gd name="connsiteY36" fmla="*/ 1993468 h 2387474"/>
                <a:gd name="connsiteX37" fmla="*/ 26472 w 907061"/>
                <a:gd name="connsiteY37" fmla="*/ 1988053 h 2387474"/>
                <a:gd name="connsiteX38" fmla="*/ 17084 w 907061"/>
                <a:gd name="connsiteY38" fmla="*/ 1970455 h 2387474"/>
                <a:gd name="connsiteX39" fmla="*/ 24104 w 907061"/>
                <a:gd name="connsiteY39" fmla="*/ 1952858 h 2387474"/>
                <a:gd name="connsiteX40" fmla="*/ 19706 w 907061"/>
                <a:gd name="connsiteY40" fmla="*/ 1937882 h 2387474"/>
                <a:gd name="connsiteX41" fmla="*/ 0 w 907061"/>
                <a:gd name="connsiteY41" fmla="*/ 1920792 h 2387474"/>
                <a:gd name="connsiteX42" fmla="*/ 12010 w 907061"/>
                <a:gd name="connsiteY42" fmla="*/ 1889319 h 2387474"/>
                <a:gd name="connsiteX43" fmla="*/ 24273 w 907061"/>
                <a:gd name="connsiteY43" fmla="*/ 1876121 h 2387474"/>
                <a:gd name="connsiteX44" fmla="*/ 23004 w 907061"/>
                <a:gd name="connsiteY44" fmla="*/ 1867575 h 2387474"/>
                <a:gd name="connsiteX45" fmla="*/ 35521 w 907061"/>
                <a:gd name="connsiteY45" fmla="*/ 1868252 h 2387474"/>
                <a:gd name="connsiteX46" fmla="*/ 44233 w 907061"/>
                <a:gd name="connsiteY46" fmla="*/ 1859115 h 2387474"/>
                <a:gd name="connsiteX47" fmla="*/ 47954 w 907061"/>
                <a:gd name="connsiteY47" fmla="*/ 1864276 h 2387474"/>
                <a:gd name="connsiteX48" fmla="*/ 768360 w 907061"/>
                <a:gd name="connsiteY48" fmla="*/ 812972 h 2387474"/>
                <a:gd name="connsiteX49" fmla="*/ 786628 w 907061"/>
                <a:gd name="connsiteY49" fmla="*/ 821601 h 2387474"/>
                <a:gd name="connsiteX50" fmla="*/ 796523 w 907061"/>
                <a:gd name="connsiteY50" fmla="*/ 842837 h 2387474"/>
                <a:gd name="connsiteX51" fmla="*/ 781300 w 907061"/>
                <a:gd name="connsiteY51" fmla="*/ 836153 h 2387474"/>
                <a:gd name="connsiteX52" fmla="*/ 776817 w 907061"/>
                <a:gd name="connsiteY52" fmla="*/ 825239 h 2387474"/>
                <a:gd name="connsiteX53" fmla="*/ 762693 w 907061"/>
                <a:gd name="connsiteY53" fmla="*/ 813987 h 2387474"/>
                <a:gd name="connsiteX54" fmla="*/ 768360 w 907061"/>
                <a:gd name="connsiteY54" fmla="*/ 812972 h 2387474"/>
                <a:gd name="connsiteX55" fmla="*/ 449429 w 907061"/>
                <a:gd name="connsiteY55" fmla="*/ 750702 h 2387474"/>
                <a:gd name="connsiteX56" fmla="*/ 443594 w 907061"/>
                <a:gd name="connsiteY56" fmla="*/ 761870 h 2387474"/>
                <a:gd name="connsiteX57" fmla="*/ 451374 w 907061"/>
                <a:gd name="connsiteY57" fmla="*/ 761278 h 2387474"/>
                <a:gd name="connsiteX58" fmla="*/ 448837 w 907061"/>
                <a:gd name="connsiteY58" fmla="*/ 775830 h 2387474"/>
                <a:gd name="connsiteX59" fmla="*/ 454927 w 907061"/>
                <a:gd name="connsiteY59" fmla="*/ 769907 h 2387474"/>
                <a:gd name="connsiteX60" fmla="*/ 461946 w 907061"/>
                <a:gd name="connsiteY60" fmla="*/ 773122 h 2387474"/>
                <a:gd name="connsiteX61" fmla="*/ 464230 w 907061"/>
                <a:gd name="connsiteY61" fmla="*/ 783444 h 2387474"/>
                <a:gd name="connsiteX62" fmla="*/ 470742 w 907061"/>
                <a:gd name="connsiteY62" fmla="*/ 778876 h 2387474"/>
                <a:gd name="connsiteX63" fmla="*/ 479961 w 907061"/>
                <a:gd name="connsiteY63" fmla="*/ 786659 h 2387474"/>
                <a:gd name="connsiteX64" fmla="*/ 460424 w 907061"/>
                <a:gd name="connsiteY64" fmla="*/ 803157 h 2387474"/>
                <a:gd name="connsiteX65" fmla="*/ 431499 w 907061"/>
                <a:gd name="connsiteY65" fmla="*/ 798673 h 2387474"/>
                <a:gd name="connsiteX66" fmla="*/ 432937 w 907061"/>
                <a:gd name="connsiteY66" fmla="*/ 811195 h 2387474"/>
                <a:gd name="connsiteX67" fmla="*/ 424733 w 907061"/>
                <a:gd name="connsiteY67" fmla="*/ 805949 h 2387474"/>
                <a:gd name="connsiteX68" fmla="*/ 428793 w 907061"/>
                <a:gd name="connsiteY68" fmla="*/ 798673 h 2387474"/>
                <a:gd name="connsiteX69" fmla="*/ 420336 w 907061"/>
                <a:gd name="connsiteY69" fmla="*/ 797996 h 2387474"/>
                <a:gd name="connsiteX70" fmla="*/ 411117 w 907061"/>
                <a:gd name="connsiteY70" fmla="*/ 786575 h 2387474"/>
                <a:gd name="connsiteX71" fmla="*/ 403759 w 907061"/>
                <a:gd name="connsiteY71" fmla="*/ 788520 h 2387474"/>
                <a:gd name="connsiteX72" fmla="*/ 404943 w 907061"/>
                <a:gd name="connsiteY72" fmla="*/ 779552 h 2387474"/>
                <a:gd name="connsiteX73" fmla="*/ 421519 w 907061"/>
                <a:gd name="connsiteY73" fmla="*/ 781667 h 2387474"/>
                <a:gd name="connsiteX74" fmla="*/ 443001 w 907061"/>
                <a:gd name="connsiteY74" fmla="*/ 773038 h 2387474"/>
                <a:gd name="connsiteX75" fmla="*/ 440887 w 907061"/>
                <a:gd name="connsiteY75" fmla="*/ 755186 h 2387474"/>
                <a:gd name="connsiteX76" fmla="*/ 449429 w 907061"/>
                <a:gd name="connsiteY76" fmla="*/ 750702 h 2387474"/>
                <a:gd name="connsiteX77" fmla="*/ 374750 w 907061"/>
                <a:gd name="connsiteY77" fmla="*/ 671765 h 2387474"/>
                <a:gd name="connsiteX78" fmla="*/ 387943 w 907061"/>
                <a:gd name="connsiteY78" fmla="*/ 677688 h 2387474"/>
                <a:gd name="connsiteX79" fmla="*/ 397247 w 907061"/>
                <a:gd name="connsiteY79" fmla="*/ 698331 h 2387474"/>
                <a:gd name="connsiteX80" fmla="*/ 390650 w 907061"/>
                <a:gd name="connsiteY80" fmla="*/ 718721 h 2387474"/>
                <a:gd name="connsiteX81" fmla="*/ 376610 w 907061"/>
                <a:gd name="connsiteY81" fmla="*/ 731243 h 2387474"/>
                <a:gd name="connsiteX82" fmla="*/ 376357 w 907061"/>
                <a:gd name="connsiteY82" fmla="*/ 746979 h 2387474"/>
                <a:gd name="connsiteX83" fmla="*/ 365954 w 907061"/>
                <a:gd name="connsiteY83" fmla="*/ 752986 h 2387474"/>
                <a:gd name="connsiteX84" fmla="*/ 359273 w 907061"/>
                <a:gd name="connsiteY84" fmla="*/ 748756 h 2387474"/>
                <a:gd name="connsiteX85" fmla="*/ 400038 w 907061"/>
                <a:gd name="connsiteY85" fmla="*/ 780483 h 2387474"/>
                <a:gd name="connsiteX86" fmla="*/ 391834 w 907061"/>
                <a:gd name="connsiteY86" fmla="*/ 788605 h 2387474"/>
                <a:gd name="connsiteX87" fmla="*/ 374158 w 907061"/>
                <a:gd name="connsiteY87" fmla="*/ 787590 h 2387474"/>
                <a:gd name="connsiteX88" fmla="*/ 380755 w 907061"/>
                <a:gd name="connsiteY88" fmla="*/ 797827 h 2387474"/>
                <a:gd name="connsiteX89" fmla="*/ 387943 w 907061"/>
                <a:gd name="connsiteY89" fmla="*/ 795204 h 2387474"/>
                <a:gd name="connsiteX90" fmla="*/ 414500 w 907061"/>
                <a:gd name="connsiteY90" fmla="*/ 801719 h 2387474"/>
                <a:gd name="connsiteX91" fmla="*/ 444439 w 907061"/>
                <a:gd name="connsiteY91" fmla="*/ 819063 h 2387474"/>
                <a:gd name="connsiteX92" fmla="*/ 444947 w 907061"/>
                <a:gd name="connsiteY92" fmla="*/ 828877 h 2387474"/>
                <a:gd name="connsiteX93" fmla="*/ 460678 w 907061"/>
                <a:gd name="connsiteY93" fmla="*/ 832008 h 2387474"/>
                <a:gd name="connsiteX94" fmla="*/ 475647 w 907061"/>
                <a:gd name="connsiteY94" fmla="*/ 847237 h 2387474"/>
                <a:gd name="connsiteX95" fmla="*/ 473533 w 907061"/>
                <a:gd name="connsiteY95" fmla="*/ 861704 h 2387474"/>
                <a:gd name="connsiteX96" fmla="*/ 479622 w 907061"/>
                <a:gd name="connsiteY96" fmla="*/ 865088 h 2387474"/>
                <a:gd name="connsiteX97" fmla="*/ 459409 w 907061"/>
                <a:gd name="connsiteY97" fmla="*/ 879302 h 2387474"/>
                <a:gd name="connsiteX98" fmla="*/ 403674 w 907061"/>
                <a:gd name="connsiteY98" fmla="*/ 890216 h 2387474"/>
                <a:gd name="connsiteX99" fmla="*/ 403674 w 907061"/>
                <a:gd name="connsiteY99" fmla="*/ 890216 h 2387474"/>
                <a:gd name="connsiteX100" fmla="*/ 406296 w 907061"/>
                <a:gd name="connsiteY100" fmla="*/ 879217 h 2387474"/>
                <a:gd name="connsiteX101" fmla="*/ 426002 w 907061"/>
                <a:gd name="connsiteY101" fmla="*/ 853667 h 2387474"/>
                <a:gd name="connsiteX102" fmla="*/ 425494 w 907061"/>
                <a:gd name="connsiteY102" fmla="*/ 841737 h 2387474"/>
                <a:gd name="connsiteX103" fmla="*/ 403167 w 907061"/>
                <a:gd name="connsiteY103" fmla="*/ 834715 h 2387474"/>
                <a:gd name="connsiteX104" fmla="*/ 387774 w 907061"/>
                <a:gd name="connsiteY104" fmla="*/ 846729 h 2387474"/>
                <a:gd name="connsiteX105" fmla="*/ 361979 w 907061"/>
                <a:gd name="connsiteY105" fmla="*/ 840891 h 2387474"/>
                <a:gd name="connsiteX106" fmla="*/ 345656 w 907061"/>
                <a:gd name="connsiteY106" fmla="*/ 843514 h 2387474"/>
                <a:gd name="connsiteX107" fmla="*/ 342442 w 907061"/>
                <a:gd name="connsiteY107" fmla="*/ 831923 h 2387474"/>
                <a:gd name="connsiteX108" fmla="*/ 318761 w 907061"/>
                <a:gd name="connsiteY108" fmla="*/ 833953 h 2387474"/>
                <a:gd name="connsiteX109" fmla="*/ 317578 w 907061"/>
                <a:gd name="connsiteY109" fmla="*/ 813733 h 2387474"/>
                <a:gd name="connsiteX110" fmla="*/ 311826 w 907061"/>
                <a:gd name="connsiteY110" fmla="*/ 808910 h 2387474"/>
                <a:gd name="connsiteX111" fmla="*/ 291444 w 907061"/>
                <a:gd name="connsiteY111" fmla="*/ 809841 h 2387474"/>
                <a:gd name="connsiteX112" fmla="*/ 286116 w 907061"/>
                <a:gd name="connsiteY112" fmla="*/ 803242 h 2387474"/>
                <a:gd name="connsiteX113" fmla="*/ 271315 w 907061"/>
                <a:gd name="connsiteY113" fmla="*/ 801804 h 2387474"/>
                <a:gd name="connsiteX114" fmla="*/ 256261 w 907061"/>
                <a:gd name="connsiteY114" fmla="*/ 786490 h 2387474"/>
                <a:gd name="connsiteX115" fmla="*/ 217441 w 907061"/>
                <a:gd name="connsiteY115" fmla="*/ 780652 h 2387474"/>
                <a:gd name="connsiteX116" fmla="*/ 209491 w 907061"/>
                <a:gd name="connsiteY116" fmla="*/ 771007 h 2387474"/>
                <a:gd name="connsiteX117" fmla="*/ 210506 w 907061"/>
                <a:gd name="connsiteY117" fmla="*/ 753409 h 2387474"/>
                <a:gd name="connsiteX118" fmla="*/ 217018 w 907061"/>
                <a:gd name="connsiteY118" fmla="*/ 741818 h 2387474"/>
                <a:gd name="connsiteX119" fmla="*/ 224038 w 907061"/>
                <a:gd name="connsiteY119" fmla="*/ 739957 h 2387474"/>
                <a:gd name="connsiteX120" fmla="*/ 227928 w 907061"/>
                <a:gd name="connsiteY120" fmla="*/ 731073 h 2387474"/>
                <a:gd name="connsiteX121" fmla="*/ 224715 w 907061"/>
                <a:gd name="connsiteY121" fmla="*/ 723798 h 2387474"/>
                <a:gd name="connsiteX122" fmla="*/ 234102 w 907061"/>
                <a:gd name="connsiteY122" fmla="*/ 712799 h 2387474"/>
                <a:gd name="connsiteX123" fmla="*/ 234102 w 907061"/>
                <a:gd name="connsiteY123" fmla="*/ 712799 h 2387474"/>
                <a:gd name="connsiteX124" fmla="*/ 267509 w 907061"/>
                <a:gd name="connsiteY124" fmla="*/ 724220 h 2387474"/>
                <a:gd name="connsiteX125" fmla="*/ 282395 w 907061"/>
                <a:gd name="connsiteY125" fmla="*/ 736404 h 2387474"/>
                <a:gd name="connsiteX126" fmla="*/ 287384 w 907061"/>
                <a:gd name="connsiteY126" fmla="*/ 751463 h 2387474"/>
                <a:gd name="connsiteX127" fmla="*/ 311826 w 907061"/>
                <a:gd name="connsiteY127" fmla="*/ 760685 h 2387474"/>
                <a:gd name="connsiteX128" fmla="*/ 322906 w 907061"/>
                <a:gd name="connsiteY128" fmla="*/ 774222 h 2387474"/>
                <a:gd name="connsiteX129" fmla="*/ 334746 w 907061"/>
                <a:gd name="connsiteY129" fmla="*/ 774307 h 2387474"/>
                <a:gd name="connsiteX130" fmla="*/ 361725 w 907061"/>
                <a:gd name="connsiteY130" fmla="*/ 755186 h 2387474"/>
                <a:gd name="connsiteX131" fmla="*/ 354283 w 907061"/>
                <a:gd name="connsiteY131" fmla="*/ 748249 h 2387474"/>
                <a:gd name="connsiteX132" fmla="*/ 354790 w 907061"/>
                <a:gd name="connsiteY132" fmla="*/ 733443 h 2387474"/>
                <a:gd name="connsiteX133" fmla="*/ 345656 w 907061"/>
                <a:gd name="connsiteY133" fmla="*/ 728874 h 2387474"/>
                <a:gd name="connsiteX134" fmla="*/ 346502 w 907061"/>
                <a:gd name="connsiteY134" fmla="*/ 722867 h 2387474"/>
                <a:gd name="connsiteX135" fmla="*/ 335254 w 907061"/>
                <a:gd name="connsiteY135" fmla="*/ 709245 h 2387474"/>
                <a:gd name="connsiteX136" fmla="*/ 322990 w 907061"/>
                <a:gd name="connsiteY136" fmla="*/ 698585 h 2387474"/>
                <a:gd name="connsiteX137" fmla="*/ 313433 w 907061"/>
                <a:gd name="connsiteY137" fmla="*/ 698839 h 2387474"/>
                <a:gd name="connsiteX138" fmla="*/ 329249 w 907061"/>
                <a:gd name="connsiteY138" fmla="*/ 679464 h 2387474"/>
                <a:gd name="connsiteX139" fmla="*/ 374750 w 907061"/>
                <a:gd name="connsiteY139" fmla="*/ 671765 h 2387474"/>
                <a:gd name="connsiteX140" fmla="*/ 806587 w 907061"/>
                <a:gd name="connsiteY140" fmla="*/ 656367 h 2387474"/>
                <a:gd name="connsiteX141" fmla="*/ 812677 w 907061"/>
                <a:gd name="connsiteY141" fmla="*/ 667620 h 2387474"/>
                <a:gd name="connsiteX142" fmla="*/ 793140 w 907061"/>
                <a:gd name="connsiteY142" fmla="*/ 664743 h 2387474"/>
                <a:gd name="connsiteX143" fmla="*/ 796100 w 907061"/>
                <a:gd name="connsiteY143" fmla="*/ 656452 h 2387474"/>
                <a:gd name="connsiteX144" fmla="*/ 806587 w 907061"/>
                <a:gd name="connsiteY144" fmla="*/ 656367 h 2387474"/>
                <a:gd name="connsiteX145" fmla="*/ 348955 w 907061"/>
                <a:gd name="connsiteY145" fmla="*/ 604166 h 2387474"/>
                <a:gd name="connsiteX146" fmla="*/ 360203 w 907061"/>
                <a:gd name="connsiteY146" fmla="*/ 604589 h 2387474"/>
                <a:gd name="connsiteX147" fmla="*/ 365447 w 907061"/>
                <a:gd name="connsiteY147" fmla="*/ 621087 h 2387474"/>
                <a:gd name="connsiteX148" fmla="*/ 346671 w 907061"/>
                <a:gd name="connsiteY148" fmla="*/ 631324 h 2387474"/>
                <a:gd name="connsiteX149" fmla="*/ 341174 w 907061"/>
                <a:gd name="connsiteY149" fmla="*/ 640377 h 2387474"/>
                <a:gd name="connsiteX150" fmla="*/ 328741 w 907061"/>
                <a:gd name="connsiteY150" fmla="*/ 637585 h 2387474"/>
                <a:gd name="connsiteX151" fmla="*/ 327726 w 907061"/>
                <a:gd name="connsiteY151" fmla="*/ 628363 h 2387474"/>
                <a:gd name="connsiteX152" fmla="*/ 337791 w 907061"/>
                <a:gd name="connsiteY152" fmla="*/ 608481 h 2387474"/>
                <a:gd name="connsiteX153" fmla="*/ 344049 w 907061"/>
                <a:gd name="connsiteY153" fmla="*/ 602389 h 2387474"/>
                <a:gd name="connsiteX154" fmla="*/ 348955 w 907061"/>
                <a:gd name="connsiteY154" fmla="*/ 604166 h 2387474"/>
                <a:gd name="connsiteX155" fmla="*/ 454081 w 907061"/>
                <a:gd name="connsiteY155" fmla="*/ 545111 h 2387474"/>
                <a:gd name="connsiteX156" fmla="*/ 501696 w 907061"/>
                <a:gd name="connsiteY156" fmla="*/ 546042 h 2387474"/>
                <a:gd name="connsiteX157" fmla="*/ 511507 w 907061"/>
                <a:gd name="connsiteY157" fmla="*/ 547988 h 2387474"/>
                <a:gd name="connsiteX158" fmla="*/ 512353 w 907061"/>
                <a:gd name="connsiteY158" fmla="*/ 553487 h 2387474"/>
                <a:gd name="connsiteX159" fmla="*/ 503980 w 907061"/>
                <a:gd name="connsiteY159" fmla="*/ 571931 h 2387474"/>
                <a:gd name="connsiteX160" fmla="*/ 489687 w 907061"/>
                <a:gd name="connsiteY160" fmla="*/ 574808 h 2387474"/>
                <a:gd name="connsiteX161" fmla="*/ 494423 w 907061"/>
                <a:gd name="connsiteY161" fmla="*/ 587499 h 2387474"/>
                <a:gd name="connsiteX162" fmla="*/ 479199 w 907061"/>
                <a:gd name="connsiteY162" fmla="*/ 604927 h 2387474"/>
                <a:gd name="connsiteX163" fmla="*/ 481821 w 907061"/>
                <a:gd name="connsiteY163" fmla="*/ 622187 h 2387474"/>
                <a:gd name="connsiteX164" fmla="*/ 447569 w 907061"/>
                <a:gd name="connsiteY164" fmla="*/ 639700 h 2387474"/>
                <a:gd name="connsiteX165" fmla="*/ 423888 w 907061"/>
                <a:gd name="connsiteY165" fmla="*/ 625994 h 2387474"/>
                <a:gd name="connsiteX166" fmla="*/ 427017 w 907061"/>
                <a:gd name="connsiteY166" fmla="*/ 623710 h 2387474"/>
                <a:gd name="connsiteX167" fmla="*/ 422957 w 907061"/>
                <a:gd name="connsiteY167" fmla="*/ 620579 h 2387474"/>
                <a:gd name="connsiteX168" fmla="*/ 438012 w 907061"/>
                <a:gd name="connsiteY168" fmla="*/ 616180 h 2387474"/>
                <a:gd name="connsiteX169" fmla="*/ 435136 w 907061"/>
                <a:gd name="connsiteY169" fmla="*/ 605943 h 2387474"/>
                <a:gd name="connsiteX170" fmla="*/ 429216 w 907061"/>
                <a:gd name="connsiteY170" fmla="*/ 595028 h 2387474"/>
                <a:gd name="connsiteX171" fmla="*/ 412047 w 907061"/>
                <a:gd name="connsiteY171" fmla="*/ 588260 h 2387474"/>
                <a:gd name="connsiteX172" fmla="*/ 398938 w 907061"/>
                <a:gd name="connsiteY172" fmla="*/ 555941 h 2387474"/>
                <a:gd name="connsiteX173" fmla="*/ 405112 w 907061"/>
                <a:gd name="connsiteY173" fmla="*/ 550695 h 2387474"/>
                <a:gd name="connsiteX174" fmla="*/ 454081 w 907061"/>
                <a:gd name="connsiteY174" fmla="*/ 545111 h 2387474"/>
                <a:gd name="connsiteX175" fmla="*/ 397078 w 907061"/>
                <a:gd name="connsiteY175" fmla="*/ 359826 h 2387474"/>
                <a:gd name="connsiteX176" fmla="*/ 404858 w 907061"/>
                <a:gd name="connsiteY176" fmla="*/ 360926 h 2387474"/>
                <a:gd name="connsiteX177" fmla="*/ 393272 w 907061"/>
                <a:gd name="connsiteY177" fmla="*/ 359318 h 2387474"/>
                <a:gd name="connsiteX178" fmla="*/ 397078 w 907061"/>
                <a:gd name="connsiteY178" fmla="*/ 359826 h 2387474"/>
                <a:gd name="connsiteX179" fmla="*/ 455603 w 907061"/>
                <a:gd name="connsiteY179" fmla="*/ 325645 h 2387474"/>
                <a:gd name="connsiteX180" fmla="*/ 477000 w 907061"/>
                <a:gd name="connsiteY180" fmla="*/ 331568 h 2387474"/>
                <a:gd name="connsiteX181" fmla="*/ 486304 w 907061"/>
                <a:gd name="connsiteY181" fmla="*/ 339690 h 2387474"/>
                <a:gd name="connsiteX182" fmla="*/ 494592 w 907061"/>
                <a:gd name="connsiteY182" fmla="*/ 332498 h 2387474"/>
                <a:gd name="connsiteX183" fmla="*/ 483682 w 907061"/>
                <a:gd name="connsiteY183" fmla="*/ 353565 h 2387474"/>
                <a:gd name="connsiteX184" fmla="*/ 494930 w 907061"/>
                <a:gd name="connsiteY184" fmla="*/ 364902 h 2387474"/>
                <a:gd name="connsiteX185" fmla="*/ 484866 w 907061"/>
                <a:gd name="connsiteY185" fmla="*/ 360418 h 2387474"/>
                <a:gd name="connsiteX186" fmla="*/ 482582 w 907061"/>
                <a:gd name="connsiteY186" fmla="*/ 368202 h 2387474"/>
                <a:gd name="connsiteX187" fmla="*/ 499836 w 907061"/>
                <a:gd name="connsiteY187" fmla="*/ 372432 h 2387474"/>
                <a:gd name="connsiteX188" fmla="*/ 491124 w 907061"/>
                <a:gd name="connsiteY188" fmla="*/ 375986 h 2387474"/>
                <a:gd name="connsiteX189" fmla="*/ 494592 w 907061"/>
                <a:gd name="connsiteY189" fmla="*/ 379708 h 2387474"/>
                <a:gd name="connsiteX190" fmla="*/ 522248 w 907061"/>
                <a:gd name="connsiteY190" fmla="*/ 378947 h 2387474"/>
                <a:gd name="connsiteX191" fmla="*/ 491378 w 907061"/>
                <a:gd name="connsiteY191" fmla="*/ 385123 h 2387474"/>
                <a:gd name="connsiteX192" fmla="*/ 489602 w 907061"/>
                <a:gd name="connsiteY192" fmla="*/ 392907 h 2387474"/>
                <a:gd name="connsiteX193" fmla="*/ 497383 w 907061"/>
                <a:gd name="connsiteY193" fmla="*/ 399506 h 2387474"/>
                <a:gd name="connsiteX194" fmla="*/ 487318 w 907061"/>
                <a:gd name="connsiteY194" fmla="*/ 403567 h 2387474"/>
                <a:gd name="connsiteX195" fmla="*/ 487149 w 907061"/>
                <a:gd name="connsiteY195" fmla="*/ 413042 h 2387474"/>
                <a:gd name="connsiteX196" fmla="*/ 472349 w 907061"/>
                <a:gd name="connsiteY196" fmla="*/ 411012 h 2387474"/>
                <a:gd name="connsiteX197" fmla="*/ 473787 w 907061"/>
                <a:gd name="connsiteY197" fmla="*/ 427595 h 2387474"/>
                <a:gd name="connsiteX198" fmla="*/ 465076 w 907061"/>
                <a:gd name="connsiteY198" fmla="*/ 421503 h 2387474"/>
                <a:gd name="connsiteX199" fmla="*/ 453658 w 907061"/>
                <a:gd name="connsiteY199" fmla="*/ 423788 h 2387474"/>
                <a:gd name="connsiteX200" fmla="*/ 449852 w 907061"/>
                <a:gd name="connsiteY200" fmla="*/ 436732 h 2387474"/>
                <a:gd name="connsiteX201" fmla="*/ 439365 w 907061"/>
                <a:gd name="connsiteY201" fmla="*/ 436732 h 2387474"/>
                <a:gd name="connsiteX202" fmla="*/ 418475 w 907061"/>
                <a:gd name="connsiteY202" fmla="*/ 449253 h 2387474"/>
                <a:gd name="connsiteX203" fmla="*/ 406973 w 907061"/>
                <a:gd name="connsiteY203" fmla="*/ 434955 h 2387474"/>
                <a:gd name="connsiteX204" fmla="*/ 386929 w 907061"/>
                <a:gd name="connsiteY204" fmla="*/ 429202 h 2387474"/>
                <a:gd name="connsiteX205" fmla="*/ 391918 w 907061"/>
                <a:gd name="connsiteY205" fmla="*/ 422941 h 2387474"/>
                <a:gd name="connsiteX206" fmla="*/ 388789 w 907061"/>
                <a:gd name="connsiteY206" fmla="*/ 410166 h 2387474"/>
                <a:gd name="connsiteX207" fmla="*/ 394202 w 907061"/>
                <a:gd name="connsiteY207" fmla="*/ 405259 h 2387474"/>
                <a:gd name="connsiteX208" fmla="*/ 389973 w 907061"/>
                <a:gd name="connsiteY208" fmla="*/ 395952 h 2387474"/>
                <a:gd name="connsiteX209" fmla="*/ 437166 w 907061"/>
                <a:gd name="connsiteY209" fmla="*/ 401536 h 2387474"/>
                <a:gd name="connsiteX210" fmla="*/ 461862 w 907061"/>
                <a:gd name="connsiteY210" fmla="*/ 363549 h 2387474"/>
                <a:gd name="connsiteX211" fmla="*/ 443001 w 907061"/>
                <a:gd name="connsiteY211" fmla="*/ 365748 h 2387474"/>
                <a:gd name="connsiteX212" fmla="*/ 433698 w 907061"/>
                <a:gd name="connsiteY212" fmla="*/ 374040 h 2387474"/>
                <a:gd name="connsiteX213" fmla="*/ 410102 w 907061"/>
                <a:gd name="connsiteY213" fmla="*/ 369048 h 2387474"/>
                <a:gd name="connsiteX214" fmla="*/ 403674 w 907061"/>
                <a:gd name="connsiteY214" fmla="*/ 374378 h 2387474"/>
                <a:gd name="connsiteX215" fmla="*/ 404774 w 907061"/>
                <a:gd name="connsiteY215" fmla="*/ 368371 h 2387474"/>
                <a:gd name="connsiteX216" fmla="*/ 398515 w 907061"/>
                <a:gd name="connsiteY216" fmla="*/ 368879 h 2387474"/>
                <a:gd name="connsiteX217" fmla="*/ 418898 w 907061"/>
                <a:gd name="connsiteY217" fmla="*/ 362533 h 2387474"/>
                <a:gd name="connsiteX218" fmla="*/ 424311 w 907061"/>
                <a:gd name="connsiteY218" fmla="*/ 355511 h 2387474"/>
                <a:gd name="connsiteX219" fmla="*/ 398261 w 907061"/>
                <a:gd name="connsiteY219" fmla="*/ 347389 h 2387474"/>
                <a:gd name="connsiteX220" fmla="*/ 408664 w 907061"/>
                <a:gd name="connsiteY220" fmla="*/ 342397 h 2387474"/>
                <a:gd name="connsiteX221" fmla="*/ 428962 w 907061"/>
                <a:gd name="connsiteY221" fmla="*/ 350096 h 2387474"/>
                <a:gd name="connsiteX222" fmla="*/ 440887 w 907061"/>
                <a:gd name="connsiteY222" fmla="*/ 347389 h 2387474"/>
                <a:gd name="connsiteX223" fmla="*/ 444355 w 907061"/>
                <a:gd name="connsiteY223" fmla="*/ 340790 h 2387474"/>
                <a:gd name="connsiteX224" fmla="*/ 437673 w 907061"/>
                <a:gd name="connsiteY224" fmla="*/ 333091 h 2387474"/>
                <a:gd name="connsiteX225" fmla="*/ 455603 w 907061"/>
                <a:gd name="connsiteY225" fmla="*/ 325645 h 2387474"/>
                <a:gd name="connsiteX226" fmla="*/ 638030 w 907061"/>
                <a:gd name="connsiteY226" fmla="*/ 4568 h 2387474"/>
                <a:gd name="connsiteX227" fmla="*/ 640652 w 907061"/>
                <a:gd name="connsiteY227" fmla="*/ 7953 h 2387474"/>
                <a:gd name="connsiteX228" fmla="*/ 665432 w 907061"/>
                <a:gd name="connsiteY228" fmla="*/ 1269 h 2387474"/>
                <a:gd name="connsiteX229" fmla="*/ 678795 w 907061"/>
                <a:gd name="connsiteY229" fmla="*/ 17598 h 2387474"/>
                <a:gd name="connsiteX230" fmla="*/ 695034 w 907061"/>
                <a:gd name="connsiteY230" fmla="*/ 11168 h 2387474"/>
                <a:gd name="connsiteX231" fmla="*/ 713894 w 907061"/>
                <a:gd name="connsiteY231" fmla="*/ 27327 h 2387474"/>
                <a:gd name="connsiteX232" fmla="*/ 741127 w 907061"/>
                <a:gd name="connsiteY232" fmla="*/ 31219 h 2387474"/>
                <a:gd name="connsiteX233" fmla="*/ 760748 w 907061"/>
                <a:gd name="connsiteY233" fmla="*/ 44333 h 2387474"/>
                <a:gd name="connsiteX234" fmla="*/ 770389 w 907061"/>
                <a:gd name="connsiteY234" fmla="*/ 40695 h 2387474"/>
                <a:gd name="connsiteX235" fmla="*/ 805911 w 907061"/>
                <a:gd name="connsiteY235" fmla="*/ 53809 h 2387474"/>
                <a:gd name="connsiteX236" fmla="*/ 842024 w 907061"/>
                <a:gd name="connsiteY236" fmla="*/ 93658 h 2387474"/>
                <a:gd name="connsiteX237" fmla="*/ 875770 w 907061"/>
                <a:gd name="connsiteY237" fmla="*/ 118955 h 2387474"/>
                <a:gd name="connsiteX238" fmla="*/ 878814 w 907061"/>
                <a:gd name="connsiteY238" fmla="*/ 127585 h 2387474"/>
                <a:gd name="connsiteX239" fmla="*/ 896406 w 907061"/>
                <a:gd name="connsiteY239" fmla="*/ 135453 h 2387474"/>
                <a:gd name="connsiteX240" fmla="*/ 896828 w 907061"/>
                <a:gd name="connsiteY240" fmla="*/ 142729 h 2387474"/>
                <a:gd name="connsiteX241" fmla="*/ 887948 w 907061"/>
                <a:gd name="connsiteY241" fmla="*/ 144590 h 2387474"/>
                <a:gd name="connsiteX242" fmla="*/ 884903 w 907061"/>
                <a:gd name="connsiteY242" fmla="*/ 152120 h 2387474"/>
                <a:gd name="connsiteX243" fmla="*/ 901565 w 907061"/>
                <a:gd name="connsiteY243" fmla="*/ 171326 h 2387474"/>
                <a:gd name="connsiteX244" fmla="*/ 887610 w 907061"/>
                <a:gd name="connsiteY244" fmla="*/ 174540 h 2387474"/>
                <a:gd name="connsiteX245" fmla="*/ 890993 w 907061"/>
                <a:gd name="connsiteY245" fmla="*/ 182747 h 2387474"/>
                <a:gd name="connsiteX246" fmla="*/ 884565 w 907061"/>
                <a:gd name="connsiteY246" fmla="*/ 187147 h 2387474"/>
                <a:gd name="connsiteX247" fmla="*/ 880252 w 907061"/>
                <a:gd name="connsiteY247" fmla="*/ 190616 h 2387474"/>
                <a:gd name="connsiteX248" fmla="*/ 871033 w 907061"/>
                <a:gd name="connsiteY248" fmla="*/ 190108 h 2387474"/>
                <a:gd name="connsiteX249" fmla="*/ 850820 w 907061"/>
                <a:gd name="connsiteY249" fmla="*/ 199245 h 2387474"/>
                <a:gd name="connsiteX250" fmla="*/ 826716 w 907061"/>
                <a:gd name="connsiteY250" fmla="*/ 224119 h 2387474"/>
                <a:gd name="connsiteX251" fmla="*/ 829507 w 907061"/>
                <a:gd name="connsiteY251" fmla="*/ 243409 h 2387474"/>
                <a:gd name="connsiteX252" fmla="*/ 843124 w 907061"/>
                <a:gd name="connsiteY252" fmla="*/ 261599 h 2387474"/>
                <a:gd name="connsiteX253" fmla="*/ 838980 w 907061"/>
                <a:gd name="connsiteY253" fmla="*/ 277251 h 2387474"/>
                <a:gd name="connsiteX254" fmla="*/ 841686 w 907061"/>
                <a:gd name="connsiteY254" fmla="*/ 294849 h 2387474"/>
                <a:gd name="connsiteX255" fmla="*/ 848537 w 907061"/>
                <a:gd name="connsiteY255" fmla="*/ 301702 h 2387474"/>
                <a:gd name="connsiteX256" fmla="*/ 847944 w 907061"/>
                <a:gd name="connsiteY256" fmla="*/ 310163 h 2387474"/>
                <a:gd name="connsiteX257" fmla="*/ 855133 w 907061"/>
                <a:gd name="connsiteY257" fmla="*/ 310332 h 2387474"/>
                <a:gd name="connsiteX258" fmla="*/ 865451 w 907061"/>
                <a:gd name="connsiteY258" fmla="*/ 334106 h 2387474"/>
                <a:gd name="connsiteX259" fmla="*/ 849551 w 907061"/>
                <a:gd name="connsiteY259" fmla="*/ 344428 h 2387474"/>
                <a:gd name="connsiteX260" fmla="*/ 847860 w 907061"/>
                <a:gd name="connsiteY260" fmla="*/ 365071 h 2387474"/>
                <a:gd name="connsiteX261" fmla="*/ 855302 w 907061"/>
                <a:gd name="connsiteY261" fmla="*/ 381146 h 2387474"/>
                <a:gd name="connsiteX262" fmla="*/ 841517 w 907061"/>
                <a:gd name="connsiteY262" fmla="*/ 397983 h 2387474"/>
                <a:gd name="connsiteX263" fmla="*/ 865536 w 907061"/>
                <a:gd name="connsiteY263" fmla="*/ 400606 h 2387474"/>
                <a:gd name="connsiteX264" fmla="*/ 876953 w 907061"/>
                <a:gd name="connsiteY264" fmla="*/ 420149 h 2387474"/>
                <a:gd name="connsiteX265" fmla="*/ 865536 w 907061"/>
                <a:gd name="connsiteY265" fmla="*/ 431233 h 2387474"/>
                <a:gd name="connsiteX266" fmla="*/ 850820 w 907061"/>
                <a:gd name="connsiteY266" fmla="*/ 428610 h 2387474"/>
                <a:gd name="connsiteX267" fmla="*/ 848198 w 907061"/>
                <a:gd name="connsiteY267" fmla="*/ 432248 h 2387474"/>
                <a:gd name="connsiteX268" fmla="*/ 853188 w 907061"/>
                <a:gd name="connsiteY268" fmla="*/ 440201 h 2387474"/>
                <a:gd name="connsiteX269" fmla="*/ 861053 w 907061"/>
                <a:gd name="connsiteY269" fmla="*/ 450946 h 2387474"/>
                <a:gd name="connsiteX270" fmla="*/ 868919 w 907061"/>
                <a:gd name="connsiteY270" fmla="*/ 453230 h 2387474"/>
                <a:gd name="connsiteX271" fmla="*/ 868665 w 907061"/>
                <a:gd name="connsiteY271" fmla="*/ 447815 h 2387474"/>
                <a:gd name="connsiteX272" fmla="*/ 874839 w 907061"/>
                <a:gd name="connsiteY272" fmla="*/ 445531 h 2387474"/>
                <a:gd name="connsiteX273" fmla="*/ 872302 w 907061"/>
                <a:gd name="connsiteY273" fmla="*/ 457714 h 2387474"/>
                <a:gd name="connsiteX274" fmla="*/ 884988 w 907061"/>
                <a:gd name="connsiteY274" fmla="*/ 463044 h 2387474"/>
                <a:gd name="connsiteX275" fmla="*/ 878053 w 907061"/>
                <a:gd name="connsiteY275" fmla="*/ 482926 h 2387474"/>
                <a:gd name="connsiteX276" fmla="*/ 886764 w 907061"/>
                <a:gd name="connsiteY276" fmla="*/ 490626 h 2387474"/>
                <a:gd name="connsiteX277" fmla="*/ 876615 w 907061"/>
                <a:gd name="connsiteY277" fmla="*/ 496971 h 2387474"/>
                <a:gd name="connsiteX278" fmla="*/ 889724 w 907061"/>
                <a:gd name="connsiteY278" fmla="*/ 504078 h 2387474"/>
                <a:gd name="connsiteX279" fmla="*/ 888709 w 907061"/>
                <a:gd name="connsiteY279" fmla="*/ 512707 h 2387474"/>
                <a:gd name="connsiteX280" fmla="*/ 905371 w 907061"/>
                <a:gd name="connsiteY280" fmla="*/ 521591 h 2387474"/>
                <a:gd name="connsiteX281" fmla="*/ 902410 w 907061"/>
                <a:gd name="connsiteY281" fmla="*/ 527598 h 2387474"/>
                <a:gd name="connsiteX282" fmla="*/ 907062 w 907061"/>
                <a:gd name="connsiteY282" fmla="*/ 536820 h 2387474"/>
                <a:gd name="connsiteX283" fmla="*/ 901565 w 907061"/>
                <a:gd name="connsiteY283" fmla="*/ 558056 h 2387474"/>
                <a:gd name="connsiteX284" fmla="*/ 897421 w 907061"/>
                <a:gd name="connsiteY284" fmla="*/ 558733 h 2387474"/>
                <a:gd name="connsiteX285" fmla="*/ 902664 w 907061"/>
                <a:gd name="connsiteY285" fmla="*/ 571762 h 2387474"/>
                <a:gd name="connsiteX286" fmla="*/ 890739 w 907061"/>
                <a:gd name="connsiteY286" fmla="*/ 570493 h 2387474"/>
                <a:gd name="connsiteX287" fmla="*/ 887948 w 907061"/>
                <a:gd name="connsiteY287" fmla="*/ 576923 h 2387474"/>
                <a:gd name="connsiteX288" fmla="*/ 882113 w 907061"/>
                <a:gd name="connsiteY288" fmla="*/ 581999 h 2387474"/>
                <a:gd name="connsiteX289" fmla="*/ 882535 w 907061"/>
                <a:gd name="connsiteY289" fmla="*/ 590291 h 2387474"/>
                <a:gd name="connsiteX290" fmla="*/ 889471 w 907061"/>
                <a:gd name="connsiteY290" fmla="*/ 591983 h 2387474"/>
                <a:gd name="connsiteX291" fmla="*/ 891839 w 907061"/>
                <a:gd name="connsiteY291" fmla="*/ 599766 h 2387474"/>
                <a:gd name="connsiteX292" fmla="*/ 883804 w 907061"/>
                <a:gd name="connsiteY292" fmla="*/ 603574 h 2387474"/>
                <a:gd name="connsiteX293" fmla="*/ 892092 w 907061"/>
                <a:gd name="connsiteY293" fmla="*/ 615418 h 2387474"/>
                <a:gd name="connsiteX294" fmla="*/ 896152 w 907061"/>
                <a:gd name="connsiteY294" fmla="*/ 630478 h 2387474"/>
                <a:gd name="connsiteX295" fmla="*/ 891585 w 907061"/>
                <a:gd name="connsiteY295" fmla="*/ 636823 h 2387474"/>
                <a:gd name="connsiteX296" fmla="*/ 881859 w 907061"/>
                <a:gd name="connsiteY296" fmla="*/ 634454 h 2387474"/>
                <a:gd name="connsiteX297" fmla="*/ 880506 w 907061"/>
                <a:gd name="connsiteY297" fmla="*/ 642323 h 2387474"/>
                <a:gd name="connsiteX298" fmla="*/ 866805 w 907061"/>
                <a:gd name="connsiteY298" fmla="*/ 652560 h 2387474"/>
                <a:gd name="connsiteX299" fmla="*/ 864944 w 907061"/>
                <a:gd name="connsiteY299" fmla="*/ 662290 h 2387474"/>
                <a:gd name="connsiteX300" fmla="*/ 859869 w 907061"/>
                <a:gd name="connsiteY300" fmla="*/ 662543 h 2387474"/>
                <a:gd name="connsiteX301" fmla="*/ 857163 w 907061"/>
                <a:gd name="connsiteY301" fmla="*/ 655098 h 2387474"/>
                <a:gd name="connsiteX302" fmla="*/ 850143 w 907061"/>
                <a:gd name="connsiteY302" fmla="*/ 657975 h 2387474"/>
                <a:gd name="connsiteX303" fmla="*/ 834328 w 907061"/>
                <a:gd name="connsiteY303" fmla="*/ 650953 h 2387474"/>
                <a:gd name="connsiteX304" fmla="*/ 826462 w 907061"/>
                <a:gd name="connsiteY304" fmla="*/ 656621 h 2387474"/>
                <a:gd name="connsiteX305" fmla="*/ 819189 w 907061"/>
                <a:gd name="connsiteY305" fmla="*/ 646553 h 2387474"/>
                <a:gd name="connsiteX306" fmla="*/ 794747 w 907061"/>
                <a:gd name="connsiteY306" fmla="*/ 641984 h 2387474"/>
                <a:gd name="connsiteX307" fmla="*/ 792717 w 907061"/>
                <a:gd name="connsiteY307" fmla="*/ 607296 h 2387474"/>
                <a:gd name="connsiteX308" fmla="*/ 799737 w 907061"/>
                <a:gd name="connsiteY308" fmla="*/ 594775 h 2387474"/>
                <a:gd name="connsiteX309" fmla="*/ 792041 w 907061"/>
                <a:gd name="connsiteY309" fmla="*/ 591221 h 2387474"/>
                <a:gd name="connsiteX310" fmla="*/ 783414 w 907061"/>
                <a:gd name="connsiteY310" fmla="*/ 601881 h 2387474"/>
                <a:gd name="connsiteX311" fmla="*/ 773265 w 907061"/>
                <a:gd name="connsiteY311" fmla="*/ 596467 h 2387474"/>
                <a:gd name="connsiteX312" fmla="*/ 766922 w 907061"/>
                <a:gd name="connsiteY312" fmla="*/ 582507 h 2387474"/>
                <a:gd name="connsiteX313" fmla="*/ 766922 w 907061"/>
                <a:gd name="connsiteY313" fmla="*/ 545027 h 2387474"/>
                <a:gd name="connsiteX314" fmla="*/ 759480 w 907061"/>
                <a:gd name="connsiteY314" fmla="*/ 539697 h 2387474"/>
                <a:gd name="connsiteX315" fmla="*/ 754574 w 907061"/>
                <a:gd name="connsiteY315" fmla="*/ 544011 h 2387474"/>
                <a:gd name="connsiteX316" fmla="*/ 757281 w 907061"/>
                <a:gd name="connsiteY316" fmla="*/ 536736 h 2387474"/>
                <a:gd name="connsiteX317" fmla="*/ 741719 w 907061"/>
                <a:gd name="connsiteY317" fmla="*/ 526244 h 2387474"/>
                <a:gd name="connsiteX318" fmla="*/ 740112 w 907061"/>
                <a:gd name="connsiteY318" fmla="*/ 519560 h 2387474"/>
                <a:gd name="connsiteX319" fmla="*/ 726834 w 907061"/>
                <a:gd name="connsiteY319" fmla="*/ 514992 h 2387474"/>
                <a:gd name="connsiteX320" fmla="*/ 716346 w 907061"/>
                <a:gd name="connsiteY320" fmla="*/ 502809 h 2387474"/>
                <a:gd name="connsiteX321" fmla="*/ 713894 w 907061"/>
                <a:gd name="connsiteY321" fmla="*/ 510423 h 2387474"/>
                <a:gd name="connsiteX322" fmla="*/ 707804 w 907061"/>
                <a:gd name="connsiteY322" fmla="*/ 509662 h 2387474"/>
                <a:gd name="connsiteX323" fmla="*/ 701123 w 907061"/>
                <a:gd name="connsiteY323" fmla="*/ 498748 h 2387474"/>
                <a:gd name="connsiteX324" fmla="*/ 691904 w 907061"/>
                <a:gd name="connsiteY324" fmla="*/ 501286 h 2387474"/>
                <a:gd name="connsiteX325" fmla="*/ 687845 w 907061"/>
                <a:gd name="connsiteY325" fmla="*/ 519137 h 2387474"/>
                <a:gd name="connsiteX326" fmla="*/ 680149 w 907061"/>
                <a:gd name="connsiteY326" fmla="*/ 522014 h 2387474"/>
                <a:gd name="connsiteX327" fmla="*/ 673975 w 907061"/>
                <a:gd name="connsiteY327" fmla="*/ 506447 h 2387474"/>
                <a:gd name="connsiteX328" fmla="*/ 666955 w 907061"/>
                <a:gd name="connsiteY328" fmla="*/ 521084 h 2387474"/>
                <a:gd name="connsiteX329" fmla="*/ 663403 w 907061"/>
                <a:gd name="connsiteY329" fmla="*/ 515076 h 2387474"/>
                <a:gd name="connsiteX330" fmla="*/ 669154 w 907061"/>
                <a:gd name="connsiteY330" fmla="*/ 508562 h 2387474"/>
                <a:gd name="connsiteX331" fmla="*/ 656214 w 907061"/>
                <a:gd name="connsiteY331" fmla="*/ 505770 h 2387474"/>
                <a:gd name="connsiteX332" fmla="*/ 666025 w 907061"/>
                <a:gd name="connsiteY332" fmla="*/ 500186 h 2387474"/>
                <a:gd name="connsiteX333" fmla="*/ 666701 w 907061"/>
                <a:gd name="connsiteY333" fmla="*/ 485634 h 2387474"/>
                <a:gd name="connsiteX334" fmla="*/ 652408 w 907061"/>
                <a:gd name="connsiteY334" fmla="*/ 471082 h 2387474"/>
                <a:gd name="connsiteX335" fmla="*/ 644289 w 907061"/>
                <a:gd name="connsiteY335" fmla="*/ 472097 h 2387474"/>
                <a:gd name="connsiteX336" fmla="*/ 652746 w 907061"/>
                <a:gd name="connsiteY336" fmla="*/ 461860 h 2387474"/>
                <a:gd name="connsiteX337" fmla="*/ 639215 w 907061"/>
                <a:gd name="connsiteY337" fmla="*/ 448577 h 2387474"/>
                <a:gd name="connsiteX338" fmla="*/ 634986 w 907061"/>
                <a:gd name="connsiteY338" fmla="*/ 450946 h 2387474"/>
                <a:gd name="connsiteX339" fmla="*/ 632448 w 907061"/>
                <a:gd name="connsiteY339" fmla="*/ 444177 h 2387474"/>
                <a:gd name="connsiteX340" fmla="*/ 637523 w 907061"/>
                <a:gd name="connsiteY340" fmla="*/ 446800 h 2387474"/>
                <a:gd name="connsiteX341" fmla="*/ 626105 w 907061"/>
                <a:gd name="connsiteY341" fmla="*/ 429033 h 2387474"/>
                <a:gd name="connsiteX342" fmla="*/ 628135 w 907061"/>
                <a:gd name="connsiteY342" fmla="*/ 418711 h 2387474"/>
                <a:gd name="connsiteX343" fmla="*/ 615449 w 907061"/>
                <a:gd name="connsiteY343" fmla="*/ 413212 h 2387474"/>
                <a:gd name="connsiteX344" fmla="*/ 620946 w 907061"/>
                <a:gd name="connsiteY344" fmla="*/ 411604 h 2387474"/>
                <a:gd name="connsiteX345" fmla="*/ 617225 w 907061"/>
                <a:gd name="connsiteY345" fmla="*/ 407966 h 2387474"/>
                <a:gd name="connsiteX346" fmla="*/ 616126 w 907061"/>
                <a:gd name="connsiteY346" fmla="*/ 412450 h 2387474"/>
                <a:gd name="connsiteX347" fmla="*/ 613588 w 907061"/>
                <a:gd name="connsiteY347" fmla="*/ 404159 h 2387474"/>
                <a:gd name="connsiteX348" fmla="*/ 599972 w 907061"/>
                <a:gd name="connsiteY348" fmla="*/ 394768 h 2387474"/>
                <a:gd name="connsiteX349" fmla="*/ 605723 w 907061"/>
                <a:gd name="connsiteY349" fmla="*/ 384869 h 2387474"/>
                <a:gd name="connsiteX350" fmla="*/ 593713 w 907061"/>
                <a:gd name="connsiteY350" fmla="*/ 380723 h 2387474"/>
                <a:gd name="connsiteX351" fmla="*/ 576798 w 907061"/>
                <a:gd name="connsiteY351" fmla="*/ 390876 h 2387474"/>
                <a:gd name="connsiteX352" fmla="*/ 574769 w 907061"/>
                <a:gd name="connsiteY352" fmla="*/ 385884 h 2387474"/>
                <a:gd name="connsiteX353" fmla="*/ 571639 w 907061"/>
                <a:gd name="connsiteY353" fmla="*/ 396629 h 2387474"/>
                <a:gd name="connsiteX354" fmla="*/ 562505 w 907061"/>
                <a:gd name="connsiteY354" fmla="*/ 398067 h 2387474"/>
                <a:gd name="connsiteX355" fmla="*/ 555486 w 907061"/>
                <a:gd name="connsiteY355" fmla="*/ 390792 h 2387474"/>
                <a:gd name="connsiteX356" fmla="*/ 567326 w 907061"/>
                <a:gd name="connsiteY356" fmla="*/ 386730 h 2387474"/>
                <a:gd name="connsiteX357" fmla="*/ 569948 w 907061"/>
                <a:gd name="connsiteY357" fmla="*/ 375986 h 2387474"/>
                <a:gd name="connsiteX358" fmla="*/ 554555 w 907061"/>
                <a:gd name="connsiteY358" fmla="*/ 385969 h 2387474"/>
                <a:gd name="connsiteX359" fmla="*/ 549481 w 907061"/>
                <a:gd name="connsiteY359" fmla="*/ 381823 h 2387474"/>
                <a:gd name="connsiteX360" fmla="*/ 551341 w 907061"/>
                <a:gd name="connsiteY360" fmla="*/ 376070 h 2387474"/>
                <a:gd name="connsiteX361" fmla="*/ 543222 w 907061"/>
                <a:gd name="connsiteY361" fmla="*/ 377424 h 2387474"/>
                <a:gd name="connsiteX362" fmla="*/ 546436 w 907061"/>
                <a:gd name="connsiteY362" fmla="*/ 364394 h 2387474"/>
                <a:gd name="connsiteX363" fmla="*/ 536033 w 907061"/>
                <a:gd name="connsiteY363" fmla="*/ 368963 h 2387474"/>
                <a:gd name="connsiteX364" fmla="*/ 533243 w 907061"/>
                <a:gd name="connsiteY364" fmla="*/ 364733 h 2387474"/>
                <a:gd name="connsiteX365" fmla="*/ 503811 w 907061"/>
                <a:gd name="connsiteY365" fmla="*/ 366679 h 2387474"/>
                <a:gd name="connsiteX366" fmla="*/ 501612 w 907061"/>
                <a:gd name="connsiteY366" fmla="*/ 349166 h 2387474"/>
                <a:gd name="connsiteX367" fmla="*/ 516158 w 907061"/>
                <a:gd name="connsiteY367" fmla="*/ 337575 h 2387474"/>
                <a:gd name="connsiteX368" fmla="*/ 505671 w 907061"/>
                <a:gd name="connsiteY368" fmla="*/ 328183 h 2387474"/>
                <a:gd name="connsiteX369" fmla="*/ 523939 w 907061"/>
                <a:gd name="connsiteY369" fmla="*/ 332752 h 2387474"/>
                <a:gd name="connsiteX370" fmla="*/ 538402 w 907061"/>
                <a:gd name="connsiteY370" fmla="*/ 320823 h 2387474"/>
                <a:gd name="connsiteX371" fmla="*/ 532651 w 907061"/>
                <a:gd name="connsiteY371" fmla="*/ 315662 h 2387474"/>
                <a:gd name="connsiteX372" fmla="*/ 536456 w 907061"/>
                <a:gd name="connsiteY372" fmla="*/ 316762 h 2387474"/>
                <a:gd name="connsiteX373" fmla="*/ 535019 w 907061"/>
                <a:gd name="connsiteY373" fmla="*/ 296457 h 2387474"/>
                <a:gd name="connsiteX374" fmla="*/ 519457 w 907061"/>
                <a:gd name="connsiteY374" fmla="*/ 285627 h 2387474"/>
                <a:gd name="connsiteX375" fmla="*/ 503811 w 907061"/>
                <a:gd name="connsiteY375" fmla="*/ 286135 h 2387474"/>
                <a:gd name="connsiteX376" fmla="*/ 493746 w 907061"/>
                <a:gd name="connsiteY376" fmla="*/ 296880 h 2387474"/>
                <a:gd name="connsiteX377" fmla="*/ 478607 w 907061"/>
                <a:gd name="connsiteY377" fmla="*/ 285035 h 2387474"/>
                <a:gd name="connsiteX378" fmla="*/ 473025 w 907061"/>
                <a:gd name="connsiteY378" fmla="*/ 292734 h 2387474"/>
                <a:gd name="connsiteX379" fmla="*/ 463553 w 907061"/>
                <a:gd name="connsiteY379" fmla="*/ 291126 h 2387474"/>
                <a:gd name="connsiteX380" fmla="*/ 452981 w 907061"/>
                <a:gd name="connsiteY380" fmla="*/ 303902 h 2387474"/>
                <a:gd name="connsiteX381" fmla="*/ 425325 w 907061"/>
                <a:gd name="connsiteY381" fmla="*/ 304663 h 2387474"/>
                <a:gd name="connsiteX382" fmla="*/ 400376 w 907061"/>
                <a:gd name="connsiteY382" fmla="*/ 328860 h 2387474"/>
                <a:gd name="connsiteX383" fmla="*/ 397585 w 907061"/>
                <a:gd name="connsiteY383" fmla="*/ 340028 h 2387474"/>
                <a:gd name="connsiteX384" fmla="*/ 376864 w 907061"/>
                <a:gd name="connsiteY384" fmla="*/ 347473 h 2387474"/>
                <a:gd name="connsiteX385" fmla="*/ 401814 w 907061"/>
                <a:gd name="connsiteY385" fmla="*/ 357711 h 2387474"/>
                <a:gd name="connsiteX386" fmla="*/ 385068 w 907061"/>
                <a:gd name="connsiteY386" fmla="*/ 360503 h 2387474"/>
                <a:gd name="connsiteX387" fmla="*/ 382954 w 907061"/>
                <a:gd name="connsiteY387" fmla="*/ 354157 h 2387474"/>
                <a:gd name="connsiteX388" fmla="*/ 355974 w 907061"/>
                <a:gd name="connsiteY388" fmla="*/ 354750 h 2387474"/>
                <a:gd name="connsiteX389" fmla="*/ 351238 w 907061"/>
                <a:gd name="connsiteY389" fmla="*/ 349842 h 2387474"/>
                <a:gd name="connsiteX390" fmla="*/ 329503 w 907061"/>
                <a:gd name="connsiteY390" fmla="*/ 350519 h 2387474"/>
                <a:gd name="connsiteX391" fmla="*/ 314786 w 907061"/>
                <a:gd name="connsiteY391" fmla="*/ 357372 h 2387474"/>
                <a:gd name="connsiteX392" fmla="*/ 292797 w 907061"/>
                <a:gd name="connsiteY392" fmla="*/ 350266 h 2387474"/>
                <a:gd name="connsiteX393" fmla="*/ 268440 w 907061"/>
                <a:gd name="connsiteY393" fmla="*/ 351196 h 2387474"/>
                <a:gd name="connsiteX394" fmla="*/ 221332 w 907061"/>
                <a:gd name="connsiteY394" fmla="*/ 373955 h 2387474"/>
                <a:gd name="connsiteX395" fmla="*/ 221332 w 907061"/>
                <a:gd name="connsiteY395" fmla="*/ 373955 h 2387474"/>
                <a:gd name="connsiteX396" fmla="*/ 211690 w 907061"/>
                <a:gd name="connsiteY396" fmla="*/ 355173 h 2387474"/>
                <a:gd name="connsiteX397" fmla="*/ 181497 w 907061"/>
                <a:gd name="connsiteY397" fmla="*/ 346204 h 2387474"/>
                <a:gd name="connsiteX398" fmla="*/ 164244 w 907061"/>
                <a:gd name="connsiteY398" fmla="*/ 334614 h 2387474"/>
                <a:gd name="connsiteX399" fmla="*/ 168134 w 907061"/>
                <a:gd name="connsiteY399" fmla="*/ 316846 h 2387474"/>
                <a:gd name="connsiteX400" fmla="*/ 181328 w 907061"/>
                <a:gd name="connsiteY400" fmla="*/ 305086 h 2387474"/>
                <a:gd name="connsiteX401" fmla="*/ 170671 w 907061"/>
                <a:gd name="connsiteY401" fmla="*/ 299333 h 2387474"/>
                <a:gd name="connsiteX402" fmla="*/ 172786 w 907061"/>
                <a:gd name="connsiteY402" fmla="*/ 268875 h 2387474"/>
                <a:gd name="connsiteX403" fmla="*/ 172786 w 907061"/>
                <a:gd name="connsiteY403" fmla="*/ 268875 h 2387474"/>
                <a:gd name="connsiteX404" fmla="*/ 211775 w 907061"/>
                <a:gd name="connsiteY404" fmla="*/ 256692 h 2387474"/>
                <a:gd name="connsiteX405" fmla="*/ 221839 w 907061"/>
                <a:gd name="connsiteY405" fmla="*/ 241463 h 2387474"/>
                <a:gd name="connsiteX406" fmla="*/ 246112 w 907061"/>
                <a:gd name="connsiteY406" fmla="*/ 232157 h 2387474"/>
                <a:gd name="connsiteX407" fmla="*/ 247127 w 907061"/>
                <a:gd name="connsiteY407" fmla="*/ 215066 h 2387474"/>
                <a:gd name="connsiteX408" fmla="*/ 238247 w 907061"/>
                <a:gd name="connsiteY408" fmla="*/ 206098 h 2387474"/>
                <a:gd name="connsiteX409" fmla="*/ 235033 w 907061"/>
                <a:gd name="connsiteY409" fmla="*/ 209652 h 2387474"/>
                <a:gd name="connsiteX410" fmla="*/ 219386 w 907061"/>
                <a:gd name="connsiteY410" fmla="*/ 206944 h 2387474"/>
                <a:gd name="connsiteX411" fmla="*/ 216003 w 907061"/>
                <a:gd name="connsiteY411" fmla="*/ 190023 h 2387474"/>
                <a:gd name="connsiteX412" fmla="*/ 246112 w 907061"/>
                <a:gd name="connsiteY412" fmla="*/ 189516 h 2387474"/>
                <a:gd name="connsiteX413" fmla="*/ 253639 w 907061"/>
                <a:gd name="connsiteY413" fmla="*/ 182916 h 2387474"/>
                <a:gd name="connsiteX414" fmla="*/ 251609 w 907061"/>
                <a:gd name="connsiteY414" fmla="*/ 176148 h 2387474"/>
                <a:gd name="connsiteX415" fmla="*/ 222431 w 907061"/>
                <a:gd name="connsiteY415" fmla="*/ 166926 h 2387474"/>
                <a:gd name="connsiteX416" fmla="*/ 182512 w 907061"/>
                <a:gd name="connsiteY416" fmla="*/ 170395 h 2387474"/>
                <a:gd name="connsiteX417" fmla="*/ 178537 w 907061"/>
                <a:gd name="connsiteY417" fmla="*/ 165911 h 2387474"/>
                <a:gd name="connsiteX418" fmla="*/ 178537 w 907061"/>
                <a:gd name="connsiteY418" fmla="*/ 165911 h 2387474"/>
                <a:gd name="connsiteX419" fmla="*/ 239092 w 907061"/>
                <a:gd name="connsiteY419" fmla="*/ 152459 h 2387474"/>
                <a:gd name="connsiteX420" fmla="*/ 251271 w 907061"/>
                <a:gd name="connsiteY420" fmla="*/ 144675 h 2387474"/>
                <a:gd name="connsiteX421" fmla="*/ 266579 w 907061"/>
                <a:gd name="connsiteY421" fmla="*/ 150428 h 2387474"/>
                <a:gd name="connsiteX422" fmla="*/ 302016 w 907061"/>
                <a:gd name="connsiteY422" fmla="*/ 149243 h 2387474"/>
                <a:gd name="connsiteX423" fmla="*/ 310727 w 907061"/>
                <a:gd name="connsiteY423" fmla="*/ 135960 h 2387474"/>
                <a:gd name="connsiteX424" fmla="*/ 301424 w 907061"/>
                <a:gd name="connsiteY424" fmla="*/ 107956 h 2387474"/>
                <a:gd name="connsiteX425" fmla="*/ 304468 w 907061"/>
                <a:gd name="connsiteY425" fmla="*/ 96704 h 2387474"/>
                <a:gd name="connsiteX426" fmla="*/ 318169 w 907061"/>
                <a:gd name="connsiteY426" fmla="*/ 92558 h 2387474"/>
                <a:gd name="connsiteX427" fmla="*/ 328657 w 907061"/>
                <a:gd name="connsiteY427" fmla="*/ 74791 h 2387474"/>
                <a:gd name="connsiteX428" fmla="*/ 356228 w 907061"/>
                <a:gd name="connsiteY428" fmla="*/ 76991 h 2387474"/>
                <a:gd name="connsiteX429" fmla="*/ 373650 w 907061"/>
                <a:gd name="connsiteY429" fmla="*/ 67853 h 2387474"/>
                <a:gd name="connsiteX430" fmla="*/ 384307 w 907061"/>
                <a:gd name="connsiteY430" fmla="*/ 83167 h 2387474"/>
                <a:gd name="connsiteX431" fmla="*/ 379402 w 907061"/>
                <a:gd name="connsiteY431" fmla="*/ 101949 h 2387474"/>
                <a:gd name="connsiteX432" fmla="*/ 364094 w 907061"/>
                <a:gd name="connsiteY432" fmla="*/ 107026 h 2387474"/>
                <a:gd name="connsiteX433" fmla="*/ 368660 w 907061"/>
                <a:gd name="connsiteY433" fmla="*/ 122339 h 2387474"/>
                <a:gd name="connsiteX434" fmla="*/ 383123 w 907061"/>
                <a:gd name="connsiteY434" fmla="*/ 122593 h 2387474"/>
                <a:gd name="connsiteX435" fmla="*/ 389550 w 907061"/>
                <a:gd name="connsiteY435" fmla="*/ 130038 h 2387474"/>
                <a:gd name="connsiteX436" fmla="*/ 428286 w 907061"/>
                <a:gd name="connsiteY436" fmla="*/ 128515 h 2387474"/>
                <a:gd name="connsiteX437" fmla="*/ 433952 w 907061"/>
                <a:gd name="connsiteY437" fmla="*/ 167772 h 2387474"/>
                <a:gd name="connsiteX438" fmla="*/ 439872 w 907061"/>
                <a:gd name="connsiteY438" fmla="*/ 175894 h 2387474"/>
                <a:gd name="connsiteX439" fmla="*/ 468628 w 907061"/>
                <a:gd name="connsiteY439" fmla="*/ 181647 h 2387474"/>
                <a:gd name="connsiteX440" fmla="*/ 477508 w 907061"/>
                <a:gd name="connsiteY440" fmla="*/ 198315 h 2387474"/>
                <a:gd name="connsiteX441" fmla="*/ 512437 w 907061"/>
                <a:gd name="connsiteY441" fmla="*/ 194000 h 2387474"/>
                <a:gd name="connsiteX442" fmla="*/ 523263 w 907061"/>
                <a:gd name="connsiteY442" fmla="*/ 176571 h 2387474"/>
                <a:gd name="connsiteX443" fmla="*/ 535611 w 907061"/>
                <a:gd name="connsiteY443" fmla="*/ 175725 h 2387474"/>
                <a:gd name="connsiteX444" fmla="*/ 560306 w 907061"/>
                <a:gd name="connsiteY444" fmla="*/ 162442 h 2387474"/>
                <a:gd name="connsiteX445" fmla="*/ 559884 w 907061"/>
                <a:gd name="connsiteY445" fmla="*/ 146367 h 2387474"/>
                <a:gd name="connsiteX446" fmla="*/ 571301 w 907061"/>
                <a:gd name="connsiteY446" fmla="*/ 132238 h 2387474"/>
                <a:gd name="connsiteX447" fmla="*/ 564281 w 907061"/>
                <a:gd name="connsiteY447" fmla="*/ 126400 h 2387474"/>
                <a:gd name="connsiteX448" fmla="*/ 568426 w 907061"/>
                <a:gd name="connsiteY448" fmla="*/ 103980 h 2387474"/>
                <a:gd name="connsiteX449" fmla="*/ 562505 w 907061"/>
                <a:gd name="connsiteY449" fmla="*/ 97042 h 2387474"/>
                <a:gd name="connsiteX450" fmla="*/ 567242 w 907061"/>
                <a:gd name="connsiteY450" fmla="*/ 63454 h 2387474"/>
                <a:gd name="connsiteX451" fmla="*/ 583480 w 907061"/>
                <a:gd name="connsiteY451" fmla="*/ 39849 h 2387474"/>
                <a:gd name="connsiteX452" fmla="*/ 588977 w 907061"/>
                <a:gd name="connsiteY452" fmla="*/ 19205 h 2387474"/>
                <a:gd name="connsiteX453" fmla="*/ 606738 w 907061"/>
                <a:gd name="connsiteY453" fmla="*/ 14890 h 2387474"/>
                <a:gd name="connsiteX454" fmla="*/ 607668 w 907061"/>
                <a:gd name="connsiteY454" fmla="*/ 592 h 2387474"/>
                <a:gd name="connsiteX455" fmla="*/ 607668 w 907061"/>
                <a:gd name="connsiteY455" fmla="*/ 592 h 2387474"/>
                <a:gd name="connsiteX456" fmla="*/ 625260 w 907061"/>
                <a:gd name="connsiteY456" fmla="*/ 5838 h 2387474"/>
                <a:gd name="connsiteX457" fmla="*/ 636677 w 907061"/>
                <a:gd name="connsiteY457" fmla="*/ 0 h 2387474"/>
                <a:gd name="connsiteX458" fmla="*/ 638030 w 907061"/>
                <a:gd name="connsiteY458" fmla="*/ 4568 h 238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</a:cxnLst>
              <a:rect l="l" t="t" r="r" b="b"/>
              <a:pathLst>
                <a:path w="907061" h="2387474">
                  <a:moveTo>
                    <a:pt x="302946" y="2331804"/>
                  </a:moveTo>
                  <a:lnTo>
                    <a:pt x="307598" y="2322413"/>
                  </a:lnTo>
                  <a:lnTo>
                    <a:pt x="322652" y="2332312"/>
                  </a:lnTo>
                  <a:lnTo>
                    <a:pt x="330094" y="2358032"/>
                  </a:lnTo>
                  <a:lnTo>
                    <a:pt x="328911" y="2387475"/>
                  </a:lnTo>
                  <a:lnTo>
                    <a:pt x="323075" y="2374530"/>
                  </a:lnTo>
                  <a:lnTo>
                    <a:pt x="301339" y="2357440"/>
                  </a:lnTo>
                  <a:lnTo>
                    <a:pt x="286370" y="2309722"/>
                  </a:lnTo>
                  <a:lnTo>
                    <a:pt x="295926" y="2315391"/>
                  </a:lnTo>
                  <a:lnTo>
                    <a:pt x="302946" y="2331804"/>
                  </a:lnTo>
                  <a:close/>
                  <a:moveTo>
                    <a:pt x="47954" y="1864276"/>
                  </a:moveTo>
                  <a:lnTo>
                    <a:pt x="72480" y="1919946"/>
                  </a:lnTo>
                  <a:lnTo>
                    <a:pt x="118489" y="1947950"/>
                  </a:lnTo>
                  <a:lnTo>
                    <a:pt x="160861" y="1991099"/>
                  </a:lnTo>
                  <a:lnTo>
                    <a:pt x="161706" y="1998544"/>
                  </a:lnTo>
                  <a:lnTo>
                    <a:pt x="151896" y="2013435"/>
                  </a:lnTo>
                  <a:lnTo>
                    <a:pt x="143861" y="2011404"/>
                  </a:lnTo>
                  <a:lnTo>
                    <a:pt x="123648" y="2015381"/>
                  </a:lnTo>
                  <a:lnTo>
                    <a:pt x="116713" y="2053369"/>
                  </a:lnTo>
                  <a:lnTo>
                    <a:pt x="118320" y="2072236"/>
                  </a:lnTo>
                  <a:lnTo>
                    <a:pt x="125932" y="2081627"/>
                  </a:lnTo>
                  <a:lnTo>
                    <a:pt x="121195" y="2082473"/>
                  </a:lnTo>
                  <a:lnTo>
                    <a:pt x="118320" y="2097617"/>
                  </a:lnTo>
                  <a:lnTo>
                    <a:pt x="108847" y="2095925"/>
                  </a:lnTo>
                  <a:lnTo>
                    <a:pt x="99375" y="2085434"/>
                  </a:lnTo>
                  <a:lnTo>
                    <a:pt x="86858" y="2091525"/>
                  </a:lnTo>
                  <a:lnTo>
                    <a:pt x="81699" y="2083488"/>
                  </a:lnTo>
                  <a:lnTo>
                    <a:pt x="74172" y="2096771"/>
                  </a:lnTo>
                  <a:lnTo>
                    <a:pt x="64277" y="2079089"/>
                  </a:lnTo>
                  <a:lnTo>
                    <a:pt x="53282" y="2081627"/>
                  </a:lnTo>
                  <a:lnTo>
                    <a:pt x="37636" y="2073335"/>
                  </a:lnTo>
                  <a:lnTo>
                    <a:pt x="30109" y="2058107"/>
                  </a:lnTo>
                  <a:lnTo>
                    <a:pt x="12771" y="2034163"/>
                  </a:lnTo>
                  <a:lnTo>
                    <a:pt x="19114" y="2022234"/>
                  </a:lnTo>
                  <a:lnTo>
                    <a:pt x="6935" y="2004382"/>
                  </a:lnTo>
                  <a:lnTo>
                    <a:pt x="17930" y="1990676"/>
                  </a:lnTo>
                  <a:lnTo>
                    <a:pt x="22497" y="1993468"/>
                  </a:lnTo>
                  <a:lnTo>
                    <a:pt x="26472" y="1988053"/>
                  </a:lnTo>
                  <a:lnTo>
                    <a:pt x="17084" y="1970455"/>
                  </a:lnTo>
                  <a:lnTo>
                    <a:pt x="24104" y="1952858"/>
                  </a:lnTo>
                  <a:lnTo>
                    <a:pt x="19706" y="1937882"/>
                  </a:lnTo>
                  <a:lnTo>
                    <a:pt x="0" y="1920792"/>
                  </a:lnTo>
                  <a:lnTo>
                    <a:pt x="12010" y="1889319"/>
                  </a:lnTo>
                  <a:lnTo>
                    <a:pt x="24273" y="1876121"/>
                  </a:lnTo>
                  <a:lnTo>
                    <a:pt x="23004" y="1867575"/>
                  </a:lnTo>
                  <a:lnTo>
                    <a:pt x="35521" y="1868252"/>
                  </a:lnTo>
                  <a:lnTo>
                    <a:pt x="44233" y="1859115"/>
                  </a:lnTo>
                  <a:lnTo>
                    <a:pt x="47954" y="1864276"/>
                  </a:lnTo>
                  <a:close/>
                  <a:moveTo>
                    <a:pt x="768360" y="812972"/>
                  </a:moveTo>
                  <a:lnTo>
                    <a:pt x="786628" y="821601"/>
                  </a:lnTo>
                  <a:lnTo>
                    <a:pt x="796523" y="842837"/>
                  </a:lnTo>
                  <a:lnTo>
                    <a:pt x="781300" y="836153"/>
                  </a:lnTo>
                  <a:lnTo>
                    <a:pt x="776817" y="825239"/>
                  </a:lnTo>
                  <a:lnTo>
                    <a:pt x="762693" y="813987"/>
                  </a:lnTo>
                  <a:lnTo>
                    <a:pt x="768360" y="812972"/>
                  </a:lnTo>
                  <a:close/>
                  <a:moveTo>
                    <a:pt x="449429" y="750702"/>
                  </a:moveTo>
                  <a:lnTo>
                    <a:pt x="443594" y="761870"/>
                  </a:lnTo>
                  <a:lnTo>
                    <a:pt x="451374" y="761278"/>
                  </a:lnTo>
                  <a:lnTo>
                    <a:pt x="448837" y="775830"/>
                  </a:lnTo>
                  <a:lnTo>
                    <a:pt x="454927" y="769907"/>
                  </a:lnTo>
                  <a:lnTo>
                    <a:pt x="461946" y="773122"/>
                  </a:lnTo>
                  <a:lnTo>
                    <a:pt x="464230" y="783444"/>
                  </a:lnTo>
                  <a:lnTo>
                    <a:pt x="470742" y="778876"/>
                  </a:lnTo>
                  <a:lnTo>
                    <a:pt x="479961" y="786659"/>
                  </a:lnTo>
                  <a:lnTo>
                    <a:pt x="460424" y="803157"/>
                  </a:lnTo>
                  <a:lnTo>
                    <a:pt x="431499" y="798673"/>
                  </a:lnTo>
                  <a:lnTo>
                    <a:pt x="432937" y="811195"/>
                  </a:lnTo>
                  <a:lnTo>
                    <a:pt x="424733" y="805949"/>
                  </a:lnTo>
                  <a:lnTo>
                    <a:pt x="428793" y="798673"/>
                  </a:lnTo>
                  <a:lnTo>
                    <a:pt x="420336" y="797996"/>
                  </a:lnTo>
                  <a:lnTo>
                    <a:pt x="411117" y="786575"/>
                  </a:lnTo>
                  <a:lnTo>
                    <a:pt x="403759" y="788520"/>
                  </a:lnTo>
                  <a:lnTo>
                    <a:pt x="404943" y="779552"/>
                  </a:lnTo>
                  <a:lnTo>
                    <a:pt x="421519" y="781667"/>
                  </a:lnTo>
                  <a:lnTo>
                    <a:pt x="443001" y="773038"/>
                  </a:lnTo>
                  <a:lnTo>
                    <a:pt x="440887" y="755186"/>
                  </a:lnTo>
                  <a:lnTo>
                    <a:pt x="449429" y="750702"/>
                  </a:lnTo>
                  <a:close/>
                  <a:moveTo>
                    <a:pt x="374750" y="671765"/>
                  </a:moveTo>
                  <a:lnTo>
                    <a:pt x="387943" y="677688"/>
                  </a:lnTo>
                  <a:lnTo>
                    <a:pt x="397247" y="698331"/>
                  </a:lnTo>
                  <a:lnTo>
                    <a:pt x="390650" y="718721"/>
                  </a:lnTo>
                  <a:lnTo>
                    <a:pt x="376610" y="731243"/>
                  </a:lnTo>
                  <a:lnTo>
                    <a:pt x="376357" y="746979"/>
                  </a:lnTo>
                  <a:lnTo>
                    <a:pt x="365954" y="752986"/>
                  </a:lnTo>
                  <a:lnTo>
                    <a:pt x="359273" y="748756"/>
                  </a:lnTo>
                  <a:lnTo>
                    <a:pt x="400038" y="780483"/>
                  </a:lnTo>
                  <a:lnTo>
                    <a:pt x="391834" y="788605"/>
                  </a:lnTo>
                  <a:lnTo>
                    <a:pt x="374158" y="787590"/>
                  </a:lnTo>
                  <a:lnTo>
                    <a:pt x="380755" y="797827"/>
                  </a:lnTo>
                  <a:lnTo>
                    <a:pt x="387943" y="795204"/>
                  </a:lnTo>
                  <a:lnTo>
                    <a:pt x="414500" y="801719"/>
                  </a:lnTo>
                  <a:lnTo>
                    <a:pt x="444439" y="819063"/>
                  </a:lnTo>
                  <a:lnTo>
                    <a:pt x="444947" y="828877"/>
                  </a:lnTo>
                  <a:lnTo>
                    <a:pt x="460678" y="832008"/>
                  </a:lnTo>
                  <a:lnTo>
                    <a:pt x="475647" y="847237"/>
                  </a:lnTo>
                  <a:lnTo>
                    <a:pt x="473533" y="861704"/>
                  </a:lnTo>
                  <a:lnTo>
                    <a:pt x="479622" y="865088"/>
                  </a:lnTo>
                  <a:lnTo>
                    <a:pt x="459409" y="879302"/>
                  </a:lnTo>
                  <a:lnTo>
                    <a:pt x="403674" y="890216"/>
                  </a:lnTo>
                  <a:lnTo>
                    <a:pt x="403674" y="890216"/>
                  </a:lnTo>
                  <a:lnTo>
                    <a:pt x="406296" y="879217"/>
                  </a:lnTo>
                  <a:lnTo>
                    <a:pt x="426002" y="853667"/>
                  </a:lnTo>
                  <a:lnTo>
                    <a:pt x="425494" y="841737"/>
                  </a:lnTo>
                  <a:lnTo>
                    <a:pt x="403167" y="834715"/>
                  </a:lnTo>
                  <a:lnTo>
                    <a:pt x="387774" y="846729"/>
                  </a:lnTo>
                  <a:lnTo>
                    <a:pt x="361979" y="840891"/>
                  </a:lnTo>
                  <a:lnTo>
                    <a:pt x="345656" y="843514"/>
                  </a:lnTo>
                  <a:lnTo>
                    <a:pt x="342442" y="831923"/>
                  </a:lnTo>
                  <a:lnTo>
                    <a:pt x="318761" y="833953"/>
                  </a:lnTo>
                  <a:lnTo>
                    <a:pt x="317578" y="813733"/>
                  </a:lnTo>
                  <a:lnTo>
                    <a:pt x="311826" y="808910"/>
                  </a:lnTo>
                  <a:lnTo>
                    <a:pt x="291444" y="809841"/>
                  </a:lnTo>
                  <a:lnTo>
                    <a:pt x="286116" y="803242"/>
                  </a:lnTo>
                  <a:lnTo>
                    <a:pt x="271315" y="801804"/>
                  </a:lnTo>
                  <a:lnTo>
                    <a:pt x="256261" y="786490"/>
                  </a:lnTo>
                  <a:lnTo>
                    <a:pt x="217441" y="780652"/>
                  </a:lnTo>
                  <a:lnTo>
                    <a:pt x="209491" y="771007"/>
                  </a:lnTo>
                  <a:lnTo>
                    <a:pt x="210506" y="753409"/>
                  </a:lnTo>
                  <a:lnTo>
                    <a:pt x="217018" y="741818"/>
                  </a:lnTo>
                  <a:lnTo>
                    <a:pt x="224038" y="739957"/>
                  </a:lnTo>
                  <a:lnTo>
                    <a:pt x="227928" y="731073"/>
                  </a:lnTo>
                  <a:lnTo>
                    <a:pt x="224715" y="723798"/>
                  </a:lnTo>
                  <a:lnTo>
                    <a:pt x="234102" y="712799"/>
                  </a:lnTo>
                  <a:lnTo>
                    <a:pt x="234102" y="712799"/>
                  </a:lnTo>
                  <a:lnTo>
                    <a:pt x="267509" y="724220"/>
                  </a:lnTo>
                  <a:lnTo>
                    <a:pt x="282395" y="736404"/>
                  </a:lnTo>
                  <a:lnTo>
                    <a:pt x="287384" y="751463"/>
                  </a:lnTo>
                  <a:lnTo>
                    <a:pt x="311826" y="760685"/>
                  </a:lnTo>
                  <a:lnTo>
                    <a:pt x="322906" y="774222"/>
                  </a:lnTo>
                  <a:lnTo>
                    <a:pt x="334746" y="774307"/>
                  </a:lnTo>
                  <a:lnTo>
                    <a:pt x="361725" y="755186"/>
                  </a:lnTo>
                  <a:lnTo>
                    <a:pt x="354283" y="748249"/>
                  </a:lnTo>
                  <a:lnTo>
                    <a:pt x="354790" y="733443"/>
                  </a:lnTo>
                  <a:lnTo>
                    <a:pt x="345656" y="728874"/>
                  </a:lnTo>
                  <a:lnTo>
                    <a:pt x="346502" y="722867"/>
                  </a:lnTo>
                  <a:lnTo>
                    <a:pt x="335254" y="709245"/>
                  </a:lnTo>
                  <a:lnTo>
                    <a:pt x="322990" y="698585"/>
                  </a:lnTo>
                  <a:lnTo>
                    <a:pt x="313433" y="698839"/>
                  </a:lnTo>
                  <a:lnTo>
                    <a:pt x="329249" y="679464"/>
                  </a:lnTo>
                  <a:lnTo>
                    <a:pt x="374750" y="671765"/>
                  </a:lnTo>
                  <a:close/>
                  <a:moveTo>
                    <a:pt x="806587" y="656367"/>
                  </a:moveTo>
                  <a:lnTo>
                    <a:pt x="812677" y="667620"/>
                  </a:lnTo>
                  <a:lnTo>
                    <a:pt x="793140" y="664743"/>
                  </a:lnTo>
                  <a:lnTo>
                    <a:pt x="796100" y="656452"/>
                  </a:lnTo>
                  <a:lnTo>
                    <a:pt x="806587" y="656367"/>
                  </a:lnTo>
                  <a:close/>
                  <a:moveTo>
                    <a:pt x="348955" y="604166"/>
                  </a:moveTo>
                  <a:lnTo>
                    <a:pt x="360203" y="604589"/>
                  </a:lnTo>
                  <a:lnTo>
                    <a:pt x="365447" y="621087"/>
                  </a:lnTo>
                  <a:lnTo>
                    <a:pt x="346671" y="631324"/>
                  </a:lnTo>
                  <a:lnTo>
                    <a:pt x="341174" y="640377"/>
                  </a:lnTo>
                  <a:lnTo>
                    <a:pt x="328741" y="637585"/>
                  </a:lnTo>
                  <a:lnTo>
                    <a:pt x="327726" y="628363"/>
                  </a:lnTo>
                  <a:lnTo>
                    <a:pt x="337791" y="608481"/>
                  </a:lnTo>
                  <a:lnTo>
                    <a:pt x="344049" y="602389"/>
                  </a:lnTo>
                  <a:lnTo>
                    <a:pt x="348955" y="604166"/>
                  </a:lnTo>
                  <a:close/>
                  <a:moveTo>
                    <a:pt x="454081" y="545111"/>
                  </a:moveTo>
                  <a:lnTo>
                    <a:pt x="501696" y="546042"/>
                  </a:lnTo>
                  <a:lnTo>
                    <a:pt x="511507" y="547988"/>
                  </a:lnTo>
                  <a:lnTo>
                    <a:pt x="512353" y="553487"/>
                  </a:lnTo>
                  <a:lnTo>
                    <a:pt x="503980" y="571931"/>
                  </a:lnTo>
                  <a:lnTo>
                    <a:pt x="489687" y="574808"/>
                  </a:lnTo>
                  <a:lnTo>
                    <a:pt x="494423" y="587499"/>
                  </a:lnTo>
                  <a:lnTo>
                    <a:pt x="479199" y="604927"/>
                  </a:lnTo>
                  <a:lnTo>
                    <a:pt x="481821" y="622187"/>
                  </a:lnTo>
                  <a:lnTo>
                    <a:pt x="447569" y="639700"/>
                  </a:lnTo>
                  <a:lnTo>
                    <a:pt x="423888" y="625994"/>
                  </a:lnTo>
                  <a:lnTo>
                    <a:pt x="427017" y="623710"/>
                  </a:lnTo>
                  <a:lnTo>
                    <a:pt x="422957" y="620579"/>
                  </a:lnTo>
                  <a:lnTo>
                    <a:pt x="438012" y="616180"/>
                  </a:lnTo>
                  <a:lnTo>
                    <a:pt x="435136" y="605943"/>
                  </a:lnTo>
                  <a:lnTo>
                    <a:pt x="429216" y="595028"/>
                  </a:lnTo>
                  <a:lnTo>
                    <a:pt x="412047" y="588260"/>
                  </a:lnTo>
                  <a:lnTo>
                    <a:pt x="398938" y="555941"/>
                  </a:lnTo>
                  <a:lnTo>
                    <a:pt x="405112" y="550695"/>
                  </a:lnTo>
                  <a:lnTo>
                    <a:pt x="454081" y="545111"/>
                  </a:lnTo>
                  <a:close/>
                  <a:moveTo>
                    <a:pt x="397078" y="359826"/>
                  </a:moveTo>
                  <a:lnTo>
                    <a:pt x="404858" y="360926"/>
                  </a:lnTo>
                  <a:lnTo>
                    <a:pt x="393272" y="359318"/>
                  </a:lnTo>
                  <a:lnTo>
                    <a:pt x="397078" y="359826"/>
                  </a:lnTo>
                  <a:close/>
                  <a:moveTo>
                    <a:pt x="455603" y="325645"/>
                  </a:moveTo>
                  <a:lnTo>
                    <a:pt x="477000" y="331568"/>
                  </a:lnTo>
                  <a:lnTo>
                    <a:pt x="486304" y="339690"/>
                  </a:lnTo>
                  <a:lnTo>
                    <a:pt x="494592" y="332498"/>
                  </a:lnTo>
                  <a:lnTo>
                    <a:pt x="483682" y="353565"/>
                  </a:lnTo>
                  <a:lnTo>
                    <a:pt x="494930" y="364902"/>
                  </a:lnTo>
                  <a:lnTo>
                    <a:pt x="484866" y="360418"/>
                  </a:lnTo>
                  <a:lnTo>
                    <a:pt x="482582" y="368202"/>
                  </a:lnTo>
                  <a:lnTo>
                    <a:pt x="499836" y="372432"/>
                  </a:lnTo>
                  <a:lnTo>
                    <a:pt x="491124" y="375986"/>
                  </a:lnTo>
                  <a:lnTo>
                    <a:pt x="494592" y="379708"/>
                  </a:lnTo>
                  <a:lnTo>
                    <a:pt x="522248" y="378947"/>
                  </a:lnTo>
                  <a:lnTo>
                    <a:pt x="491378" y="385123"/>
                  </a:lnTo>
                  <a:lnTo>
                    <a:pt x="489602" y="392907"/>
                  </a:lnTo>
                  <a:lnTo>
                    <a:pt x="497383" y="399506"/>
                  </a:lnTo>
                  <a:lnTo>
                    <a:pt x="487318" y="403567"/>
                  </a:lnTo>
                  <a:lnTo>
                    <a:pt x="487149" y="413042"/>
                  </a:lnTo>
                  <a:lnTo>
                    <a:pt x="472349" y="411012"/>
                  </a:lnTo>
                  <a:lnTo>
                    <a:pt x="473787" y="427595"/>
                  </a:lnTo>
                  <a:lnTo>
                    <a:pt x="465076" y="421503"/>
                  </a:lnTo>
                  <a:lnTo>
                    <a:pt x="453658" y="423788"/>
                  </a:lnTo>
                  <a:lnTo>
                    <a:pt x="449852" y="436732"/>
                  </a:lnTo>
                  <a:lnTo>
                    <a:pt x="439365" y="436732"/>
                  </a:lnTo>
                  <a:lnTo>
                    <a:pt x="418475" y="449253"/>
                  </a:lnTo>
                  <a:lnTo>
                    <a:pt x="406973" y="434955"/>
                  </a:lnTo>
                  <a:lnTo>
                    <a:pt x="386929" y="429202"/>
                  </a:lnTo>
                  <a:lnTo>
                    <a:pt x="391918" y="422941"/>
                  </a:lnTo>
                  <a:lnTo>
                    <a:pt x="388789" y="410166"/>
                  </a:lnTo>
                  <a:lnTo>
                    <a:pt x="394202" y="405259"/>
                  </a:lnTo>
                  <a:lnTo>
                    <a:pt x="389973" y="395952"/>
                  </a:lnTo>
                  <a:lnTo>
                    <a:pt x="437166" y="401536"/>
                  </a:lnTo>
                  <a:lnTo>
                    <a:pt x="461862" y="363549"/>
                  </a:lnTo>
                  <a:lnTo>
                    <a:pt x="443001" y="365748"/>
                  </a:lnTo>
                  <a:lnTo>
                    <a:pt x="433698" y="374040"/>
                  </a:lnTo>
                  <a:lnTo>
                    <a:pt x="410102" y="369048"/>
                  </a:lnTo>
                  <a:lnTo>
                    <a:pt x="403674" y="374378"/>
                  </a:lnTo>
                  <a:lnTo>
                    <a:pt x="404774" y="368371"/>
                  </a:lnTo>
                  <a:lnTo>
                    <a:pt x="398515" y="368879"/>
                  </a:lnTo>
                  <a:lnTo>
                    <a:pt x="418898" y="362533"/>
                  </a:lnTo>
                  <a:lnTo>
                    <a:pt x="424311" y="355511"/>
                  </a:lnTo>
                  <a:lnTo>
                    <a:pt x="398261" y="347389"/>
                  </a:lnTo>
                  <a:lnTo>
                    <a:pt x="408664" y="342397"/>
                  </a:lnTo>
                  <a:lnTo>
                    <a:pt x="428962" y="350096"/>
                  </a:lnTo>
                  <a:lnTo>
                    <a:pt x="440887" y="347389"/>
                  </a:lnTo>
                  <a:lnTo>
                    <a:pt x="444355" y="340790"/>
                  </a:lnTo>
                  <a:lnTo>
                    <a:pt x="437673" y="333091"/>
                  </a:lnTo>
                  <a:lnTo>
                    <a:pt x="455603" y="325645"/>
                  </a:lnTo>
                  <a:close/>
                  <a:moveTo>
                    <a:pt x="638030" y="4568"/>
                  </a:moveTo>
                  <a:lnTo>
                    <a:pt x="640652" y="7953"/>
                  </a:lnTo>
                  <a:lnTo>
                    <a:pt x="665432" y="1269"/>
                  </a:lnTo>
                  <a:lnTo>
                    <a:pt x="678795" y="17598"/>
                  </a:lnTo>
                  <a:lnTo>
                    <a:pt x="695034" y="11168"/>
                  </a:lnTo>
                  <a:lnTo>
                    <a:pt x="713894" y="27327"/>
                  </a:lnTo>
                  <a:lnTo>
                    <a:pt x="741127" y="31219"/>
                  </a:lnTo>
                  <a:lnTo>
                    <a:pt x="760748" y="44333"/>
                  </a:lnTo>
                  <a:lnTo>
                    <a:pt x="770389" y="40695"/>
                  </a:lnTo>
                  <a:lnTo>
                    <a:pt x="805911" y="53809"/>
                  </a:lnTo>
                  <a:lnTo>
                    <a:pt x="842024" y="93658"/>
                  </a:lnTo>
                  <a:lnTo>
                    <a:pt x="875770" y="118955"/>
                  </a:lnTo>
                  <a:lnTo>
                    <a:pt x="878814" y="127585"/>
                  </a:lnTo>
                  <a:lnTo>
                    <a:pt x="896406" y="135453"/>
                  </a:lnTo>
                  <a:lnTo>
                    <a:pt x="896828" y="142729"/>
                  </a:lnTo>
                  <a:lnTo>
                    <a:pt x="887948" y="144590"/>
                  </a:lnTo>
                  <a:lnTo>
                    <a:pt x="884903" y="152120"/>
                  </a:lnTo>
                  <a:lnTo>
                    <a:pt x="901565" y="171326"/>
                  </a:lnTo>
                  <a:lnTo>
                    <a:pt x="887610" y="174540"/>
                  </a:lnTo>
                  <a:lnTo>
                    <a:pt x="890993" y="182747"/>
                  </a:lnTo>
                  <a:lnTo>
                    <a:pt x="884565" y="187147"/>
                  </a:lnTo>
                  <a:lnTo>
                    <a:pt x="880252" y="190616"/>
                  </a:lnTo>
                  <a:lnTo>
                    <a:pt x="871033" y="190108"/>
                  </a:lnTo>
                  <a:lnTo>
                    <a:pt x="850820" y="199245"/>
                  </a:lnTo>
                  <a:lnTo>
                    <a:pt x="826716" y="224119"/>
                  </a:lnTo>
                  <a:lnTo>
                    <a:pt x="829507" y="243409"/>
                  </a:lnTo>
                  <a:lnTo>
                    <a:pt x="843124" y="261599"/>
                  </a:lnTo>
                  <a:lnTo>
                    <a:pt x="838980" y="277251"/>
                  </a:lnTo>
                  <a:lnTo>
                    <a:pt x="841686" y="294849"/>
                  </a:lnTo>
                  <a:lnTo>
                    <a:pt x="848537" y="301702"/>
                  </a:lnTo>
                  <a:lnTo>
                    <a:pt x="847944" y="310163"/>
                  </a:lnTo>
                  <a:lnTo>
                    <a:pt x="855133" y="310332"/>
                  </a:lnTo>
                  <a:lnTo>
                    <a:pt x="865451" y="334106"/>
                  </a:lnTo>
                  <a:lnTo>
                    <a:pt x="849551" y="344428"/>
                  </a:lnTo>
                  <a:lnTo>
                    <a:pt x="847860" y="365071"/>
                  </a:lnTo>
                  <a:lnTo>
                    <a:pt x="855302" y="381146"/>
                  </a:lnTo>
                  <a:lnTo>
                    <a:pt x="841517" y="397983"/>
                  </a:lnTo>
                  <a:lnTo>
                    <a:pt x="865536" y="400606"/>
                  </a:lnTo>
                  <a:lnTo>
                    <a:pt x="876953" y="420149"/>
                  </a:lnTo>
                  <a:lnTo>
                    <a:pt x="865536" y="431233"/>
                  </a:lnTo>
                  <a:lnTo>
                    <a:pt x="850820" y="428610"/>
                  </a:lnTo>
                  <a:lnTo>
                    <a:pt x="848198" y="432248"/>
                  </a:lnTo>
                  <a:lnTo>
                    <a:pt x="853188" y="440201"/>
                  </a:lnTo>
                  <a:lnTo>
                    <a:pt x="861053" y="450946"/>
                  </a:lnTo>
                  <a:lnTo>
                    <a:pt x="868919" y="453230"/>
                  </a:lnTo>
                  <a:lnTo>
                    <a:pt x="868665" y="447815"/>
                  </a:lnTo>
                  <a:lnTo>
                    <a:pt x="874839" y="445531"/>
                  </a:lnTo>
                  <a:lnTo>
                    <a:pt x="872302" y="457714"/>
                  </a:lnTo>
                  <a:lnTo>
                    <a:pt x="884988" y="463044"/>
                  </a:lnTo>
                  <a:lnTo>
                    <a:pt x="878053" y="482926"/>
                  </a:lnTo>
                  <a:lnTo>
                    <a:pt x="886764" y="490626"/>
                  </a:lnTo>
                  <a:lnTo>
                    <a:pt x="876615" y="496971"/>
                  </a:lnTo>
                  <a:lnTo>
                    <a:pt x="889724" y="504078"/>
                  </a:lnTo>
                  <a:lnTo>
                    <a:pt x="888709" y="512707"/>
                  </a:lnTo>
                  <a:lnTo>
                    <a:pt x="905371" y="521591"/>
                  </a:lnTo>
                  <a:lnTo>
                    <a:pt x="902410" y="527598"/>
                  </a:lnTo>
                  <a:lnTo>
                    <a:pt x="907062" y="536820"/>
                  </a:lnTo>
                  <a:lnTo>
                    <a:pt x="901565" y="558056"/>
                  </a:lnTo>
                  <a:lnTo>
                    <a:pt x="897421" y="558733"/>
                  </a:lnTo>
                  <a:lnTo>
                    <a:pt x="902664" y="571762"/>
                  </a:lnTo>
                  <a:lnTo>
                    <a:pt x="890739" y="570493"/>
                  </a:lnTo>
                  <a:lnTo>
                    <a:pt x="887948" y="576923"/>
                  </a:lnTo>
                  <a:lnTo>
                    <a:pt x="882113" y="581999"/>
                  </a:lnTo>
                  <a:lnTo>
                    <a:pt x="882535" y="590291"/>
                  </a:lnTo>
                  <a:lnTo>
                    <a:pt x="889471" y="591983"/>
                  </a:lnTo>
                  <a:lnTo>
                    <a:pt x="891839" y="599766"/>
                  </a:lnTo>
                  <a:lnTo>
                    <a:pt x="883804" y="603574"/>
                  </a:lnTo>
                  <a:lnTo>
                    <a:pt x="892092" y="615418"/>
                  </a:lnTo>
                  <a:lnTo>
                    <a:pt x="896152" y="630478"/>
                  </a:lnTo>
                  <a:lnTo>
                    <a:pt x="891585" y="636823"/>
                  </a:lnTo>
                  <a:lnTo>
                    <a:pt x="881859" y="634454"/>
                  </a:lnTo>
                  <a:lnTo>
                    <a:pt x="880506" y="642323"/>
                  </a:lnTo>
                  <a:lnTo>
                    <a:pt x="866805" y="652560"/>
                  </a:lnTo>
                  <a:lnTo>
                    <a:pt x="864944" y="662290"/>
                  </a:lnTo>
                  <a:lnTo>
                    <a:pt x="859869" y="662543"/>
                  </a:lnTo>
                  <a:lnTo>
                    <a:pt x="857163" y="655098"/>
                  </a:lnTo>
                  <a:lnTo>
                    <a:pt x="850143" y="657975"/>
                  </a:lnTo>
                  <a:lnTo>
                    <a:pt x="834328" y="650953"/>
                  </a:lnTo>
                  <a:lnTo>
                    <a:pt x="826462" y="656621"/>
                  </a:lnTo>
                  <a:lnTo>
                    <a:pt x="819189" y="646553"/>
                  </a:lnTo>
                  <a:lnTo>
                    <a:pt x="794747" y="641984"/>
                  </a:lnTo>
                  <a:lnTo>
                    <a:pt x="792717" y="607296"/>
                  </a:lnTo>
                  <a:lnTo>
                    <a:pt x="799737" y="594775"/>
                  </a:lnTo>
                  <a:lnTo>
                    <a:pt x="792041" y="591221"/>
                  </a:lnTo>
                  <a:lnTo>
                    <a:pt x="783414" y="601881"/>
                  </a:lnTo>
                  <a:lnTo>
                    <a:pt x="773265" y="596467"/>
                  </a:lnTo>
                  <a:lnTo>
                    <a:pt x="766922" y="582507"/>
                  </a:lnTo>
                  <a:lnTo>
                    <a:pt x="766922" y="545027"/>
                  </a:lnTo>
                  <a:lnTo>
                    <a:pt x="759480" y="539697"/>
                  </a:lnTo>
                  <a:lnTo>
                    <a:pt x="754574" y="544011"/>
                  </a:lnTo>
                  <a:lnTo>
                    <a:pt x="757281" y="536736"/>
                  </a:lnTo>
                  <a:lnTo>
                    <a:pt x="741719" y="526244"/>
                  </a:lnTo>
                  <a:lnTo>
                    <a:pt x="740112" y="519560"/>
                  </a:lnTo>
                  <a:lnTo>
                    <a:pt x="726834" y="514992"/>
                  </a:lnTo>
                  <a:lnTo>
                    <a:pt x="716346" y="502809"/>
                  </a:lnTo>
                  <a:lnTo>
                    <a:pt x="713894" y="510423"/>
                  </a:lnTo>
                  <a:lnTo>
                    <a:pt x="707804" y="509662"/>
                  </a:lnTo>
                  <a:lnTo>
                    <a:pt x="701123" y="498748"/>
                  </a:lnTo>
                  <a:lnTo>
                    <a:pt x="691904" y="501286"/>
                  </a:lnTo>
                  <a:lnTo>
                    <a:pt x="687845" y="519137"/>
                  </a:lnTo>
                  <a:lnTo>
                    <a:pt x="680149" y="522014"/>
                  </a:lnTo>
                  <a:lnTo>
                    <a:pt x="673975" y="506447"/>
                  </a:lnTo>
                  <a:lnTo>
                    <a:pt x="666955" y="521084"/>
                  </a:lnTo>
                  <a:lnTo>
                    <a:pt x="663403" y="515076"/>
                  </a:lnTo>
                  <a:lnTo>
                    <a:pt x="669154" y="508562"/>
                  </a:lnTo>
                  <a:lnTo>
                    <a:pt x="656214" y="505770"/>
                  </a:lnTo>
                  <a:lnTo>
                    <a:pt x="666025" y="500186"/>
                  </a:lnTo>
                  <a:lnTo>
                    <a:pt x="666701" y="485634"/>
                  </a:lnTo>
                  <a:lnTo>
                    <a:pt x="652408" y="471082"/>
                  </a:lnTo>
                  <a:lnTo>
                    <a:pt x="644289" y="472097"/>
                  </a:lnTo>
                  <a:lnTo>
                    <a:pt x="652746" y="461860"/>
                  </a:lnTo>
                  <a:lnTo>
                    <a:pt x="639215" y="448577"/>
                  </a:lnTo>
                  <a:lnTo>
                    <a:pt x="634986" y="450946"/>
                  </a:lnTo>
                  <a:lnTo>
                    <a:pt x="632448" y="444177"/>
                  </a:lnTo>
                  <a:lnTo>
                    <a:pt x="637523" y="446800"/>
                  </a:lnTo>
                  <a:lnTo>
                    <a:pt x="626105" y="429033"/>
                  </a:lnTo>
                  <a:lnTo>
                    <a:pt x="628135" y="418711"/>
                  </a:lnTo>
                  <a:lnTo>
                    <a:pt x="615449" y="413212"/>
                  </a:lnTo>
                  <a:lnTo>
                    <a:pt x="620946" y="411604"/>
                  </a:lnTo>
                  <a:lnTo>
                    <a:pt x="617225" y="407966"/>
                  </a:lnTo>
                  <a:lnTo>
                    <a:pt x="616126" y="412450"/>
                  </a:lnTo>
                  <a:lnTo>
                    <a:pt x="613588" y="404159"/>
                  </a:lnTo>
                  <a:lnTo>
                    <a:pt x="599972" y="394768"/>
                  </a:lnTo>
                  <a:lnTo>
                    <a:pt x="605723" y="384869"/>
                  </a:lnTo>
                  <a:lnTo>
                    <a:pt x="593713" y="380723"/>
                  </a:lnTo>
                  <a:lnTo>
                    <a:pt x="576798" y="390876"/>
                  </a:lnTo>
                  <a:lnTo>
                    <a:pt x="574769" y="385884"/>
                  </a:lnTo>
                  <a:lnTo>
                    <a:pt x="571639" y="396629"/>
                  </a:lnTo>
                  <a:lnTo>
                    <a:pt x="562505" y="398067"/>
                  </a:lnTo>
                  <a:lnTo>
                    <a:pt x="555486" y="390792"/>
                  </a:lnTo>
                  <a:lnTo>
                    <a:pt x="567326" y="386730"/>
                  </a:lnTo>
                  <a:lnTo>
                    <a:pt x="569948" y="375986"/>
                  </a:lnTo>
                  <a:lnTo>
                    <a:pt x="554555" y="385969"/>
                  </a:lnTo>
                  <a:lnTo>
                    <a:pt x="549481" y="381823"/>
                  </a:lnTo>
                  <a:lnTo>
                    <a:pt x="551341" y="376070"/>
                  </a:lnTo>
                  <a:lnTo>
                    <a:pt x="543222" y="377424"/>
                  </a:lnTo>
                  <a:lnTo>
                    <a:pt x="546436" y="364394"/>
                  </a:lnTo>
                  <a:lnTo>
                    <a:pt x="536033" y="368963"/>
                  </a:lnTo>
                  <a:lnTo>
                    <a:pt x="533243" y="364733"/>
                  </a:lnTo>
                  <a:lnTo>
                    <a:pt x="503811" y="366679"/>
                  </a:lnTo>
                  <a:lnTo>
                    <a:pt x="501612" y="349166"/>
                  </a:lnTo>
                  <a:lnTo>
                    <a:pt x="516158" y="337575"/>
                  </a:lnTo>
                  <a:lnTo>
                    <a:pt x="505671" y="328183"/>
                  </a:lnTo>
                  <a:lnTo>
                    <a:pt x="523939" y="332752"/>
                  </a:lnTo>
                  <a:lnTo>
                    <a:pt x="538402" y="320823"/>
                  </a:lnTo>
                  <a:lnTo>
                    <a:pt x="532651" y="315662"/>
                  </a:lnTo>
                  <a:lnTo>
                    <a:pt x="536456" y="316762"/>
                  </a:lnTo>
                  <a:lnTo>
                    <a:pt x="535019" y="296457"/>
                  </a:lnTo>
                  <a:lnTo>
                    <a:pt x="519457" y="285627"/>
                  </a:lnTo>
                  <a:lnTo>
                    <a:pt x="503811" y="286135"/>
                  </a:lnTo>
                  <a:lnTo>
                    <a:pt x="493746" y="296880"/>
                  </a:lnTo>
                  <a:lnTo>
                    <a:pt x="478607" y="285035"/>
                  </a:lnTo>
                  <a:lnTo>
                    <a:pt x="473025" y="292734"/>
                  </a:lnTo>
                  <a:lnTo>
                    <a:pt x="463553" y="291126"/>
                  </a:lnTo>
                  <a:lnTo>
                    <a:pt x="452981" y="303902"/>
                  </a:lnTo>
                  <a:lnTo>
                    <a:pt x="425325" y="304663"/>
                  </a:lnTo>
                  <a:lnTo>
                    <a:pt x="400376" y="328860"/>
                  </a:lnTo>
                  <a:lnTo>
                    <a:pt x="397585" y="340028"/>
                  </a:lnTo>
                  <a:lnTo>
                    <a:pt x="376864" y="347473"/>
                  </a:lnTo>
                  <a:lnTo>
                    <a:pt x="401814" y="357711"/>
                  </a:lnTo>
                  <a:lnTo>
                    <a:pt x="385068" y="360503"/>
                  </a:lnTo>
                  <a:lnTo>
                    <a:pt x="382954" y="354157"/>
                  </a:lnTo>
                  <a:lnTo>
                    <a:pt x="355974" y="354750"/>
                  </a:lnTo>
                  <a:lnTo>
                    <a:pt x="351238" y="349842"/>
                  </a:lnTo>
                  <a:lnTo>
                    <a:pt x="329503" y="350519"/>
                  </a:lnTo>
                  <a:lnTo>
                    <a:pt x="314786" y="357372"/>
                  </a:lnTo>
                  <a:lnTo>
                    <a:pt x="292797" y="350266"/>
                  </a:lnTo>
                  <a:lnTo>
                    <a:pt x="268440" y="351196"/>
                  </a:lnTo>
                  <a:lnTo>
                    <a:pt x="221332" y="373955"/>
                  </a:lnTo>
                  <a:lnTo>
                    <a:pt x="221332" y="373955"/>
                  </a:lnTo>
                  <a:lnTo>
                    <a:pt x="211690" y="355173"/>
                  </a:lnTo>
                  <a:lnTo>
                    <a:pt x="181497" y="346204"/>
                  </a:lnTo>
                  <a:lnTo>
                    <a:pt x="164244" y="334614"/>
                  </a:lnTo>
                  <a:lnTo>
                    <a:pt x="168134" y="316846"/>
                  </a:lnTo>
                  <a:lnTo>
                    <a:pt x="181328" y="305086"/>
                  </a:lnTo>
                  <a:lnTo>
                    <a:pt x="170671" y="299333"/>
                  </a:lnTo>
                  <a:lnTo>
                    <a:pt x="172786" y="268875"/>
                  </a:lnTo>
                  <a:lnTo>
                    <a:pt x="172786" y="268875"/>
                  </a:lnTo>
                  <a:lnTo>
                    <a:pt x="211775" y="256692"/>
                  </a:lnTo>
                  <a:lnTo>
                    <a:pt x="221839" y="241463"/>
                  </a:lnTo>
                  <a:lnTo>
                    <a:pt x="246112" y="232157"/>
                  </a:lnTo>
                  <a:lnTo>
                    <a:pt x="247127" y="215066"/>
                  </a:lnTo>
                  <a:lnTo>
                    <a:pt x="238247" y="206098"/>
                  </a:lnTo>
                  <a:lnTo>
                    <a:pt x="235033" y="209652"/>
                  </a:lnTo>
                  <a:lnTo>
                    <a:pt x="219386" y="206944"/>
                  </a:lnTo>
                  <a:lnTo>
                    <a:pt x="216003" y="190023"/>
                  </a:lnTo>
                  <a:lnTo>
                    <a:pt x="246112" y="189516"/>
                  </a:lnTo>
                  <a:lnTo>
                    <a:pt x="253639" y="182916"/>
                  </a:lnTo>
                  <a:lnTo>
                    <a:pt x="251609" y="176148"/>
                  </a:lnTo>
                  <a:lnTo>
                    <a:pt x="222431" y="166926"/>
                  </a:lnTo>
                  <a:lnTo>
                    <a:pt x="182512" y="170395"/>
                  </a:lnTo>
                  <a:lnTo>
                    <a:pt x="178537" y="165911"/>
                  </a:lnTo>
                  <a:lnTo>
                    <a:pt x="178537" y="165911"/>
                  </a:lnTo>
                  <a:lnTo>
                    <a:pt x="239092" y="152459"/>
                  </a:lnTo>
                  <a:lnTo>
                    <a:pt x="251271" y="144675"/>
                  </a:lnTo>
                  <a:lnTo>
                    <a:pt x="266579" y="150428"/>
                  </a:lnTo>
                  <a:lnTo>
                    <a:pt x="302016" y="149243"/>
                  </a:lnTo>
                  <a:lnTo>
                    <a:pt x="310727" y="135960"/>
                  </a:lnTo>
                  <a:lnTo>
                    <a:pt x="301424" y="107956"/>
                  </a:lnTo>
                  <a:lnTo>
                    <a:pt x="304468" y="96704"/>
                  </a:lnTo>
                  <a:lnTo>
                    <a:pt x="318169" y="92558"/>
                  </a:lnTo>
                  <a:lnTo>
                    <a:pt x="328657" y="74791"/>
                  </a:lnTo>
                  <a:lnTo>
                    <a:pt x="356228" y="76991"/>
                  </a:lnTo>
                  <a:lnTo>
                    <a:pt x="373650" y="67853"/>
                  </a:lnTo>
                  <a:lnTo>
                    <a:pt x="384307" y="83167"/>
                  </a:lnTo>
                  <a:lnTo>
                    <a:pt x="379402" y="101949"/>
                  </a:lnTo>
                  <a:lnTo>
                    <a:pt x="364094" y="107026"/>
                  </a:lnTo>
                  <a:lnTo>
                    <a:pt x="368660" y="122339"/>
                  </a:lnTo>
                  <a:lnTo>
                    <a:pt x="383123" y="122593"/>
                  </a:lnTo>
                  <a:lnTo>
                    <a:pt x="389550" y="130038"/>
                  </a:lnTo>
                  <a:lnTo>
                    <a:pt x="428286" y="128515"/>
                  </a:lnTo>
                  <a:lnTo>
                    <a:pt x="433952" y="167772"/>
                  </a:lnTo>
                  <a:lnTo>
                    <a:pt x="439872" y="175894"/>
                  </a:lnTo>
                  <a:lnTo>
                    <a:pt x="468628" y="181647"/>
                  </a:lnTo>
                  <a:lnTo>
                    <a:pt x="477508" y="198315"/>
                  </a:lnTo>
                  <a:lnTo>
                    <a:pt x="512437" y="194000"/>
                  </a:lnTo>
                  <a:lnTo>
                    <a:pt x="523263" y="176571"/>
                  </a:lnTo>
                  <a:lnTo>
                    <a:pt x="535611" y="175725"/>
                  </a:lnTo>
                  <a:lnTo>
                    <a:pt x="560306" y="162442"/>
                  </a:lnTo>
                  <a:lnTo>
                    <a:pt x="559884" y="146367"/>
                  </a:lnTo>
                  <a:lnTo>
                    <a:pt x="571301" y="132238"/>
                  </a:lnTo>
                  <a:lnTo>
                    <a:pt x="564281" y="126400"/>
                  </a:lnTo>
                  <a:lnTo>
                    <a:pt x="568426" y="103980"/>
                  </a:lnTo>
                  <a:lnTo>
                    <a:pt x="562505" y="97042"/>
                  </a:lnTo>
                  <a:lnTo>
                    <a:pt x="567242" y="63454"/>
                  </a:lnTo>
                  <a:lnTo>
                    <a:pt x="583480" y="39849"/>
                  </a:lnTo>
                  <a:lnTo>
                    <a:pt x="588977" y="19205"/>
                  </a:lnTo>
                  <a:lnTo>
                    <a:pt x="606738" y="14890"/>
                  </a:lnTo>
                  <a:lnTo>
                    <a:pt x="607668" y="592"/>
                  </a:lnTo>
                  <a:lnTo>
                    <a:pt x="607668" y="592"/>
                  </a:lnTo>
                  <a:lnTo>
                    <a:pt x="625260" y="5838"/>
                  </a:lnTo>
                  <a:lnTo>
                    <a:pt x="636677" y="0"/>
                  </a:lnTo>
                  <a:lnTo>
                    <a:pt x="638030" y="4568"/>
                  </a:lnTo>
                  <a:close/>
                </a:path>
              </a:pathLst>
            </a:custGeom>
            <a:grpFill/>
            <a:ln w="8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5037737-3A85-EFB2-C794-36E1757B277C}"/>
                </a:ext>
              </a:extLst>
            </p:cNvPr>
            <p:cNvSpPr/>
            <p:nvPr/>
          </p:nvSpPr>
          <p:spPr>
            <a:xfrm>
              <a:off x="6401492" y="2037322"/>
              <a:ext cx="2011046" cy="2155286"/>
            </a:xfrm>
            <a:custGeom>
              <a:avLst/>
              <a:gdLst>
                <a:gd name="connsiteX0" fmla="*/ 1088052 w 1548390"/>
                <a:gd name="connsiteY0" fmla="*/ 1552590 h 1659446"/>
                <a:gd name="connsiteX1" fmla="*/ 1092365 w 1548390"/>
                <a:gd name="connsiteY1" fmla="*/ 1551491 h 1659446"/>
                <a:gd name="connsiteX2" fmla="*/ 1096171 w 1548390"/>
                <a:gd name="connsiteY2" fmla="*/ 1566381 h 1659446"/>
                <a:gd name="connsiteX3" fmla="*/ 1093803 w 1548390"/>
                <a:gd name="connsiteY3" fmla="*/ 1583218 h 1659446"/>
                <a:gd name="connsiteX4" fmla="*/ 1101076 w 1548390"/>
                <a:gd name="connsiteY4" fmla="*/ 1588379 h 1659446"/>
                <a:gd name="connsiteX5" fmla="*/ 1098539 w 1548390"/>
                <a:gd name="connsiteY5" fmla="*/ 1602846 h 1659446"/>
                <a:gd name="connsiteX6" fmla="*/ 1093380 w 1548390"/>
                <a:gd name="connsiteY6" fmla="*/ 1592693 h 1659446"/>
                <a:gd name="connsiteX7" fmla="*/ 1082723 w 1548390"/>
                <a:gd name="connsiteY7" fmla="*/ 1583302 h 1659446"/>
                <a:gd name="connsiteX8" fmla="*/ 1067669 w 1548390"/>
                <a:gd name="connsiteY8" fmla="*/ 1586094 h 1659446"/>
                <a:gd name="connsiteX9" fmla="*/ 1056336 w 1548390"/>
                <a:gd name="connsiteY9" fmla="*/ 1597939 h 1659446"/>
                <a:gd name="connsiteX10" fmla="*/ 1051177 w 1548390"/>
                <a:gd name="connsiteY10" fmla="*/ 1591424 h 1659446"/>
                <a:gd name="connsiteX11" fmla="*/ 1056421 w 1548390"/>
                <a:gd name="connsiteY11" fmla="*/ 1573319 h 1659446"/>
                <a:gd name="connsiteX12" fmla="*/ 1064032 w 1548390"/>
                <a:gd name="connsiteY12" fmla="*/ 1571711 h 1659446"/>
                <a:gd name="connsiteX13" fmla="*/ 1066823 w 1548390"/>
                <a:gd name="connsiteY13" fmla="*/ 1559697 h 1659446"/>
                <a:gd name="connsiteX14" fmla="*/ 1075704 w 1548390"/>
                <a:gd name="connsiteY14" fmla="*/ 1553521 h 1659446"/>
                <a:gd name="connsiteX15" fmla="*/ 1088052 w 1548390"/>
                <a:gd name="connsiteY15" fmla="*/ 1552590 h 1659446"/>
                <a:gd name="connsiteX16" fmla="*/ 176338 w 1548390"/>
                <a:gd name="connsiteY16" fmla="*/ 1328725 h 1659446"/>
                <a:gd name="connsiteX17" fmla="*/ 188178 w 1548390"/>
                <a:gd name="connsiteY17" fmla="*/ 1331178 h 1659446"/>
                <a:gd name="connsiteX18" fmla="*/ 177099 w 1548390"/>
                <a:gd name="connsiteY18" fmla="*/ 1362398 h 1659446"/>
                <a:gd name="connsiteX19" fmla="*/ 180736 w 1548390"/>
                <a:gd name="connsiteY19" fmla="*/ 1373820 h 1659446"/>
                <a:gd name="connsiteX20" fmla="*/ 168557 w 1548390"/>
                <a:gd name="connsiteY20" fmla="*/ 1366543 h 1659446"/>
                <a:gd name="connsiteX21" fmla="*/ 172955 w 1548390"/>
                <a:gd name="connsiteY21" fmla="*/ 1357322 h 1659446"/>
                <a:gd name="connsiteX22" fmla="*/ 160522 w 1548390"/>
                <a:gd name="connsiteY22" fmla="*/ 1361044 h 1659446"/>
                <a:gd name="connsiteX23" fmla="*/ 158324 w 1548390"/>
                <a:gd name="connsiteY23" fmla="*/ 1350553 h 1659446"/>
                <a:gd name="connsiteX24" fmla="*/ 166104 w 1548390"/>
                <a:gd name="connsiteY24" fmla="*/ 1319418 h 1659446"/>
                <a:gd name="connsiteX25" fmla="*/ 176338 w 1548390"/>
                <a:gd name="connsiteY25" fmla="*/ 1328725 h 1659446"/>
                <a:gd name="connsiteX26" fmla="*/ 131175 w 1548390"/>
                <a:gd name="connsiteY26" fmla="*/ 1290230 h 1659446"/>
                <a:gd name="connsiteX27" fmla="*/ 141916 w 1548390"/>
                <a:gd name="connsiteY27" fmla="*/ 1293783 h 1659446"/>
                <a:gd name="connsiteX28" fmla="*/ 134389 w 1548390"/>
                <a:gd name="connsiteY28" fmla="*/ 1298690 h 1659446"/>
                <a:gd name="connsiteX29" fmla="*/ 137349 w 1548390"/>
                <a:gd name="connsiteY29" fmla="*/ 1311127 h 1659446"/>
                <a:gd name="connsiteX30" fmla="*/ 122718 w 1548390"/>
                <a:gd name="connsiteY30" fmla="*/ 1317895 h 1659446"/>
                <a:gd name="connsiteX31" fmla="*/ 126185 w 1548390"/>
                <a:gd name="connsiteY31" fmla="*/ 1329148 h 1659446"/>
                <a:gd name="connsiteX32" fmla="*/ 123648 w 1548390"/>
                <a:gd name="connsiteY32" fmla="*/ 1337863 h 1659446"/>
                <a:gd name="connsiteX33" fmla="*/ 118320 w 1548390"/>
                <a:gd name="connsiteY33" fmla="*/ 1338624 h 1659446"/>
                <a:gd name="connsiteX34" fmla="*/ 113753 w 1548390"/>
                <a:gd name="connsiteY34" fmla="*/ 1324580 h 1659446"/>
                <a:gd name="connsiteX35" fmla="*/ 119504 w 1548390"/>
                <a:gd name="connsiteY35" fmla="*/ 1318149 h 1659446"/>
                <a:gd name="connsiteX36" fmla="*/ 117136 w 1548390"/>
                <a:gd name="connsiteY36" fmla="*/ 1294291 h 1659446"/>
                <a:gd name="connsiteX37" fmla="*/ 123986 w 1548390"/>
                <a:gd name="connsiteY37" fmla="*/ 1283292 h 1659446"/>
                <a:gd name="connsiteX38" fmla="*/ 131175 w 1548390"/>
                <a:gd name="connsiteY38" fmla="*/ 1290230 h 1659446"/>
                <a:gd name="connsiteX39" fmla="*/ 12940 w 1548390"/>
                <a:gd name="connsiteY39" fmla="*/ 1042505 h 1659446"/>
                <a:gd name="connsiteX40" fmla="*/ 15562 w 1548390"/>
                <a:gd name="connsiteY40" fmla="*/ 1049274 h 1659446"/>
                <a:gd name="connsiteX41" fmla="*/ 8965 w 1548390"/>
                <a:gd name="connsiteY41" fmla="*/ 1058919 h 1659446"/>
                <a:gd name="connsiteX42" fmla="*/ 10487 w 1548390"/>
                <a:gd name="connsiteY42" fmla="*/ 1043859 h 1659446"/>
                <a:gd name="connsiteX43" fmla="*/ 1522 w 1548390"/>
                <a:gd name="connsiteY43" fmla="*/ 1042505 h 1659446"/>
                <a:gd name="connsiteX44" fmla="*/ 0 w 1548390"/>
                <a:gd name="connsiteY44" fmla="*/ 1035907 h 1659446"/>
                <a:gd name="connsiteX45" fmla="*/ 13955 w 1548390"/>
                <a:gd name="connsiteY45" fmla="*/ 1027700 h 1659446"/>
                <a:gd name="connsiteX46" fmla="*/ 12940 w 1548390"/>
                <a:gd name="connsiteY46" fmla="*/ 1042505 h 1659446"/>
                <a:gd name="connsiteX47" fmla="*/ 1195630 w 1548390"/>
                <a:gd name="connsiteY47" fmla="*/ 822870 h 1659446"/>
                <a:gd name="connsiteX48" fmla="*/ 1216605 w 1548390"/>
                <a:gd name="connsiteY48" fmla="*/ 829216 h 1659446"/>
                <a:gd name="connsiteX49" fmla="*/ 1232928 w 1548390"/>
                <a:gd name="connsiteY49" fmla="*/ 843853 h 1659446"/>
                <a:gd name="connsiteX50" fmla="*/ 1231405 w 1548390"/>
                <a:gd name="connsiteY50" fmla="*/ 861958 h 1659446"/>
                <a:gd name="connsiteX51" fmla="*/ 1211107 w 1548390"/>
                <a:gd name="connsiteY51" fmla="*/ 866696 h 1659446"/>
                <a:gd name="connsiteX52" fmla="*/ 1194446 w 1548390"/>
                <a:gd name="connsiteY52" fmla="*/ 854174 h 1659446"/>
                <a:gd name="connsiteX53" fmla="*/ 1197322 w 1548390"/>
                <a:gd name="connsiteY53" fmla="*/ 847744 h 1659446"/>
                <a:gd name="connsiteX54" fmla="*/ 1191148 w 1548390"/>
                <a:gd name="connsiteY54" fmla="*/ 847406 h 1659446"/>
                <a:gd name="connsiteX55" fmla="*/ 1177531 w 1548390"/>
                <a:gd name="connsiteY55" fmla="*/ 826932 h 1659446"/>
                <a:gd name="connsiteX56" fmla="*/ 1195630 w 1548390"/>
                <a:gd name="connsiteY56" fmla="*/ 822870 h 1659446"/>
                <a:gd name="connsiteX57" fmla="*/ 1373491 w 1548390"/>
                <a:gd name="connsiteY57" fmla="*/ 759417 h 1659446"/>
                <a:gd name="connsiteX58" fmla="*/ 1381779 w 1548390"/>
                <a:gd name="connsiteY58" fmla="*/ 766185 h 1659446"/>
                <a:gd name="connsiteX59" fmla="*/ 1378396 w 1548390"/>
                <a:gd name="connsiteY59" fmla="*/ 774646 h 1659446"/>
                <a:gd name="connsiteX60" fmla="*/ 1357083 w 1548390"/>
                <a:gd name="connsiteY60" fmla="*/ 784883 h 1659446"/>
                <a:gd name="connsiteX61" fmla="*/ 1336024 w 1548390"/>
                <a:gd name="connsiteY61" fmla="*/ 786067 h 1659446"/>
                <a:gd name="connsiteX62" fmla="*/ 1322154 w 1548390"/>
                <a:gd name="connsiteY62" fmla="*/ 774307 h 1659446"/>
                <a:gd name="connsiteX63" fmla="*/ 1323000 w 1548390"/>
                <a:gd name="connsiteY63" fmla="*/ 767369 h 1659446"/>
                <a:gd name="connsiteX64" fmla="*/ 1337377 w 1548390"/>
                <a:gd name="connsiteY64" fmla="*/ 768300 h 1659446"/>
                <a:gd name="connsiteX65" fmla="*/ 1353531 w 1548390"/>
                <a:gd name="connsiteY65" fmla="*/ 760601 h 1659446"/>
                <a:gd name="connsiteX66" fmla="*/ 1361227 w 1548390"/>
                <a:gd name="connsiteY66" fmla="*/ 771938 h 1659446"/>
                <a:gd name="connsiteX67" fmla="*/ 1368839 w 1548390"/>
                <a:gd name="connsiteY67" fmla="*/ 764747 h 1659446"/>
                <a:gd name="connsiteX68" fmla="*/ 1368501 w 1548390"/>
                <a:gd name="connsiteY68" fmla="*/ 757555 h 1659446"/>
                <a:gd name="connsiteX69" fmla="*/ 1373491 w 1548390"/>
                <a:gd name="connsiteY69" fmla="*/ 759417 h 1659446"/>
                <a:gd name="connsiteX70" fmla="*/ 1533506 w 1548390"/>
                <a:gd name="connsiteY70" fmla="*/ 737927 h 1659446"/>
                <a:gd name="connsiteX71" fmla="*/ 1538411 w 1548390"/>
                <a:gd name="connsiteY71" fmla="*/ 743765 h 1659446"/>
                <a:gd name="connsiteX72" fmla="*/ 1548391 w 1548390"/>
                <a:gd name="connsiteY72" fmla="*/ 743680 h 1659446"/>
                <a:gd name="connsiteX73" fmla="*/ 1537734 w 1548390"/>
                <a:gd name="connsiteY73" fmla="*/ 752902 h 1659446"/>
                <a:gd name="connsiteX74" fmla="*/ 1516760 w 1548390"/>
                <a:gd name="connsiteY74" fmla="*/ 755355 h 1659446"/>
                <a:gd name="connsiteX75" fmla="*/ 1502890 w 1548390"/>
                <a:gd name="connsiteY75" fmla="*/ 765339 h 1659446"/>
                <a:gd name="connsiteX76" fmla="*/ 1489189 w 1548390"/>
                <a:gd name="connsiteY76" fmla="*/ 765254 h 1659446"/>
                <a:gd name="connsiteX77" fmla="*/ 1490034 w 1548390"/>
                <a:gd name="connsiteY77" fmla="*/ 788605 h 1659446"/>
                <a:gd name="connsiteX78" fmla="*/ 1446901 w 1548390"/>
                <a:gd name="connsiteY78" fmla="*/ 789620 h 1659446"/>
                <a:gd name="connsiteX79" fmla="*/ 1436329 w 1548390"/>
                <a:gd name="connsiteY79" fmla="*/ 801973 h 1659446"/>
                <a:gd name="connsiteX80" fmla="*/ 1426180 w 1548390"/>
                <a:gd name="connsiteY80" fmla="*/ 801973 h 1659446"/>
                <a:gd name="connsiteX81" fmla="*/ 1408335 w 1548390"/>
                <a:gd name="connsiteY81" fmla="*/ 812633 h 1659446"/>
                <a:gd name="connsiteX82" fmla="*/ 1406559 w 1548390"/>
                <a:gd name="connsiteY82" fmla="*/ 804426 h 1659446"/>
                <a:gd name="connsiteX83" fmla="*/ 1393366 w 1548390"/>
                <a:gd name="connsiteY83" fmla="*/ 809503 h 1659446"/>
                <a:gd name="connsiteX84" fmla="*/ 1382625 w 1548390"/>
                <a:gd name="connsiteY84" fmla="*/ 806457 h 1659446"/>
                <a:gd name="connsiteX85" fmla="*/ 1392604 w 1548390"/>
                <a:gd name="connsiteY85" fmla="*/ 802311 h 1659446"/>
                <a:gd name="connsiteX86" fmla="*/ 1398778 w 1548390"/>
                <a:gd name="connsiteY86" fmla="*/ 790551 h 1659446"/>
                <a:gd name="connsiteX87" fmla="*/ 1421867 w 1548390"/>
                <a:gd name="connsiteY87" fmla="*/ 782091 h 1659446"/>
                <a:gd name="connsiteX88" fmla="*/ 1458657 w 1548390"/>
                <a:gd name="connsiteY88" fmla="*/ 756117 h 1659446"/>
                <a:gd name="connsiteX89" fmla="*/ 1475826 w 1548390"/>
                <a:gd name="connsiteY89" fmla="*/ 754679 h 1659446"/>
                <a:gd name="connsiteX90" fmla="*/ 1474726 w 1548390"/>
                <a:gd name="connsiteY90" fmla="*/ 751125 h 1659446"/>
                <a:gd name="connsiteX91" fmla="*/ 1500945 w 1548390"/>
                <a:gd name="connsiteY91" fmla="*/ 738096 h 1659446"/>
                <a:gd name="connsiteX92" fmla="*/ 1514899 w 1548390"/>
                <a:gd name="connsiteY92" fmla="*/ 746303 h 1659446"/>
                <a:gd name="connsiteX93" fmla="*/ 1519297 w 1548390"/>
                <a:gd name="connsiteY93" fmla="*/ 738942 h 1659446"/>
                <a:gd name="connsiteX94" fmla="*/ 1533506 w 1548390"/>
                <a:gd name="connsiteY94" fmla="*/ 737927 h 1659446"/>
                <a:gd name="connsiteX95" fmla="*/ 1081793 w 1548390"/>
                <a:gd name="connsiteY95" fmla="*/ 60493 h 1659446"/>
                <a:gd name="connsiteX96" fmla="*/ 1091942 w 1548390"/>
                <a:gd name="connsiteY96" fmla="*/ 67430 h 1659446"/>
                <a:gd name="connsiteX97" fmla="*/ 1099892 w 1548390"/>
                <a:gd name="connsiteY97" fmla="*/ 65569 h 1659446"/>
                <a:gd name="connsiteX98" fmla="*/ 1107673 w 1548390"/>
                <a:gd name="connsiteY98" fmla="*/ 78091 h 1659446"/>
                <a:gd name="connsiteX99" fmla="*/ 1125687 w 1548390"/>
                <a:gd name="connsiteY99" fmla="*/ 85282 h 1659446"/>
                <a:gd name="connsiteX100" fmla="*/ 1128732 w 1548390"/>
                <a:gd name="connsiteY100" fmla="*/ 77498 h 1659446"/>
                <a:gd name="connsiteX101" fmla="*/ 1136428 w 1548390"/>
                <a:gd name="connsiteY101" fmla="*/ 76568 h 1659446"/>
                <a:gd name="connsiteX102" fmla="*/ 1139642 w 1548390"/>
                <a:gd name="connsiteY102" fmla="*/ 84267 h 1659446"/>
                <a:gd name="connsiteX103" fmla="*/ 1148861 w 1548390"/>
                <a:gd name="connsiteY103" fmla="*/ 87144 h 1659446"/>
                <a:gd name="connsiteX104" fmla="*/ 1165268 w 1548390"/>
                <a:gd name="connsiteY104" fmla="*/ 80544 h 1659446"/>
                <a:gd name="connsiteX105" fmla="*/ 1197322 w 1548390"/>
                <a:gd name="connsiteY105" fmla="*/ 78514 h 1659446"/>
                <a:gd name="connsiteX106" fmla="*/ 1197322 w 1548390"/>
                <a:gd name="connsiteY106" fmla="*/ 78514 h 1659446"/>
                <a:gd name="connsiteX107" fmla="*/ 1195207 w 1548390"/>
                <a:gd name="connsiteY107" fmla="*/ 108972 h 1659446"/>
                <a:gd name="connsiteX108" fmla="*/ 1205864 w 1548390"/>
                <a:gd name="connsiteY108" fmla="*/ 114725 h 1659446"/>
                <a:gd name="connsiteX109" fmla="*/ 1192670 w 1548390"/>
                <a:gd name="connsiteY109" fmla="*/ 126569 h 1659446"/>
                <a:gd name="connsiteX110" fmla="*/ 1188780 w 1548390"/>
                <a:gd name="connsiteY110" fmla="*/ 144336 h 1659446"/>
                <a:gd name="connsiteX111" fmla="*/ 1206033 w 1548390"/>
                <a:gd name="connsiteY111" fmla="*/ 155927 h 1659446"/>
                <a:gd name="connsiteX112" fmla="*/ 1236226 w 1548390"/>
                <a:gd name="connsiteY112" fmla="*/ 164980 h 1659446"/>
                <a:gd name="connsiteX113" fmla="*/ 1245868 w 1548390"/>
                <a:gd name="connsiteY113" fmla="*/ 183763 h 1659446"/>
                <a:gd name="connsiteX114" fmla="*/ 1245868 w 1548390"/>
                <a:gd name="connsiteY114" fmla="*/ 183763 h 1659446"/>
                <a:gd name="connsiteX115" fmla="*/ 1232505 w 1548390"/>
                <a:gd name="connsiteY115" fmla="*/ 187739 h 1659446"/>
                <a:gd name="connsiteX116" fmla="*/ 1210938 w 1548390"/>
                <a:gd name="connsiteY116" fmla="*/ 213544 h 1659446"/>
                <a:gd name="connsiteX117" fmla="*/ 1180153 w 1548390"/>
                <a:gd name="connsiteY117" fmla="*/ 218874 h 1659446"/>
                <a:gd name="connsiteX118" fmla="*/ 1174571 w 1548390"/>
                <a:gd name="connsiteY118" fmla="*/ 215659 h 1659446"/>
                <a:gd name="connsiteX119" fmla="*/ 1162139 w 1548390"/>
                <a:gd name="connsiteY119" fmla="*/ 221496 h 1659446"/>
                <a:gd name="connsiteX120" fmla="*/ 1151313 w 1548390"/>
                <a:gd name="connsiteY120" fmla="*/ 221666 h 1659446"/>
                <a:gd name="connsiteX121" fmla="*/ 1146239 w 1548390"/>
                <a:gd name="connsiteY121" fmla="*/ 212444 h 1659446"/>
                <a:gd name="connsiteX122" fmla="*/ 1131861 w 1548390"/>
                <a:gd name="connsiteY122" fmla="*/ 216589 h 1659446"/>
                <a:gd name="connsiteX123" fmla="*/ 1120274 w 1548390"/>
                <a:gd name="connsiteY123" fmla="*/ 210583 h 1659446"/>
                <a:gd name="connsiteX124" fmla="*/ 1115285 w 1548390"/>
                <a:gd name="connsiteY124" fmla="*/ 216589 h 1659446"/>
                <a:gd name="connsiteX125" fmla="*/ 1075873 w 1548390"/>
                <a:gd name="connsiteY125" fmla="*/ 182240 h 1659446"/>
                <a:gd name="connsiteX126" fmla="*/ 1086867 w 1548390"/>
                <a:gd name="connsiteY126" fmla="*/ 167603 h 1659446"/>
                <a:gd name="connsiteX127" fmla="*/ 1086614 w 1548390"/>
                <a:gd name="connsiteY127" fmla="*/ 155420 h 1659446"/>
                <a:gd name="connsiteX128" fmla="*/ 1074181 w 1548390"/>
                <a:gd name="connsiteY128" fmla="*/ 150597 h 1659446"/>
                <a:gd name="connsiteX129" fmla="*/ 1041113 w 1548390"/>
                <a:gd name="connsiteY129" fmla="*/ 121662 h 1659446"/>
                <a:gd name="connsiteX130" fmla="*/ 1014387 w 1548390"/>
                <a:gd name="connsiteY130" fmla="*/ 114386 h 1659446"/>
                <a:gd name="connsiteX131" fmla="*/ 1025889 w 1548390"/>
                <a:gd name="connsiteY131" fmla="*/ 112440 h 1659446"/>
                <a:gd name="connsiteX132" fmla="*/ 1025889 w 1548390"/>
                <a:gd name="connsiteY132" fmla="*/ 106687 h 1659446"/>
                <a:gd name="connsiteX133" fmla="*/ 1012865 w 1548390"/>
                <a:gd name="connsiteY133" fmla="*/ 106180 h 1659446"/>
                <a:gd name="connsiteX134" fmla="*/ 1013626 w 1548390"/>
                <a:gd name="connsiteY134" fmla="*/ 113117 h 1659446"/>
                <a:gd name="connsiteX135" fmla="*/ 1009228 w 1548390"/>
                <a:gd name="connsiteY135" fmla="*/ 114640 h 1659446"/>
                <a:gd name="connsiteX136" fmla="*/ 994258 w 1548390"/>
                <a:gd name="connsiteY136" fmla="*/ 109987 h 1659446"/>
                <a:gd name="connsiteX137" fmla="*/ 1019631 w 1548390"/>
                <a:gd name="connsiteY137" fmla="*/ 92812 h 1659446"/>
                <a:gd name="connsiteX138" fmla="*/ 1020899 w 1548390"/>
                <a:gd name="connsiteY138" fmla="*/ 85620 h 1659446"/>
                <a:gd name="connsiteX139" fmla="*/ 1036038 w 1548390"/>
                <a:gd name="connsiteY139" fmla="*/ 85874 h 1659446"/>
                <a:gd name="connsiteX140" fmla="*/ 1047456 w 1548390"/>
                <a:gd name="connsiteY140" fmla="*/ 72338 h 1659446"/>
                <a:gd name="connsiteX141" fmla="*/ 1060734 w 1548390"/>
                <a:gd name="connsiteY141" fmla="*/ 73437 h 1659446"/>
                <a:gd name="connsiteX142" fmla="*/ 1062764 w 1548390"/>
                <a:gd name="connsiteY142" fmla="*/ 64385 h 1659446"/>
                <a:gd name="connsiteX143" fmla="*/ 1081793 w 1548390"/>
                <a:gd name="connsiteY143" fmla="*/ 60493 h 1659446"/>
                <a:gd name="connsiteX144" fmla="*/ 632364 w 1548390"/>
                <a:gd name="connsiteY144" fmla="*/ 0 h 1659446"/>
                <a:gd name="connsiteX145" fmla="*/ 662811 w 1548390"/>
                <a:gd name="connsiteY145" fmla="*/ 10999 h 1659446"/>
                <a:gd name="connsiteX146" fmla="*/ 675666 w 1548390"/>
                <a:gd name="connsiteY146" fmla="*/ 5838 h 1659446"/>
                <a:gd name="connsiteX147" fmla="*/ 691228 w 1548390"/>
                <a:gd name="connsiteY147" fmla="*/ 11676 h 1659446"/>
                <a:gd name="connsiteX148" fmla="*/ 721082 w 1548390"/>
                <a:gd name="connsiteY148" fmla="*/ 6176 h 1659446"/>
                <a:gd name="connsiteX149" fmla="*/ 759733 w 1548390"/>
                <a:gd name="connsiteY149" fmla="*/ 33927 h 1659446"/>
                <a:gd name="connsiteX150" fmla="*/ 833820 w 1548390"/>
                <a:gd name="connsiteY150" fmla="*/ 61846 h 1659446"/>
                <a:gd name="connsiteX151" fmla="*/ 850482 w 1548390"/>
                <a:gd name="connsiteY151" fmla="*/ 77583 h 1659446"/>
                <a:gd name="connsiteX152" fmla="*/ 900465 w 1548390"/>
                <a:gd name="connsiteY152" fmla="*/ 102711 h 1659446"/>
                <a:gd name="connsiteX153" fmla="*/ 911883 w 1548390"/>
                <a:gd name="connsiteY153" fmla="*/ 118955 h 1659446"/>
                <a:gd name="connsiteX154" fmla="*/ 935141 w 1548390"/>
                <a:gd name="connsiteY154" fmla="*/ 136637 h 1659446"/>
                <a:gd name="connsiteX155" fmla="*/ 949857 w 1548390"/>
                <a:gd name="connsiteY155" fmla="*/ 165572 h 1659446"/>
                <a:gd name="connsiteX156" fmla="*/ 997218 w 1548390"/>
                <a:gd name="connsiteY156" fmla="*/ 195946 h 1659446"/>
                <a:gd name="connsiteX157" fmla="*/ 1029695 w 1548390"/>
                <a:gd name="connsiteY157" fmla="*/ 201783 h 1659446"/>
                <a:gd name="connsiteX158" fmla="*/ 1057097 w 1548390"/>
                <a:gd name="connsiteY158" fmla="*/ 188839 h 1659446"/>
                <a:gd name="connsiteX159" fmla="*/ 1062002 w 1548390"/>
                <a:gd name="connsiteY159" fmla="*/ 195184 h 1659446"/>
                <a:gd name="connsiteX160" fmla="*/ 1075619 w 1548390"/>
                <a:gd name="connsiteY160" fmla="*/ 182494 h 1659446"/>
                <a:gd name="connsiteX161" fmla="*/ 1118329 w 1548390"/>
                <a:gd name="connsiteY161" fmla="*/ 225050 h 1659446"/>
                <a:gd name="connsiteX162" fmla="*/ 1120951 w 1548390"/>
                <a:gd name="connsiteY162" fmla="*/ 233595 h 1659446"/>
                <a:gd name="connsiteX163" fmla="*/ 1101499 w 1548390"/>
                <a:gd name="connsiteY163" fmla="*/ 252208 h 1659446"/>
                <a:gd name="connsiteX164" fmla="*/ 1110379 w 1548390"/>
                <a:gd name="connsiteY164" fmla="*/ 263545 h 1659446"/>
                <a:gd name="connsiteX165" fmla="*/ 1105305 w 1548390"/>
                <a:gd name="connsiteY165" fmla="*/ 268791 h 1659446"/>
                <a:gd name="connsiteX166" fmla="*/ 1112578 w 1548390"/>
                <a:gd name="connsiteY166" fmla="*/ 283258 h 1659446"/>
                <a:gd name="connsiteX167" fmla="*/ 1119851 w 1548390"/>
                <a:gd name="connsiteY167" fmla="*/ 287404 h 1659446"/>
                <a:gd name="connsiteX168" fmla="*/ 1142940 w 1548390"/>
                <a:gd name="connsiteY168" fmla="*/ 283512 h 1659446"/>
                <a:gd name="connsiteX169" fmla="*/ 1158079 w 1548390"/>
                <a:gd name="connsiteY169" fmla="*/ 287404 h 1659446"/>
                <a:gd name="connsiteX170" fmla="*/ 1190894 w 1548390"/>
                <a:gd name="connsiteY170" fmla="*/ 282243 h 1659446"/>
                <a:gd name="connsiteX171" fmla="*/ 1196730 w 1548390"/>
                <a:gd name="connsiteY171" fmla="*/ 284443 h 1659446"/>
                <a:gd name="connsiteX172" fmla="*/ 1204595 w 1548390"/>
                <a:gd name="connsiteY172" fmla="*/ 294680 h 1659446"/>
                <a:gd name="connsiteX173" fmla="*/ 1215252 w 1548390"/>
                <a:gd name="connsiteY173" fmla="*/ 296964 h 1659446"/>
                <a:gd name="connsiteX174" fmla="*/ 1233858 w 1548390"/>
                <a:gd name="connsiteY174" fmla="*/ 323615 h 1659446"/>
                <a:gd name="connsiteX175" fmla="*/ 1242908 w 1548390"/>
                <a:gd name="connsiteY175" fmla="*/ 324800 h 1659446"/>
                <a:gd name="connsiteX176" fmla="*/ 1244430 w 1548390"/>
                <a:gd name="connsiteY176" fmla="*/ 349843 h 1659446"/>
                <a:gd name="connsiteX177" fmla="*/ 1222948 w 1548390"/>
                <a:gd name="connsiteY177" fmla="*/ 369725 h 1659446"/>
                <a:gd name="connsiteX178" fmla="*/ 1205695 w 1548390"/>
                <a:gd name="connsiteY178" fmla="*/ 368879 h 1659446"/>
                <a:gd name="connsiteX179" fmla="*/ 1197914 w 1548390"/>
                <a:gd name="connsiteY179" fmla="*/ 378862 h 1659446"/>
                <a:gd name="connsiteX180" fmla="*/ 1197829 w 1548390"/>
                <a:gd name="connsiteY180" fmla="*/ 394176 h 1659446"/>
                <a:gd name="connsiteX181" fmla="*/ 1229206 w 1548390"/>
                <a:gd name="connsiteY181" fmla="*/ 412197 h 1659446"/>
                <a:gd name="connsiteX182" fmla="*/ 1240793 w 1548390"/>
                <a:gd name="connsiteY182" fmla="*/ 409912 h 1659446"/>
                <a:gd name="connsiteX183" fmla="*/ 1239017 w 1548390"/>
                <a:gd name="connsiteY183" fmla="*/ 423195 h 1659446"/>
                <a:gd name="connsiteX184" fmla="*/ 1223455 w 1548390"/>
                <a:gd name="connsiteY184" fmla="*/ 445277 h 1659446"/>
                <a:gd name="connsiteX185" fmla="*/ 1237748 w 1548390"/>
                <a:gd name="connsiteY185" fmla="*/ 479627 h 1659446"/>
                <a:gd name="connsiteX186" fmla="*/ 1228783 w 1548390"/>
                <a:gd name="connsiteY186" fmla="*/ 481150 h 1659446"/>
                <a:gd name="connsiteX187" fmla="*/ 1228276 w 1548390"/>
                <a:gd name="connsiteY187" fmla="*/ 485803 h 1659446"/>
                <a:gd name="connsiteX188" fmla="*/ 1226500 w 1548390"/>
                <a:gd name="connsiteY188" fmla="*/ 497394 h 1659446"/>
                <a:gd name="connsiteX189" fmla="*/ 1230560 w 1548390"/>
                <a:gd name="connsiteY189" fmla="*/ 505093 h 1659446"/>
                <a:gd name="connsiteX190" fmla="*/ 1259738 w 1548390"/>
                <a:gd name="connsiteY190" fmla="*/ 522776 h 1659446"/>
                <a:gd name="connsiteX191" fmla="*/ 1259738 w 1548390"/>
                <a:gd name="connsiteY191" fmla="*/ 522776 h 1659446"/>
                <a:gd name="connsiteX192" fmla="*/ 1250350 w 1548390"/>
                <a:gd name="connsiteY192" fmla="*/ 533774 h 1659446"/>
                <a:gd name="connsiteX193" fmla="*/ 1253564 w 1548390"/>
                <a:gd name="connsiteY193" fmla="*/ 541050 h 1659446"/>
                <a:gd name="connsiteX194" fmla="*/ 1249673 w 1548390"/>
                <a:gd name="connsiteY194" fmla="*/ 549934 h 1659446"/>
                <a:gd name="connsiteX195" fmla="*/ 1242654 w 1548390"/>
                <a:gd name="connsiteY195" fmla="*/ 551880 h 1659446"/>
                <a:gd name="connsiteX196" fmla="*/ 1236141 w 1548390"/>
                <a:gd name="connsiteY196" fmla="*/ 563556 h 1659446"/>
                <a:gd name="connsiteX197" fmla="*/ 1235127 w 1548390"/>
                <a:gd name="connsiteY197" fmla="*/ 581238 h 1659446"/>
                <a:gd name="connsiteX198" fmla="*/ 1243077 w 1548390"/>
                <a:gd name="connsiteY198" fmla="*/ 590883 h 1659446"/>
                <a:gd name="connsiteX199" fmla="*/ 1281896 w 1548390"/>
                <a:gd name="connsiteY199" fmla="*/ 596721 h 1659446"/>
                <a:gd name="connsiteX200" fmla="*/ 1296951 w 1548390"/>
                <a:gd name="connsiteY200" fmla="*/ 612034 h 1659446"/>
                <a:gd name="connsiteX201" fmla="*/ 1311751 w 1548390"/>
                <a:gd name="connsiteY201" fmla="*/ 613473 h 1659446"/>
                <a:gd name="connsiteX202" fmla="*/ 1317079 w 1548390"/>
                <a:gd name="connsiteY202" fmla="*/ 620072 h 1659446"/>
                <a:gd name="connsiteX203" fmla="*/ 1337462 w 1548390"/>
                <a:gd name="connsiteY203" fmla="*/ 619141 h 1659446"/>
                <a:gd name="connsiteX204" fmla="*/ 1343213 w 1548390"/>
                <a:gd name="connsiteY204" fmla="*/ 623963 h 1659446"/>
                <a:gd name="connsiteX205" fmla="*/ 1344397 w 1548390"/>
                <a:gd name="connsiteY205" fmla="*/ 644184 h 1659446"/>
                <a:gd name="connsiteX206" fmla="*/ 1368078 w 1548390"/>
                <a:gd name="connsiteY206" fmla="*/ 642154 h 1659446"/>
                <a:gd name="connsiteX207" fmla="*/ 1371292 w 1548390"/>
                <a:gd name="connsiteY207" fmla="*/ 653745 h 1659446"/>
                <a:gd name="connsiteX208" fmla="*/ 1387614 w 1548390"/>
                <a:gd name="connsiteY208" fmla="*/ 651122 h 1659446"/>
                <a:gd name="connsiteX209" fmla="*/ 1413410 w 1548390"/>
                <a:gd name="connsiteY209" fmla="*/ 656959 h 1659446"/>
                <a:gd name="connsiteX210" fmla="*/ 1428802 w 1548390"/>
                <a:gd name="connsiteY210" fmla="*/ 644946 h 1659446"/>
                <a:gd name="connsiteX211" fmla="*/ 1451130 w 1548390"/>
                <a:gd name="connsiteY211" fmla="*/ 651968 h 1659446"/>
                <a:gd name="connsiteX212" fmla="*/ 1451637 w 1548390"/>
                <a:gd name="connsiteY212" fmla="*/ 663897 h 1659446"/>
                <a:gd name="connsiteX213" fmla="*/ 1431932 w 1548390"/>
                <a:gd name="connsiteY213" fmla="*/ 689448 h 1659446"/>
                <a:gd name="connsiteX214" fmla="*/ 1429394 w 1548390"/>
                <a:gd name="connsiteY214" fmla="*/ 700531 h 1659446"/>
                <a:gd name="connsiteX215" fmla="*/ 1429394 w 1548390"/>
                <a:gd name="connsiteY215" fmla="*/ 700531 h 1659446"/>
                <a:gd name="connsiteX216" fmla="*/ 1418992 w 1548390"/>
                <a:gd name="connsiteY216" fmla="*/ 707215 h 1659446"/>
                <a:gd name="connsiteX217" fmla="*/ 1370446 w 1548390"/>
                <a:gd name="connsiteY217" fmla="*/ 695117 h 1659446"/>
                <a:gd name="connsiteX218" fmla="*/ 1350063 w 1548390"/>
                <a:gd name="connsiteY218" fmla="*/ 707892 h 1659446"/>
                <a:gd name="connsiteX219" fmla="*/ 1342790 w 1548390"/>
                <a:gd name="connsiteY219" fmla="*/ 703154 h 1659446"/>
                <a:gd name="connsiteX220" fmla="*/ 1336532 w 1548390"/>
                <a:gd name="connsiteY220" fmla="*/ 706284 h 1659446"/>
                <a:gd name="connsiteX221" fmla="*/ 1340084 w 1548390"/>
                <a:gd name="connsiteY221" fmla="*/ 710515 h 1659446"/>
                <a:gd name="connsiteX222" fmla="*/ 1343297 w 1548390"/>
                <a:gd name="connsiteY222" fmla="*/ 717368 h 1659446"/>
                <a:gd name="connsiteX223" fmla="*/ 1328328 w 1548390"/>
                <a:gd name="connsiteY223" fmla="*/ 715676 h 1659446"/>
                <a:gd name="connsiteX224" fmla="*/ 1320632 w 1548390"/>
                <a:gd name="connsiteY224" fmla="*/ 706200 h 1659446"/>
                <a:gd name="connsiteX225" fmla="*/ 1312851 w 1548390"/>
                <a:gd name="connsiteY225" fmla="*/ 704931 h 1659446"/>
                <a:gd name="connsiteX226" fmla="*/ 1306423 w 1548390"/>
                <a:gd name="connsiteY226" fmla="*/ 710684 h 1659446"/>
                <a:gd name="connsiteX227" fmla="*/ 1306592 w 1548390"/>
                <a:gd name="connsiteY227" fmla="*/ 720667 h 1659446"/>
                <a:gd name="connsiteX228" fmla="*/ 1306254 w 1548390"/>
                <a:gd name="connsiteY228" fmla="*/ 726421 h 1659446"/>
                <a:gd name="connsiteX229" fmla="*/ 1280881 w 1548390"/>
                <a:gd name="connsiteY229" fmla="*/ 728028 h 1659446"/>
                <a:gd name="connsiteX230" fmla="*/ 1278260 w 1548390"/>
                <a:gd name="connsiteY230" fmla="*/ 734373 h 1659446"/>
                <a:gd name="connsiteX231" fmla="*/ 1284856 w 1548390"/>
                <a:gd name="connsiteY231" fmla="*/ 746472 h 1659446"/>
                <a:gd name="connsiteX232" fmla="*/ 1290269 w 1548390"/>
                <a:gd name="connsiteY232" fmla="*/ 739280 h 1659446"/>
                <a:gd name="connsiteX233" fmla="*/ 1304731 w 1548390"/>
                <a:gd name="connsiteY233" fmla="*/ 742242 h 1659446"/>
                <a:gd name="connsiteX234" fmla="*/ 1294667 w 1548390"/>
                <a:gd name="connsiteY234" fmla="*/ 752902 h 1659446"/>
                <a:gd name="connsiteX235" fmla="*/ 1310652 w 1548390"/>
                <a:gd name="connsiteY235" fmla="*/ 753410 h 1659446"/>
                <a:gd name="connsiteX236" fmla="*/ 1317840 w 1548390"/>
                <a:gd name="connsiteY236" fmla="*/ 762378 h 1659446"/>
                <a:gd name="connsiteX237" fmla="*/ 1253987 w 1548390"/>
                <a:gd name="connsiteY237" fmla="*/ 767454 h 1659446"/>
                <a:gd name="connsiteX238" fmla="*/ 1243415 w 1548390"/>
                <a:gd name="connsiteY238" fmla="*/ 784798 h 1659446"/>
                <a:gd name="connsiteX239" fmla="*/ 1259230 w 1548390"/>
                <a:gd name="connsiteY239" fmla="*/ 801296 h 1659446"/>
                <a:gd name="connsiteX240" fmla="*/ 1258723 w 1548390"/>
                <a:gd name="connsiteY240" fmla="*/ 813902 h 1659446"/>
                <a:gd name="connsiteX241" fmla="*/ 1246544 w 1548390"/>
                <a:gd name="connsiteY241" fmla="*/ 810772 h 1659446"/>
                <a:gd name="connsiteX242" fmla="*/ 1244430 w 1548390"/>
                <a:gd name="connsiteY242" fmla="*/ 818471 h 1659446"/>
                <a:gd name="connsiteX243" fmla="*/ 1235550 w 1548390"/>
                <a:gd name="connsiteY243" fmla="*/ 819317 h 1659446"/>
                <a:gd name="connsiteX244" fmla="*/ 1231321 w 1548390"/>
                <a:gd name="connsiteY244" fmla="*/ 810095 h 1659446"/>
                <a:gd name="connsiteX245" fmla="*/ 1217451 w 1548390"/>
                <a:gd name="connsiteY245" fmla="*/ 807895 h 1659446"/>
                <a:gd name="connsiteX246" fmla="*/ 1211277 w 1548390"/>
                <a:gd name="connsiteY246" fmla="*/ 797404 h 1659446"/>
                <a:gd name="connsiteX247" fmla="*/ 1218296 w 1548390"/>
                <a:gd name="connsiteY247" fmla="*/ 789620 h 1659446"/>
                <a:gd name="connsiteX248" fmla="*/ 1226162 w 1548390"/>
                <a:gd name="connsiteY248" fmla="*/ 789620 h 1659446"/>
                <a:gd name="connsiteX249" fmla="*/ 1223625 w 1548390"/>
                <a:gd name="connsiteY249" fmla="*/ 781414 h 1659446"/>
                <a:gd name="connsiteX250" fmla="*/ 1216858 w 1548390"/>
                <a:gd name="connsiteY250" fmla="*/ 779299 h 1659446"/>
                <a:gd name="connsiteX251" fmla="*/ 1214575 w 1548390"/>
                <a:gd name="connsiteY251" fmla="*/ 788605 h 1659446"/>
                <a:gd name="connsiteX252" fmla="*/ 1204595 w 1548390"/>
                <a:gd name="connsiteY252" fmla="*/ 792582 h 1659446"/>
                <a:gd name="connsiteX253" fmla="*/ 1191994 w 1548390"/>
                <a:gd name="connsiteY253" fmla="*/ 774646 h 1659446"/>
                <a:gd name="connsiteX254" fmla="*/ 1211953 w 1548390"/>
                <a:gd name="connsiteY254" fmla="*/ 780822 h 1659446"/>
                <a:gd name="connsiteX255" fmla="*/ 1201466 w 1548390"/>
                <a:gd name="connsiteY255" fmla="*/ 765170 h 1659446"/>
                <a:gd name="connsiteX256" fmla="*/ 1188949 w 1548390"/>
                <a:gd name="connsiteY256" fmla="*/ 756624 h 1659446"/>
                <a:gd name="connsiteX257" fmla="*/ 1158502 w 1548390"/>
                <a:gd name="connsiteY257" fmla="*/ 755102 h 1659446"/>
                <a:gd name="connsiteX258" fmla="*/ 1164507 w 1548390"/>
                <a:gd name="connsiteY258" fmla="*/ 732766 h 1659446"/>
                <a:gd name="connsiteX259" fmla="*/ 1156388 w 1548390"/>
                <a:gd name="connsiteY259" fmla="*/ 718468 h 1659446"/>
                <a:gd name="connsiteX260" fmla="*/ 1173134 w 1548390"/>
                <a:gd name="connsiteY260" fmla="*/ 722529 h 1659446"/>
                <a:gd name="connsiteX261" fmla="*/ 1184720 w 1548390"/>
                <a:gd name="connsiteY261" fmla="*/ 719483 h 1659446"/>
                <a:gd name="connsiteX262" fmla="*/ 1192501 w 1548390"/>
                <a:gd name="connsiteY262" fmla="*/ 710345 h 1659446"/>
                <a:gd name="connsiteX263" fmla="*/ 1192247 w 1548390"/>
                <a:gd name="connsiteY263" fmla="*/ 689194 h 1659446"/>
                <a:gd name="connsiteX264" fmla="*/ 1208570 w 1548390"/>
                <a:gd name="connsiteY264" fmla="*/ 701377 h 1659446"/>
                <a:gd name="connsiteX265" fmla="*/ 1217028 w 1548390"/>
                <a:gd name="connsiteY265" fmla="*/ 696470 h 1659446"/>
                <a:gd name="connsiteX266" fmla="*/ 1207555 w 1548390"/>
                <a:gd name="connsiteY266" fmla="*/ 690548 h 1659446"/>
                <a:gd name="connsiteX267" fmla="*/ 1208147 w 1548390"/>
                <a:gd name="connsiteY267" fmla="*/ 674642 h 1659446"/>
                <a:gd name="connsiteX268" fmla="*/ 1199013 w 1548390"/>
                <a:gd name="connsiteY268" fmla="*/ 670920 h 1659446"/>
                <a:gd name="connsiteX269" fmla="*/ 1200451 w 1548390"/>
                <a:gd name="connsiteY269" fmla="*/ 662543 h 1659446"/>
                <a:gd name="connsiteX270" fmla="*/ 1176939 w 1548390"/>
                <a:gd name="connsiteY270" fmla="*/ 658652 h 1659446"/>
                <a:gd name="connsiteX271" fmla="*/ 1150721 w 1548390"/>
                <a:gd name="connsiteY271" fmla="*/ 662543 h 1659446"/>
                <a:gd name="connsiteX272" fmla="*/ 1140911 w 1548390"/>
                <a:gd name="connsiteY272" fmla="*/ 655860 h 1659446"/>
                <a:gd name="connsiteX273" fmla="*/ 1149283 w 1548390"/>
                <a:gd name="connsiteY273" fmla="*/ 648753 h 1659446"/>
                <a:gd name="connsiteX274" fmla="*/ 1141926 w 1548390"/>
                <a:gd name="connsiteY274" fmla="*/ 634201 h 1659446"/>
                <a:gd name="connsiteX275" fmla="*/ 1110633 w 1548390"/>
                <a:gd name="connsiteY275" fmla="*/ 653829 h 1659446"/>
                <a:gd name="connsiteX276" fmla="*/ 1111056 w 1548390"/>
                <a:gd name="connsiteY276" fmla="*/ 641731 h 1659446"/>
                <a:gd name="connsiteX277" fmla="*/ 1102767 w 1548390"/>
                <a:gd name="connsiteY277" fmla="*/ 633439 h 1659446"/>
                <a:gd name="connsiteX278" fmla="*/ 1093972 w 1548390"/>
                <a:gd name="connsiteY278" fmla="*/ 604843 h 1659446"/>
                <a:gd name="connsiteX279" fmla="*/ 1087037 w 1548390"/>
                <a:gd name="connsiteY279" fmla="*/ 598667 h 1659446"/>
                <a:gd name="connsiteX280" fmla="*/ 1053461 w 1548390"/>
                <a:gd name="connsiteY280" fmla="*/ 592744 h 1659446"/>
                <a:gd name="connsiteX281" fmla="*/ 1029188 w 1548390"/>
                <a:gd name="connsiteY281" fmla="*/ 584115 h 1659446"/>
                <a:gd name="connsiteX282" fmla="*/ 1007621 w 1548390"/>
                <a:gd name="connsiteY282" fmla="*/ 589445 h 1659446"/>
                <a:gd name="connsiteX283" fmla="*/ 996203 w 1548390"/>
                <a:gd name="connsiteY283" fmla="*/ 603489 h 1659446"/>
                <a:gd name="connsiteX284" fmla="*/ 979373 w 1548390"/>
                <a:gd name="connsiteY284" fmla="*/ 587922 h 1659446"/>
                <a:gd name="connsiteX285" fmla="*/ 971508 w 1548390"/>
                <a:gd name="connsiteY285" fmla="*/ 588852 h 1659446"/>
                <a:gd name="connsiteX286" fmla="*/ 968463 w 1548390"/>
                <a:gd name="connsiteY286" fmla="*/ 583438 h 1659446"/>
                <a:gd name="connsiteX287" fmla="*/ 972692 w 1548390"/>
                <a:gd name="connsiteY287" fmla="*/ 572947 h 1659446"/>
                <a:gd name="connsiteX288" fmla="*/ 964319 w 1548390"/>
                <a:gd name="connsiteY288" fmla="*/ 570831 h 1659446"/>
                <a:gd name="connsiteX289" fmla="*/ 955269 w 1548390"/>
                <a:gd name="connsiteY289" fmla="*/ 555603 h 1659446"/>
                <a:gd name="connsiteX290" fmla="*/ 956538 w 1548390"/>
                <a:gd name="connsiteY290" fmla="*/ 545027 h 1659446"/>
                <a:gd name="connsiteX291" fmla="*/ 939116 w 1548390"/>
                <a:gd name="connsiteY291" fmla="*/ 529544 h 1659446"/>
                <a:gd name="connsiteX292" fmla="*/ 911629 w 1548390"/>
                <a:gd name="connsiteY292" fmla="*/ 537666 h 1659446"/>
                <a:gd name="connsiteX293" fmla="*/ 894207 w 1548390"/>
                <a:gd name="connsiteY293" fmla="*/ 553318 h 1659446"/>
                <a:gd name="connsiteX294" fmla="*/ 897336 w 1548390"/>
                <a:gd name="connsiteY294" fmla="*/ 576838 h 1659446"/>
                <a:gd name="connsiteX295" fmla="*/ 909515 w 1548390"/>
                <a:gd name="connsiteY295" fmla="*/ 599936 h 1659446"/>
                <a:gd name="connsiteX296" fmla="*/ 900888 w 1548390"/>
                <a:gd name="connsiteY296" fmla="*/ 629040 h 1659446"/>
                <a:gd name="connsiteX297" fmla="*/ 917465 w 1548390"/>
                <a:gd name="connsiteY297" fmla="*/ 650530 h 1659446"/>
                <a:gd name="connsiteX298" fmla="*/ 917042 w 1548390"/>
                <a:gd name="connsiteY298" fmla="*/ 671765 h 1659446"/>
                <a:gd name="connsiteX299" fmla="*/ 934972 w 1548390"/>
                <a:gd name="connsiteY299" fmla="*/ 688264 h 1659446"/>
                <a:gd name="connsiteX300" fmla="*/ 920932 w 1548390"/>
                <a:gd name="connsiteY300" fmla="*/ 717452 h 1659446"/>
                <a:gd name="connsiteX301" fmla="*/ 936071 w 1548390"/>
                <a:gd name="connsiteY301" fmla="*/ 722782 h 1659446"/>
                <a:gd name="connsiteX302" fmla="*/ 954931 w 1548390"/>
                <a:gd name="connsiteY302" fmla="*/ 748502 h 1659446"/>
                <a:gd name="connsiteX303" fmla="*/ 959921 w 1548390"/>
                <a:gd name="connsiteY303" fmla="*/ 766777 h 1659446"/>
                <a:gd name="connsiteX304" fmla="*/ 962374 w 1548390"/>
                <a:gd name="connsiteY304" fmla="*/ 774307 h 1659446"/>
                <a:gd name="connsiteX305" fmla="*/ 969393 w 1548390"/>
                <a:gd name="connsiteY305" fmla="*/ 784375 h 1659446"/>
                <a:gd name="connsiteX306" fmla="*/ 971846 w 1548390"/>
                <a:gd name="connsiteY306" fmla="*/ 791567 h 1659446"/>
                <a:gd name="connsiteX307" fmla="*/ 978527 w 1548390"/>
                <a:gd name="connsiteY307" fmla="*/ 797235 h 1659446"/>
                <a:gd name="connsiteX308" fmla="*/ 981572 w 1548390"/>
                <a:gd name="connsiteY308" fmla="*/ 811364 h 1659446"/>
                <a:gd name="connsiteX309" fmla="*/ 988930 w 1548390"/>
                <a:gd name="connsiteY309" fmla="*/ 814241 h 1659446"/>
                <a:gd name="connsiteX310" fmla="*/ 984955 w 1548390"/>
                <a:gd name="connsiteY310" fmla="*/ 824901 h 1659446"/>
                <a:gd name="connsiteX311" fmla="*/ 1003646 w 1548390"/>
                <a:gd name="connsiteY311" fmla="*/ 835392 h 1659446"/>
                <a:gd name="connsiteX312" fmla="*/ 998064 w 1548390"/>
                <a:gd name="connsiteY312" fmla="*/ 849775 h 1659446"/>
                <a:gd name="connsiteX313" fmla="*/ 1004153 w 1548390"/>
                <a:gd name="connsiteY313" fmla="*/ 857982 h 1659446"/>
                <a:gd name="connsiteX314" fmla="*/ 1013457 w 1548390"/>
                <a:gd name="connsiteY314" fmla="*/ 858912 h 1659446"/>
                <a:gd name="connsiteX315" fmla="*/ 1026735 w 1548390"/>
                <a:gd name="connsiteY315" fmla="*/ 882855 h 1659446"/>
                <a:gd name="connsiteX316" fmla="*/ 1028596 w 1548390"/>
                <a:gd name="connsiteY316" fmla="*/ 900792 h 1659446"/>
                <a:gd name="connsiteX317" fmla="*/ 1041451 w 1548390"/>
                <a:gd name="connsiteY317" fmla="*/ 910944 h 1659446"/>
                <a:gd name="connsiteX318" fmla="*/ 1031894 w 1548390"/>
                <a:gd name="connsiteY318" fmla="*/ 924058 h 1659446"/>
                <a:gd name="connsiteX319" fmla="*/ 1026650 w 1548390"/>
                <a:gd name="connsiteY319" fmla="*/ 954008 h 1659446"/>
                <a:gd name="connsiteX320" fmla="*/ 1030710 w 1548390"/>
                <a:gd name="connsiteY320" fmla="*/ 978544 h 1659446"/>
                <a:gd name="connsiteX321" fmla="*/ 1047117 w 1548390"/>
                <a:gd name="connsiteY321" fmla="*/ 988189 h 1659446"/>
                <a:gd name="connsiteX322" fmla="*/ 1054645 w 1548390"/>
                <a:gd name="connsiteY322" fmla="*/ 977867 h 1659446"/>
                <a:gd name="connsiteX323" fmla="*/ 1065808 w 1548390"/>
                <a:gd name="connsiteY323" fmla="*/ 981674 h 1659446"/>
                <a:gd name="connsiteX324" fmla="*/ 1073758 w 1548390"/>
                <a:gd name="connsiteY324" fmla="*/ 978036 h 1659446"/>
                <a:gd name="connsiteX325" fmla="*/ 1078072 w 1548390"/>
                <a:gd name="connsiteY325" fmla="*/ 988104 h 1659446"/>
                <a:gd name="connsiteX326" fmla="*/ 1073843 w 1548390"/>
                <a:gd name="connsiteY326" fmla="*/ 996988 h 1659446"/>
                <a:gd name="connsiteX327" fmla="*/ 1078326 w 1548390"/>
                <a:gd name="connsiteY327" fmla="*/ 1003926 h 1659446"/>
                <a:gd name="connsiteX328" fmla="*/ 1096002 w 1548390"/>
                <a:gd name="connsiteY328" fmla="*/ 1010863 h 1659446"/>
                <a:gd name="connsiteX329" fmla="*/ 1096002 w 1548390"/>
                <a:gd name="connsiteY329" fmla="*/ 1022539 h 1659446"/>
                <a:gd name="connsiteX330" fmla="*/ 1081624 w 1548390"/>
                <a:gd name="connsiteY330" fmla="*/ 1023977 h 1659446"/>
                <a:gd name="connsiteX331" fmla="*/ 1110971 w 1548390"/>
                <a:gd name="connsiteY331" fmla="*/ 1067802 h 1659446"/>
                <a:gd name="connsiteX332" fmla="*/ 1105051 w 1548390"/>
                <a:gd name="connsiteY332" fmla="*/ 1073640 h 1659446"/>
                <a:gd name="connsiteX333" fmla="*/ 1107419 w 1548390"/>
                <a:gd name="connsiteY333" fmla="*/ 1087600 h 1659446"/>
                <a:gd name="connsiteX334" fmla="*/ 1112917 w 1548390"/>
                <a:gd name="connsiteY334" fmla="*/ 1105452 h 1659446"/>
                <a:gd name="connsiteX335" fmla="*/ 1105897 w 1548390"/>
                <a:gd name="connsiteY335" fmla="*/ 1104944 h 1659446"/>
                <a:gd name="connsiteX336" fmla="*/ 1101837 w 1548390"/>
                <a:gd name="connsiteY336" fmla="*/ 1115689 h 1659446"/>
                <a:gd name="connsiteX337" fmla="*/ 1109280 w 1548390"/>
                <a:gd name="connsiteY337" fmla="*/ 1122542 h 1659446"/>
                <a:gd name="connsiteX338" fmla="*/ 1115623 w 1548390"/>
                <a:gd name="connsiteY338" fmla="*/ 1120342 h 1659446"/>
                <a:gd name="connsiteX339" fmla="*/ 1111902 w 1548390"/>
                <a:gd name="connsiteY339" fmla="*/ 1132018 h 1659446"/>
                <a:gd name="connsiteX340" fmla="*/ 1122558 w 1548390"/>
                <a:gd name="connsiteY340" fmla="*/ 1141578 h 1659446"/>
                <a:gd name="connsiteX341" fmla="*/ 1116299 w 1548390"/>
                <a:gd name="connsiteY341" fmla="*/ 1148008 h 1659446"/>
                <a:gd name="connsiteX342" fmla="*/ 1132961 w 1548390"/>
                <a:gd name="connsiteY342" fmla="*/ 1178636 h 1659446"/>
                <a:gd name="connsiteX343" fmla="*/ 1136090 w 1548390"/>
                <a:gd name="connsiteY343" fmla="*/ 1200463 h 1659446"/>
                <a:gd name="connsiteX344" fmla="*/ 1146746 w 1548390"/>
                <a:gd name="connsiteY344" fmla="*/ 1221107 h 1659446"/>
                <a:gd name="connsiteX345" fmla="*/ 1138120 w 1548390"/>
                <a:gd name="connsiteY345" fmla="*/ 1223814 h 1659446"/>
                <a:gd name="connsiteX346" fmla="*/ 1141503 w 1548390"/>
                <a:gd name="connsiteY346" fmla="*/ 1232021 h 1659446"/>
                <a:gd name="connsiteX347" fmla="*/ 1147677 w 1548390"/>
                <a:gd name="connsiteY347" fmla="*/ 1243612 h 1659446"/>
                <a:gd name="connsiteX348" fmla="*/ 1163323 w 1548390"/>
                <a:gd name="connsiteY348" fmla="*/ 1250973 h 1659446"/>
                <a:gd name="connsiteX349" fmla="*/ 1166959 w 1548390"/>
                <a:gd name="connsiteY349" fmla="*/ 1261633 h 1659446"/>
                <a:gd name="connsiteX350" fmla="*/ 1171611 w 1548390"/>
                <a:gd name="connsiteY350" fmla="*/ 1269755 h 1659446"/>
                <a:gd name="connsiteX351" fmla="*/ 1176347 w 1548390"/>
                <a:gd name="connsiteY351" fmla="*/ 1291922 h 1659446"/>
                <a:gd name="connsiteX352" fmla="*/ 1181760 w 1548390"/>
                <a:gd name="connsiteY352" fmla="*/ 1291753 h 1659446"/>
                <a:gd name="connsiteX353" fmla="*/ 1183452 w 1548390"/>
                <a:gd name="connsiteY353" fmla="*/ 1300721 h 1659446"/>
                <a:gd name="connsiteX354" fmla="*/ 1191909 w 1548390"/>
                <a:gd name="connsiteY354" fmla="*/ 1304697 h 1659446"/>
                <a:gd name="connsiteX355" fmla="*/ 1172372 w 1548390"/>
                <a:gd name="connsiteY355" fmla="*/ 1317980 h 1659446"/>
                <a:gd name="connsiteX356" fmla="*/ 1177785 w 1548390"/>
                <a:gd name="connsiteY356" fmla="*/ 1337947 h 1659446"/>
                <a:gd name="connsiteX357" fmla="*/ 1174402 w 1548390"/>
                <a:gd name="connsiteY357" fmla="*/ 1345900 h 1659446"/>
                <a:gd name="connsiteX358" fmla="*/ 1160109 w 1548390"/>
                <a:gd name="connsiteY358" fmla="*/ 1340485 h 1659446"/>
                <a:gd name="connsiteX359" fmla="*/ 1152582 w 1548390"/>
                <a:gd name="connsiteY359" fmla="*/ 1330756 h 1659446"/>
                <a:gd name="connsiteX360" fmla="*/ 1144632 w 1548390"/>
                <a:gd name="connsiteY360" fmla="*/ 1333378 h 1659446"/>
                <a:gd name="connsiteX361" fmla="*/ 1143109 w 1548390"/>
                <a:gd name="connsiteY361" fmla="*/ 1345392 h 1659446"/>
                <a:gd name="connsiteX362" fmla="*/ 1134906 w 1548390"/>
                <a:gd name="connsiteY362" fmla="*/ 1341501 h 1659446"/>
                <a:gd name="connsiteX363" fmla="*/ 1129831 w 1548390"/>
                <a:gd name="connsiteY363" fmla="*/ 1345900 h 1659446"/>
                <a:gd name="connsiteX364" fmla="*/ 1126364 w 1548390"/>
                <a:gd name="connsiteY364" fmla="*/ 1360706 h 1659446"/>
                <a:gd name="connsiteX365" fmla="*/ 1136513 w 1548390"/>
                <a:gd name="connsiteY365" fmla="*/ 1371281 h 1659446"/>
                <a:gd name="connsiteX366" fmla="*/ 1133975 w 1548390"/>
                <a:gd name="connsiteY366" fmla="*/ 1381857 h 1659446"/>
                <a:gd name="connsiteX367" fmla="*/ 1137697 w 1548390"/>
                <a:gd name="connsiteY367" fmla="*/ 1386341 h 1659446"/>
                <a:gd name="connsiteX368" fmla="*/ 1138204 w 1548390"/>
                <a:gd name="connsiteY368" fmla="*/ 1396494 h 1659446"/>
                <a:gd name="connsiteX369" fmla="*/ 1128817 w 1548390"/>
                <a:gd name="connsiteY369" fmla="*/ 1408931 h 1659446"/>
                <a:gd name="connsiteX370" fmla="*/ 1133130 w 1548390"/>
                <a:gd name="connsiteY370" fmla="*/ 1442603 h 1659446"/>
                <a:gd name="connsiteX371" fmla="*/ 1142940 w 1548390"/>
                <a:gd name="connsiteY371" fmla="*/ 1449880 h 1659446"/>
                <a:gd name="connsiteX372" fmla="*/ 1150298 w 1548390"/>
                <a:gd name="connsiteY372" fmla="*/ 1457494 h 1659446"/>
                <a:gd name="connsiteX373" fmla="*/ 1154527 w 1548390"/>
                <a:gd name="connsiteY373" fmla="*/ 1473907 h 1659446"/>
                <a:gd name="connsiteX374" fmla="*/ 1167467 w 1548390"/>
                <a:gd name="connsiteY374" fmla="*/ 1488290 h 1659446"/>
                <a:gd name="connsiteX375" fmla="*/ 1192247 w 1548390"/>
                <a:gd name="connsiteY375" fmla="*/ 1505296 h 1659446"/>
                <a:gd name="connsiteX376" fmla="*/ 1205779 w 1548390"/>
                <a:gd name="connsiteY376" fmla="*/ 1506057 h 1659446"/>
                <a:gd name="connsiteX377" fmla="*/ 1209839 w 1548390"/>
                <a:gd name="connsiteY377" fmla="*/ 1522302 h 1659446"/>
                <a:gd name="connsiteX378" fmla="*/ 1224893 w 1548390"/>
                <a:gd name="connsiteY378" fmla="*/ 1527209 h 1659446"/>
                <a:gd name="connsiteX379" fmla="*/ 1213983 w 1548390"/>
                <a:gd name="connsiteY379" fmla="*/ 1535669 h 1659446"/>
                <a:gd name="connsiteX380" fmla="*/ 1217028 w 1548390"/>
                <a:gd name="connsiteY380" fmla="*/ 1549122 h 1659446"/>
                <a:gd name="connsiteX381" fmla="*/ 1206963 w 1548390"/>
                <a:gd name="connsiteY381" fmla="*/ 1563758 h 1659446"/>
                <a:gd name="connsiteX382" fmla="*/ 1214744 w 1548390"/>
                <a:gd name="connsiteY382" fmla="*/ 1566043 h 1659446"/>
                <a:gd name="connsiteX383" fmla="*/ 1217197 w 1548390"/>
                <a:gd name="connsiteY383" fmla="*/ 1573573 h 1659446"/>
                <a:gd name="connsiteX384" fmla="*/ 1233182 w 1548390"/>
                <a:gd name="connsiteY384" fmla="*/ 1576872 h 1659446"/>
                <a:gd name="connsiteX385" fmla="*/ 1235296 w 1548390"/>
                <a:gd name="connsiteY385" fmla="*/ 1592778 h 1659446"/>
                <a:gd name="connsiteX386" fmla="*/ 1243584 w 1548390"/>
                <a:gd name="connsiteY386" fmla="*/ 1590832 h 1659446"/>
                <a:gd name="connsiteX387" fmla="*/ 1256693 w 1548390"/>
                <a:gd name="connsiteY387" fmla="*/ 1598615 h 1659446"/>
                <a:gd name="connsiteX388" fmla="*/ 1261006 w 1548390"/>
                <a:gd name="connsiteY388" fmla="*/ 1616213 h 1659446"/>
                <a:gd name="connsiteX389" fmla="*/ 1257877 w 1548390"/>
                <a:gd name="connsiteY389" fmla="*/ 1621628 h 1659446"/>
                <a:gd name="connsiteX390" fmla="*/ 1217958 w 1548390"/>
                <a:gd name="connsiteY390" fmla="*/ 1616129 h 1659446"/>
                <a:gd name="connsiteX391" fmla="*/ 1206963 w 1548390"/>
                <a:gd name="connsiteY391" fmla="*/ 1628143 h 1659446"/>
                <a:gd name="connsiteX392" fmla="*/ 1188780 w 1548390"/>
                <a:gd name="connsiteY392" fmla="*/ 1616044 h 1659446"/>
                <a:gd name="connsiteX393" fmla="*/ 1173218 w 1548390"/>
                <a:gd name="connsiteY393" fmla="*/ 1617736 h 1659446"/>
                <a:gd name="connsiteX394" fmla="*/ 1174571 w 1548390"/>
                <a:gd name="connsiteY394" fmla="*/ 1613168 h 1659446"/>
                <a:gd name="connsiteX395" fmla="*/ 1155796 w 1548390"/>
                <a:gd name="connsiteY395" fmla="*/ 1586009 h 1659446"/>
                <a:gd name="connsiteX396" fmla="*/ 1161039 w 1548390"/>
                <a:gd name="connsiteY396" fmla="*/ 1577464 h 1659446"/>
                <a:gd name="connsiteX397" fmla="*/ 1154612 w 1548390"/>
                <a:gd name="connsiteY397" fmla="*/ 1572726 h 1659446"/>
                <a:gd name="connsiteX398" fmla="*/ 1160278 w 1548390"/>
                <a:gd name="connsiteY398" fmla="*/ 1561389 h 1659446"/>
                <a:gd name="connsiteX399" fmla="*/ 1137274 w 1548390"/>
                <a:gd name="connsiteY399" fmla="*/ 1538292 h 1659446"/>
                <a:gd name="connsiteX400" fmla="*/ 1122220 w 1548390"/>
                <a:gd name="connsiteY400" fmla="*/ 1534739 h 1659446"/>
                <a:gd name="connsiteX401" fmla="*/ 1098116 w 1548390"/>
                <a:gd name="connsiteY401" fmla="*/ 1541930 h 1659446"/>
                <a:gd name="connsiteX402" fmla="*/ 1084330 w 1548390"/>
                <a:gd name="connsiteY402" fmla="*/ 1543622 h 1659446"/>
                <a:gd name="connsiteX403" fmla="*/ 1073251 w 1548390"/>
                <a:gd name="connsiteY403" fmla="*/ 1513080 h 1659446"/>
                <a:gd name="connsiteX404" fmla="*/ 1060396 w 1548390"/>
                <a:gd name="connsiteY404" fmla="*/ 1506142 h 1659446"/>
                <a:gd name="connsiteX405" fmla="*/ 1066231 w 1548390"/>
                <a:gd name="connsiteY405" fmla="*/ 1495059 h 1659446"/>
                <a:gd name="connsiteX406" fmla="*/ 1060903 w 1548390"/>
                <a:gd name="connsiteY406" fmla="*/ 1484737 h 1659446"/>
                <a:gd name="connsiteX407" fmla="*/ 1030118 w 1548390"/>
                <a:gd name="connsiteY407" fmla="*/ 1460201 h 1659446"/>
                <a:gd name="connsiteX408" fmla="*/ 1021238 w 1548390"/>
                <a:gd name="connsiteY408" fmla="*/ 1459271 h 1659446"/>
                <a:gd name="connsiteX409" fmla="*/ 1008721 w 1548390"/>
                <a:gd name="connsiteY409" fmla="*/ 1441081 h 1659446"/>
                <a:gd name="connsiteX410" fmla="*/ 1017093 w 1548390"/>
                <a:gd name="connsiteY410" fmla="*/ 1440996 h 1659446"/>
                <a:gd name="connsiteX411" fmla="*/ 1019039 w 1548390"/>
                <a:gd name="connsiteY411" fmla="*/ 1423398 h 1659446"/>
                <a:gd name="connsiteX412" fmla="*/ 1005760 w 1548390"/>
                <a:gd name="connsiteY412" fmla="*/ 1403855 h 1659446"/>
                <a:gd name="connsiteX413" fmla="*/ 996203 w 1548390"/>
                <a:gd name="connsiteY413" fmla="*/ 1399455 h 1659446"/>
                <a:gd name="connsiteX414" fmla="*/ 991721 w 1548390"/>
                <a:gd name="connsiteY414" fmla="*/ 1387695 h 1659446"/>
                <a:gd name="connsiteX415" fmla="*/ 978527 w 1548390"/>
                <a:gd name="connsiteY415" fmla="*/ 1385411 h 1659446"/>
                <a:gd name="connsiteX416" fmla="*/ 974130 w 1548390"/>
                <a:gd name="connsiteY416" fmla="*/ 1415784 h 1659446"/>
                <a:gd name="connsiteX417" fmla="*/ 969901 w 1548390"/>
                <a:gd name="connsiteY417" fmla="*/ 1416376 h 1659446"/>
                <a:gd name="connsiteX418" fmla="*/ 970916 w 1548390"/>
                <a:gd name="connsiteY418" fmla="*/ 1409100 h 1659446"/>
                <a:gd name="connsiteX419" fmla="*/ 959583 w 1548390"/>
                <a:gd name="connsiteY419" fmla="*/ 1390317 h 1659446"/>
                <a:gd name="connsiteX420" fmla="*/ 966264 w 1548390"/>
                <a:gd name="connsiteY420" fmla="*/ 1383887 h 1659446"/>
                <a:gd name="connsiteX421" fmla="*/ 964234 w 1548390"/>
                <a:gd name="connsiteY421" fmla="*/ 1375512 h 1659446"/>
                <a:gd name="connsiteX422" fmla="*/ 972184 w 1548390"/>
                <a:gd name="connsiteY422" fmla="*/ 1371197 h 1659446"/>
                <a:gd name="connsiteX423" fmla="*/ 972607 w 1548390"/>
                <a:gd name="connsiteY423" fmla="*/ 1360198 h 1659446"/>
                <a:gd name="connsiteX424" fmla="*/ 965588 w 1548390"/>
                <a:gd name="connsiteY424" fmla="*/ 1338201 h 1659446"/>
                <a:gd name="connsiteX425" fmla="*/ 955946 w 1548390"/>
                <a:gd name="connsiteY425" fmla="*/ 1327710 h 1659446"/>
                <a:gd name="connsiteX426" fmla="*/ 952817 w 1548390"/>
                <a:gd name="connsiteY426" fmla="*/ 1298436 h 1659446"/>
                <a:gd name="connsiteX427" fmla="*/ 945290 w 1548390"/>
                <a:gd name="connsiteY427" fmla="*/ 1281092 h 1659446"/>
                <a:gd name="connsiteX428" fmla="*/ 913067 w 1548390"/>
                <a:gd name="connsiteY428" fmla="*/ 1274324 h 1659446"/>
                <a:gd name="connsiteX429" fmla="*/ 823587 w 1548390"/>
                <a:gd name="connsiteY429" fmla="*/ 1274070 h 1659446"/>
                <a:gd name="connsiteX430" fmla="*/ 816398 w 1548390"/>
                <a:gd name="connsiteY430" fmla="*/ 1282953 h 1659446"/>
                <a:gd name="connsiteX431" fmla="*/ 792717 w 1548390"/>
                <a:gd name="connsiteY431" fmla="*/ 1290230 h 1659446"/>
                <a:gd name="connsiteX432" fmla="*/ 779947 w 1548390"/>
                <a:gd name="connsiteY432" fmla="*/ 1301482 h 1659446"/>
                <a:gd name="connsiteX433" fmla="*/ 776986 w 1548390"/>
                <a:gd name="connsiteY433" fmla="*/ 1309435 h 1659446"/>
                <a:gd name="connsiteX434" fmla="*/ 782568 w 1548390"/>
                <a:gd name="connsiteY434" fmla="*/ 1323818 h 1659446"/>
                <a:gd name="connsiteX435" fmla="*/ 782568 w 1548390"/>
                <a:gd name="connsiteY435" fmla="*/ 1331855 h 1659446"/>
                <a:gd name="connsiteX436" fmla="*/ 786966 w 1548390"/>
                <a:gd name="connsiteY436" fmla="*/ 1342516 h 1659446"/>
                <a:gd name="connsiteX437" fmla="*/ 757957 w 1548390"/>
                <a:gd name="connsiteY437" fmla="*/ 1353430 h 1659446"/>
                <a:gd name="connsiteX438" fmla="*/ 745947 w 1548390"/>
                <a:gd name="connsiteY438" fmla="*/ 1367474 h 1659446"/>
                <a:gd name="connsiteX439" fmla="*/ 752460 w 1548390"/>
                <a:gd name="connsiteY439" fmla="*/ 1376104 h 1659446"/>
                <a:gd name="connsiteX440" fmla="*/ 744510 w 1548390"/>
                <a:gd name="connsiteY440" fmla="*/ 1388795 h 1659446"/>
                <a:gd name="connsiteX441" fmla="*/ 747723 w 1548390"/>
                <a:gd name="connsiteY441" fmla="*/ 1395479 h 1659446"/>
                <a:gd name="connsiteX442" fmla="*/ 757788 w 1548390"/>
                <a:gd name="connsiteY442" fmla="*/ 1393871 h 1659446"/>
                <a:gd name="connsiteX443" fmla="*/ 765484 w 1548390"/>
                <a:gd name="connsiteY443" fmla="*/ 1400555 h 1659446"/>
                <a:gd name="connsiteX444" fmla="*/ 763285 w 1548390"/>
                <a:gd name="connsiteY444" fmla="*/ 1415361 h 1659446"/>
                <a:gd name="connsiteX445" fmla="*/ 767514 w 1548390"/>
                <a:gd name="connsiteY445" fmla="*/ 1415191 h 1659446"/>
                <a:gd name="connsiteX446" fmla="*/ 767345 w 1548390"/>
                <a:gd name="connsiteY446" fmla="*/ 1421199 h 1659446"/>
                <a:gd name="connsiteX447" fmla="*/ 758803 w 1548390"/>
                <a:gd name="connsiteY447" fmla="*/ 1423991 h 1659446"/>
                <a:gd name="connsiteX448" fmla="*/ 753644 w 1548390"/>
                <a:gd name="connsiteY448" fmla="*/ 1410708 h 1659446"/>
                <a:gd name="connsiteX449" fmla="*/ 739943 w 1548390"/>
                <a:gd name="connsiteY449" fmla="*/ 1404954 h 1659446"/>
                <a:gd name="connsiteX450" fmla="*/ 727933 w 1548390"/>
                <a:gd name="connsiteY450" fmla="*/ 1412569 h 1659446"/>
                <a:gd name="connsiteX451" fmla="*/ 750176 w 1548390"/>
                <a:gd name="connsiteY451" fmla="*/ 1453433 h 1659446"/>
                <a:gd name="connsiteX452" fmla="*/ 735883 w 1548390"/>
                <a:gd name="connsiteY452" fmla="*/ 1466716 h 1659446"/>
                <a:gd name="connsiteX453" fmla="*/ 725481 w 1548390"/>
                <a:gd name="connsiteY453" fmla="*/ 1450387 h 1659446"/>
                <a:gd name="connsiteX454" fmla="*/ 710934 w 1548390"/>
                <a:gd name="connsiteY454" fmla="*/ 1455548 h 1659446"/>
                <a:gd name="connsiteX455" fmla="*/ 707889 w 1548390"/>
                <a:gd name="connsiteY455" fmla="*/ 1476615 h 1659446"/>
                <a:gd name="connsiteX456" fmla="*/ 715247 w 1548390"/>
                <a:gd name="connsiteY456" fmla="*/ 1510795 h 1659446"/>
                <a:gd name="connsiteX457" fmla="*/ 707804 w 1548390"/>
                <a:gd name="connsiteY457" fmla="*/ 1535754 h 1659446"/>
                <a:gd name="connsiteX458" fmla="*/ 721506 w 1548390"/>
                <a:gd name="connsiteY458" fmla="*/ 1553775 h 1659446"/>
                <a:gd name="connsiteX459" fmla="*/ 723112 w 1548390"/>
                <a:gd name="connsiteY459" fmla="*/ 1565789 h 1659446"/>
                <a:gd name="connsiteX460" fmla="*/ 729794 w 1548390"/>
                <a:gd name="connsiteY460" fmla="*/ 1565958 h 1659446"/>
                <a:gd name="connsiteX461" fmla="*/ 731485 w 1548390"/>
                <a:gd name="connsiteY461" fmla="*/ 1575688 h 1659446"/>
                <a:gd name="connsiteX462" fmla="*/ 731147 w 1548390"/>
                <a:gd name="connsiteY462" fmla="*/ 1599123 h 1659446"/>
                <a:gd name="connsiteX463" fmla="*/ 724127 w 1548390"/>
                <a:gd name="connsiteY463" fmla="*/ 1600562 h 1659446"/>
                <a:gd name="connsiteX464" fmla="*/ 729878 w 1548390"/>
                <a:gd name="connsiteY464" fmla="*/ 1616044 h 1659446"/>
                <a:gd name="connsiteX465" fmla="*/ 715078 w 1548390"/>
                <a:gd name="connsiteY465" fmla="*/ 1625689 h 1659446"/>
                <a:gd name="connsiteX466" fmla="*/ 725650 w 1548390"/>
                <a:gd name="connsiteY466" fmla="*/ 1632796 h 1659446"/>
                <a:gd name="connsiteX467" fmla="*/ 726242 w 1548390"/>
                <a:gd name="connsiteY467" fmla="*/ 1647856 h 1659446"/>
                <a:gd name="connsiteX468" fmla="*/ 729794 w 1548390"/>
                <a:gd name="connsiteY468" fmla="*/ 1654455 h 1659446"/>
                <a:gd name="connsiteX469" fmla="*/ 721590 w 1548390"/>
                <a:gd name="connsiteY469" fmla="*/ 1658770 h 1659446"/>
                <a:gd name="connsiteX470" fmla="*/ 713471 w 1548390"/>
                <a:gd name="connsiteY470" fmla="*/ 1659447 h 1659446"/>
                <a:gd name="connsiteX471" fmla="*/ 705182 w 1548390"/>
                <a:gd name="connsiteY471" fmla="*/ 1652255 h 1659446"/>
                <a:gd name="connsiteX472" fmla="*/ 704591 w 1548390"/>
                <a:gd name="connsiteY472" fmla="*/ 1634657 h 1659446"/>
                <a:gd name="connsiteX473" fmla="*/ 710426 w 1548390"/>
                <a:gd name="connsiteY473" fmla="*/ 1628312 h 1659446"/>
                <a:gd name="connsiteX474" fmla="*/ 695372 w 1548390"/>
                <a:gd name="connsiteY474" fmla="*/ 1618836 h 1659446"/>
                <a:gd name="connsiteX475" fmla="*/ 696979 w 1548390"/>
                <a:gd name="connsiteY475" fmla="*/ 1608430 h 1659446"/>
                <a:gd name="connsiteX476" fmla="*/ 667632 w 1548390"/>
                <a:gd name="connsiteY476" fmla="*/ 1597431 h 1659446"/>
                <a:gd name="connsiteX477" fmla="*/ 652239 w 1548390"/>
                <a:gd name="connsiteY477" fmla="*/ 1581441 h 1659446"/>
                <a:gd name="connsiteX478" fmla="*/ 645980 w 1548390"/>
                <a:gd name="connsiteY478" fmla="*/ 1590494 h 1659446"/>
                <a:gd name="connsiteX479" fmla="*/ 628727 w 1548390"/>
                <a:gd name="connsiteY479" fmla="*/ 1584656 h 1659446"/>
                <a:gd name="connsiteX480" fmla="*/ 613588 w 1548390"/>
                <a:gd name="connsiteY480" fmla="*/ 1552421 h 1659446"/>
                <a:gd name="connsiteX481" fmla="*/ 613419 w 1548390"/>
                <a:gd name="connsiteY481" fmla="*/ 1537700 h 1659446"/>
                <a:gd name="connsiteX482" fmla="*/ 618917 w 1548390"/>
                <a:gd name="connsiteY482" fmla="*/ 1540661 h 1659446"/>
                <a:gd name="connsiteX483" fmla="*/ 627881 w 1548390"/>
                <a:gd name="connsiteY483" fmla="*/ 1531608 h 1659446"/>
                <a:gd name="connsiteX484" fmla="*/ 645896 w 1548390"/>
                <a:gd name="connsiteY484" fmla="*/ 1524586 h 1659446"/>
                <a:gd name="connsiteX485" fmla="*/ 639045 w 1548390"/>
                <a:gd name="connsiteY485" fmla="*/ 1511472 h 1659446"/>
                <a:gd name="connsiteX486" fmla="*/ 642513 w 1548390"/>
                <a:gd name="connsiteY486" fmla="*/ 1492013 h 1659446"/>
                <a:gd name="connsiteX487" fmla="*/ 631687 w 1548390"/>
                <a:gd name="connsiteY487" fmla="*/ 1490321 h 1659446"/>
                <a:gd name="connsiteX488" fmla="*/ 632618 w 1548390"/>
                <a:gd name="connsiteY488" fmla="*/ 1480930 h 1659446"/>
                <a:gd name="connsiteX489" fmla="*/ 642597 w 1548390"/>
                <a:gd name="connsiteY489" fmla="*/ 1475854 h 1659446"/>
                <a:gd name="connsiteX490" fmla="*/ 625006 w 1548390"/>
                <a:gd name="connsiteY490" fmla="*/ 1467308 h 1659446"/>
                <a:gd name="connsiteX491" fmla="*/ 625429 w 1548390"/>
                <a:gd name="connsiteY491" fmla="*/ 1459271 h 1659446"/>
                <a:gd name="connsiteX492" fmla="*/ 634732 w 1548390"/>
                <a:gd name="connsiteY492" fmla="*/ 1453095 h 1659446"/>
                <a:gd name="connsiteX493" fmla="*/ 627966 w 1548390"/>
                <a:gd name="connsiteY493" fmla="*/ 1449541 h 1659446"/>
                <a:gd name="connsiteX494" fmla="*/ 624583 w 1548390"/>
                <a:gd name="connsiteY494" fmla="*/ 1432028 h 1659446"/>
                <a:gd name="connsiteX495" fmla="*/ 638284 w 1548390"/>
                <a:gd name="connsiteY495" fmla="*/ 1432535 h 1659446"/>
                <a:gd name="connsiteX496" fmla="*/ 639976 w 1548390"/>
                <a:gd name="connsiteY496" fmla="*/ 1428474 h 1659446"/>
                <a:gd name="connsiteX497" fmla="*/ 627120 w 1548390"/>
                <a:gd name="connsiteY497" fmla="*/ 1420014 h 1659446"/>
                <a:gd name="connsiteX498" fmla="*/ 623484 w 1548390"/>
                <a:gd name="connsiteY498" fmla="*/ 1408338 h 1659446"/>
                <a:gd name="connsiteX499" fmla="*/ 626613 w 1548390"/>
                <a:gd name="connsiteY499" fmla="*/ 1395309 h 1659446"/>
                <a:gd name="connsiteX500" fmla="*/ 636001 w 1548390"/>
                <a:gd name="connsiteY500" fmla="*/ 1393025 h 1659446"/>
                <a:gd name="connsiteX501" fmla="*/ 644796 w 1548390"/>
                <a:gd name="connsiteY501" fmla="*/ 1380673 h 1659446"/>
                <a:gd name="connsiteX502" fmla="*/ 640229 w 1548390"/>
                <a:gd name="connsiteY502" fmla="*/ 1376696 h 1659446"/>
                <a:gd name="connsiteX503" fmla="*/ 619255 w 1548390"/>
                <a:gd name="connsiteY503" fmla="*/ 1379826 h 1659446"/>
                <a:gd name="connsiteX504" fmla="*/ 613419 w 1548390"/>
                <a:gd name="connsiteY504" fmla="*/ 1373989 h 1659446"/>
                <a:gd name="connsiteX505" fmla="*/ 607076 w 1548390"/>
                <a:gd name="connsiteY505" fmla="*/ 1364598 h 1659446"/>
                <a:gd name="connsiteX506" fmla="*/ 587793 w 1548390"/>
                <a:gd name="connsiteY506" fmla="*/ 1307743 h 1659446"/>
                <a:gd name="connsiteX507" fmla="*/ 584410 w 1548390"/>
                <a:gd name="connsiteY507" fmla="*/ 1301567 h 1659446"/>
                <a:gd name="connsiteX508" fmla="*/ 574430 w 1548390"/>
                <a:gd name="connsiteY508" fmla="*/ 1267048 h 1659446"/>
                <a:gd name="connsiteX509" fmla="*/ 561237 w 1548390"/>
                <a:gd name="connsiteY509" fmla="*/ 1258418 h 1659446"/>
                <a:gd name="connsiteX510" fmla="*/ 560137 w 1548390"/>
                <a:gd name="connsiteY510" fmla="*/ 1248688 h 1659446"/>
                <a:gd name="connsiteX511" fmla="*/ 545421 w 1548390"/>
                <a:gd name="connsiteY511" fmla="*/ 1243020 h 1659446"/>
                <a:gd name="connsiteX512" fmla="*/ 544914 w 1548390"/>
                <a:gd name="connsiteY512" fmla="*/ 1226268 h 1659446"/>
                <a:gd name="connsiteX513" fmla="*/ 536456 w 1548390"/>
                <a:gd name="connsiteY513" fmla="*/ 1223730 h 1659446"/>
                <a:gd name="connsiteX514" fmla="*/ 528760 w 1548390"/>
                <a:gd name="connsiteY514" fmla="*/ 1210193 h 1659446"/>
                <a:gd name="connsiteX515" fmla="*/ 531636 w 1548390"/>
                <a:gd name="connsiteY515" fmla="*/ 1203678 h 1659446"/>
                <a:gd name="connsiteX516" fmla="*/ 521825 w 1548390"/>
                <a:gd name="connsiteY516" fmla="*/ 1191326 h 1659446"/>
                <a:gd name="connsiteX517" fmla="*/ 510407 w 1548390"/>
                <a:gd name="connsiteY517" fmla="*/ 1189972 h 1659446"/>
                <a:gd name="connsiteX518" fmla="*/ 502880 w 1548390"/>
                <a:gd name="connsiteY518" fmla="*/ 1179735 h 1659446"/>
                <a:gd name="connsiteX519" fmla="*/ 492478 w 1548390"/>
                <a:gd name="connsiteY519" fmla="*/ 1190057 h 1659446"/>
                <a:gd name="connsiteX520" fmla="*/ 487488 w 1548390"/>
                <a:gd name="connsiteY520" fmla="*/ 1194710 h 1659446"/>
                <a:gd name="connsiteX521" fmla="*/ 480299 w 1548390"/>
                <a:gd name="connsiteY521" fmla="*/ 1194964 h 1659446"/>
                <a:gd name="connsiteX522" fmla="*/ 445539 w 1548390"/>
                <a:gd name="connsiteY522" fmla="*/ 1171613 h 1659446"/>
                <a:gd name="connsiteX523" fmla="*/ 449683 w 1548390"/>
                <a:gd name="connsiteY523" fmla="*/ 1158415 h 1659446"/>
                <a:gd name="connsiteX524" fmla="*/ 457464 w 1548390"/>
                <a:gd name="connsiteY524" fmla="*/ 1157484 h 1659446"/>
                <a:gd name="connsiteX525" fmla="*/ 460762 w 1548390"/>
                <a:gd name="connsiteY525" fmla="*/ 1149108 h 1659446"/>
                <a:gd name="connsiteX526" fmla="*/ 456026 w 1548390"/>
                <a:gd name="connsiteY526" fmla="*/ 1123896 h 1659446"/>
                <a:gd name="connsiteX527" fmla="*/ 466682 w 1548390"/>
                <a:gd name="connsiteY527" fmla="*/ 1095299 h 1659446"/>
                <a:gd name="connsiteX528" fmla="*/ 463130 w 1548390"/>
                <a:gd name="connsiteY528" fmla="*/ 1074571 h 1659446"/>
                <a:gd name="connsiteX529" fmla="*/ 412555 w 1548390"/>
                <a:gd name="connsiteY529" fmla="*/ 1064419 h 1659446"/>
                <a:gd name="connsiteX530" fmla="*/ 384560 w 1548390"/>
                <a:gd name="connsiteY530" fmla="*/ 1065603 h 1659446"/>
                <a:gd name="connsiteX531" fmla="*/ 345994 w 1548390"/>
                <a:gd name="connsiteY531" fmla="*/ 1078293 h 1659446"/>
                <a:gd name="connsiteX532" fmla="*/ 297280 w 1548390"/>
                <a:gd name="connsiteY532" fmla="*/ 1108075 h 1659446"/>
                <a:gd name="connsiteX533" fmla="*/ 294573 w 1548390"/>
                <a:gd name="connsiteY533" fmla="*/ 1125926 h 1659446"/>
                <a:gd name="connsiteX534" fmla="*/ 301424 w 1548390"/>
                <a:gd name="connsiteY534" fmla="*/ 1130580 h 1659446"/>
                <a:gd name="connsiteX535" fmla="*/ 300493 w 1548390"/>
                <a:gd name="connsiteY535" fmla="*/ 1154946 h 1659446"/>
                <a:gd name="connsiteX536" fmla="*/ 290767 w 1548390"/>
                <a:gd name="connsiteY536" fmla="*/ 1219754 h 1659446"/>
                <a:gd name="connsiteX537" fmla="*/ 303453 w 1548390"/>
                <a:gd name="connsiteY537" fmla="*/ 1271363 h 1659446"/>
                <a:gd name="connsiteX538" fmla="*/ 325105 w 1548390"/>
                <a:gd name="connsiteY538" fmla="*/ 1286000 h 1659446"/>
                <a:gd name="connsiteX539" fmla="*/ 301508 w 1548390"/>
                <a:gd name="connsiteY539" fmla="*/ 1298521 h 1659446"/>
                <a:gd name="connsiteX540" fmla="*/ 299225 w 1548390"/>
                <a:gd name="connsiteY540" fmla="*/ 1319926 h 1659446"/>
                <a:gd name="connsiteX541" fmla="*/ 289076 w 1548390"/>
                <a:gd name="connsiteY541" fmla="*/ 1323480 h 1659446"/>
                <a:gd name="connsiteX542" fmla="*/ 278842 w 1548390"/>
                <a:gd name="connsiteY542" fmla="*/ 1331094 h 1659446"/>
                <a:gd name="connsiteX543" fmla="*/ 256430 w 1548390"/>
                <a:gd name="connsiteY543" fmla="*/ 1356729 h 1659446"/>
                <a:gd name="connsiteX544" fmla="*/ 245774 w 1548390"/>
                <a:gd name="connsiteY544" fmla="*/ 1326948 h 1659446"/>
                <a:gd name="connsiteX545" fmla="*/ 234102 w 1548390"/>
                <a:gd name="connsiteY545" fmla="*/ 1321195 h 1659446"/>
                <a:gd name="connsiteX546" fmla="*/ 220993 w 1548390"/>
                <a:gd name="connsiteY546" fmla="*/ 1302413 h 1659446"/>
                <a:gd name="connsiteX547" fmla="*/ 216088 w 1548390"/>
                <a:gd name="connsiteY547" fmla="*/ 1276947 h 1659446"/>
                <a:gd name="connsiteX548" fmla="*/ 204840 w 1548390"/>
                <a:gd name="connsiteY548" fmla="*/ 1273139 h 1659446"/>
                <a:gd name="connsiteX549" fmla="*/ 180398 w 1548390"/>
                <a:gd name="connsiteY549" fmla="*/ 1283884 h 1659446"/>
                <a:gd name="connsiteX550" fmla="*/ 168557 w 1548390"/>
                <a:gd name="connsiteY550" fmla="*/ 1292768 h 1659446"/>
                <a:gd name="connsiteX551" fmla="*/ 162045 w 1548390"/>
                <a:gd name="connsiteY551" fmla="*/ 1279992 h 1659446"/>
                <a:gd name="connsiteX552" fmla="*/ 143692 w 1548390"/>
                <a:gd name="connsiteY552" fmla="*/ 1279654 h 1659446"/>
                <a:gd name="connsiteX553" fmla="*/ 125847 w 1548390"/>
                <a:gd name="connsiteY553" fmla="*/ 1267809 h 1659446"/>
                <a:gd name="connsiteX554" fmla="*/ 114852 w 1548390"/>
                <a:gd name="connsiteY554" fmla="*/ 1240905 h 1659446"/>
                <a:gd name="connsiteX555" fmla="*/ 106733 w 1548390"/>
                <a:gd name="connsiteY555" fmla="*/ 1197333 h 1659446"/>
                <a:gd name="connsiteX556" fmla="*/ 114599 w 1548390"/>
                <a:gd name="connsiteY556" fmla="*/ 1173136 h 1659446"/>
                <a:gd name="connsiteX557" fmla="*/ 128469 w 1548390"/>
                <a:gd name="connsiteY557" fmla="*/ 1162814 h 1659446"/>
                <a:gd name="connsiteX558" fmla="*/ 130837 w 1548390"/>
                <a:gd name="connsiteY558" fmla="*/ 1144370 h 1659446"/>
                <a:gd name="connsiteX559" fmla="*/ 109778 w 1548390"/>
                <a:gd name="connsiteY559" fmla="*/ 1131510 h 1659446"/>
                <a:gd name="connsiteX560" fmla="*/ 90833 w 1548390"/>
                <a:gd name="connsiteY560" fmla="*/ 1137771 h 1659446"/>
                <a:gd name="connsiteX561" fmla="*/ 87958 w 1548390"/>
                <a:gd name="connsiteY561" fmla="*/ 1129141 h 1659446"/>
                <a:gd name="connsiteX562" fmla="*/ 94723 w 1548390"/>
                <a:gd name="connsiteY562" fmla="*/ 1124234 h 1659446"/>
                <a:gd name="connsiteX563" fmla="*/ 78062 w 1548390"/>
                <a:gd name="connsiteY563" fmla="*/ 1087262 h 1659446"/>
                <a:gd name="connsiteX564" fmla="*/ 61739 w 1548390"/>
                <a:gd name="connsiteY564" fmla="*/ 1078463 h 1659446"/>
                <a:gd name="connsiteX565" fmla="*/ 49138 w 1548390"/>
                <a:gd name="connsiteY565" fmla="*/ 1053081 h 1659446"/>
                <a:gd name="connsiteX566" fmla="*/ 27402 w 1548390"/>
                <a:gd name="connsiteY566" fmla="*/ 1034722 h 1659446"/>
                <a:gd name="connsiteX567" fmla="*/ 33238 w 1548390"/>
                <a:gd name="connsiteY567" fmla="*/ 1003333 h 1659446"/>
                <a:gd name="connsiteX568" fmla="*/ 21482 w 1548390"/>
                <a:gd name="connsiteY568" fmla="*/ 950540 h 1659446"/>
                <a:gd name="connsiteX569" fmla="*/ 21144 w 1548390"/>
                <a:gd name="connsiteY569" fmla="*/ 935396 h 1659446"/>
                <a:gd name="connsiteX570" fmla="*/ 31885 w 1548390"/>
                <a:gd name="connsiteY570" fmla="*/ 904261 h 1659446"/>
                <a:gd name="connsiteX571" fmla="*/ 84575 w 1548390"/>
                <a:gd name="connsiteY571" fmla="*/ 853159 h 1659446"/>
                <a:gd name="connsiteX572" fmla="*/ 100221 w 1548390"/>
                <a:gd name="connsiteY572" fmla="*/ 847660 h 1659446"/>
                <a:gd name="connsiteX573" fmla="*/ 118489 w 1548390"/>
                <a:gd name="connsiteY573" fmla="*/ 810941 h 1659446"/>
                <a:gd name="connsiteX574" fmla="*/ 119673 w 1548390"/>
                <a:gd name="connsiteY574" fmla="*/ 775069 h 1659446"/>
                <a:gd name="connsiteX575" fmla="*/ 105972 w 1548390"/>
                <a:gd name="connsiteY575" fmla="*/ 727436 h 1659446"/>
                <a:gd name="connsiteX576" fmla="*/ 105972 w 1548390"/>
                <a:gd name="connsiteY576" fmla="*/ 727436 h 1659446"/>
                <a:gd name="connsiteX577" fmla="*/ 118743 w 1548390"/>
                <a:gd name="connsiteY577" fmla="*/ 716775 h 1659446"/>
                <a:gd name="connsiteX578" fmla="*/ 176338 w 1548390"/>
                <a:gd name="connsiteY578" fmla="*/ 711953 h 1659446"/>
                <a:gd name="connsiteX579" fmla="*/ 235963 w 1548390"/>
                <a:gd name="connsiteY579" fmla="*/ 718468 h 1659446"/>
                <a:gd name="connsiteX580" fmla="*/ 268101 w 1548390"/>
                <a:gd name="connsiteY580" fmla="*/ 707131 h 1659446"/>
                <a:gd name="connsiteX581" fmla="*/ 268524 w 1548390"/>
                <a:gd name="connsiteY581" fmla="*/ 695286 h 1659446"/>
                <a:gd name="connsiteX582" fmla="*/ 259475 w 1548390"/>
                <a:gd name="connsiteY582" fmla="*/ 675234 h 1659446"/>
                <a:gd name="connsiteX583" fmla="*/ 261251 w 1548390"/>
                <a:gd name="connsiteY583" fmla="*/ 664151 h 1659446"/>
                <a:gd name="connsiteX584" fmla="*/ 268693 w 1548390"/>
                <a:gd name="connsiteY584" fmla="*/ 662205 h 1659446"/>
                <a:gd name="connsiteX585" fmla="*/ 274783 w 1548390"/>
                <a:gd name="connsiteY585" fmla="*/ 648584 h 1659446"/>
                <a:gd name="connsiteX586" fmla="*/ 305483 w 1548390"/>
                <a:gd name="connsiteY586" fmla="*/ 630816 h 1659446"/>
                <a:gd name="connsiteX587" fmla="*/ 325612 w 1548390"/>
                <a:gd name="connsiteY587" fmla="*/ 629125 h 1659446"/>
                <a:gd name="connsiteX588" fmla="*/ 343204 w 1548390"/>
                <a:gd name="connsiteY588" fmla="*/ 614995 h 1659446"/>
                <a:gd name="connsiteX589" fmla="*/ 305060 w 1548390"/>
                <a:gd name="connsiteY589" fmla="*/ 571931 h 1659446"/>
                <a:gd name="connsiteX590" fmla="*/ 285693 w 1548390"/>
                <a:gd name="connsiteY590" fmla="*/ 565671 h 1659446"/>
                <a:gd name="connsiteX591" fmla="*/ 264465 w 1548390"/>
                <a:gd name="connsiteY591" fmla="*/ 537835 h 1659446"/>
                <a:gd name="connsiteX592" fmla="*/ 257952 w 1548390"/>
                <a:gd name="connsiteY592" fmla="*/ 519138 h 1659446"/>
                <a:gd name="connsiteX593" fmla="*/ 228859 w 1548390"/>
                <a:gd name="connsiteY593" fmla="*/ 516853 h 1659446"/>
                <a:gd name="connsiteX594" fmla="*/ 197228 w 1548390"/>
                <a:gd name="connsiteY594" fmla="*/ 531913 h 1659446"/>
                <a:gd name="connsiteX595" fmla="*/ 188770 w 1548390"/>
                <a:gd name="connsiteY595" fmla="*/ 524552 h 1659446"/>
                <a:gd name="connsiteX596" fmla="*/ 190124 w 1548390"/>
                <a:gd name="connsiteY596" fmla="*/ 483942 h 1659446"/>
                <a:gd name="connsiteX597" fmla="*/ 203233 w 1548390"/>
                <a:gd name="connsiteY597" fmla="*/ 435294 h 1659446"/>
                <a:gd name="connsiteX598" fmla="*/ 200780 w 1548390"/>
                <a:gd name="connsiteY598" fmla="*/ 409405 h 1659446"/>
                <a:gd name="connsiteX599" fmla="*/ 189954 w 1548390"/>
                <a:gd name="connsiteY599" fmla="*/ 383008 h 1659446"/>
                <a:gd name="connsiteX600" fmla="*/ 191308 w 1548390"/>
                <a:gd name="connsiteY600" fmla="*/ 331568 h 1659446"/>
                <a:gd name="connsiteX601" fmla="*/ 203740 w 1548390"/>
                <a:gd name="connsiteY601" fmla="*/ 310840 h 1659446"/>
                <a:gd name="connsiteX602" fmla="*/ 260997 w 1548390"/>
                <a:gd name="connsiteY602" fmla="*/ 267606 h 1659446"/>
                <a:gd name="connsiteX603" fmla="*/ 267763 w 1548390"/>
                <a:gd name="connsiteY603" fmla="*/ 292142 h 1659446"/>
                <a:gd name="connsiteX604" fmla="*/ 292121 w 1548390"/>
                <a:gd name="connsiteY604" fmla="*/ 312955 h 1659446"/>
                <a:gd name="connsiteX605" fmla="*/ 307513 w 1548390"/>
                <a:gd name="connsiteY605" fmla="*/ 310670 h 1659446"/>
                <a:gd name="connsiteX606" fmla="*/ 337960 w 1548390"/>
                <a:gd name="connsiteY606" fmla="*/ 334021 h 1659446"/>
                <a:gd name="connsiteX607" fmla="*/ 390819 w 1548390"/>
                <a:gd name="connsiteY607" fmla="*/ 349420 h 1659446"/>
                <a:gd name="connsiteX608" fmla="*/ 401645 w 1548390"/>
                <a:gd name="connsiteY608" fmla="*/ 332668 h 1659446"/>
                <a:gd name="connsiteX609" fmla="*/ 425325 w 1548390"/>
                <a:gd name="connsiteY609" fmla="*/ 312786 h 1659446"/>
                <a:gd name="connsiteX610" fmla="*/ 442240 w 1548390"/>
                <a:gd name="connsiteY610" fmla="*/ 310501 h 1659446"/>
                <a:gd name="connsiteX611" fmla="*/ 448499 w 1548390"/>
                <a:gd name="connsiteY611" fmla="*/ 322769 h 1659446"/>
                <a:gd name="connsiteX612" fmla="*/ 478100 w 1548390"/>
                <a:gd name="connsiteY612" fmla="*/ 332752 h 1659446"/>
                <a:gd name="connsiteX613" fmla="*/ 506094 w 1548390"/>
                <a:gd name="connsiteY613" fmla="*/ 305171 h 1659446"/>
                <a:gd name="connsiteX614" fmla="*/ 530282 w 1548390"/>
                <a:gd name="connsiteY614" fmla="*/ 293496 h 1659446"/>
                <a:gd name="connsiteX615" fmla="*/ 547028 w 1548390"/>
                <a:gd name="connsiteY615" fmla="*/ 292649 h 1659446"/>
                <a:gd name="connsiteX616" fmla="*/ 516581 w 1548390"/>
                <a:gd name="connsiteY616" fmla="*/ 243917 h 1659446"/>
                <a:gd name="connsiteX617" fmla="*/ 535103 w 1548390"/>
                <a:gd name="connsiteY617" fmla="*/ 219381 h 1659446"/>
                <a:gd name="connsiteX618" fmla="*/ 531043 w 1548390"/>
                <a:gd name="connsiteY618" fmla="*/ 183763 h 1659446"/>
                <a:gd name="connsiteX619" fmla="*/ 570286 w 1548390"/>
                <a:gd name="connsiteY619" fmla="*/ 173187 h 1659446"/>
                <a:gd name="connsiteX620" fmla="*/ 578913 w 1548390"/>
                <a:gd name="connsiteY620" fmla="*/ 151951 h 1659446"/>
                <a:gd name="connsiteX621" fmla="*/ 594305 w 1548390"/>
                <a:gd name="connsiteY621" fmla="*/ 150259 h 1659446"/>
                <a:gd name="connsiteX622" fmla="*/ 623906 w 1548390"/>
                <a:gd name="connsiteY622" fmla="*/ 113456 h 1659446"/>
                <a:gd name="connsiteX623" fmla="*/ 635662 w 1548390"/>
                <a:gd name="connsiteY623" fmla="*/ 58039 h 1659446"/>
                <a:gd name="connsiteX624" fmla="*/ 633040 w 1548390"/>
                <a:gd name="connsiteY624" fmla="*/ 931 h 1659446"/>
                <a:gd name="connsiteX625" fmla="*/ 633040 w 1548390"/>
                <a:gd name="connsiteY625" fmla="*/ 931 h 1659446"/>
                <a:gd name="connsiteX626" fmla="*/ 632364 w 1548390"/>
                <a:gd name="connsiteY626" fmla="*/ 0 h 165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</a:cxnLst>
              <a:rect l="l" t="t" r="r" b="b"/>
              <a:pathLst>
                <a:path w="1548390" h="1659446">
                  <a:moveTo>
                    <a:pt x="1088052" y="1552590"/>
                  </a:moveTo>
                  <a:lnTo>
                    <a:pt x="1092365" y="1551491"/>
                  </a:lnTo>
                  <a:lnTo>
                    <a:pt x="1096171" y="1566381"/>
                  </a:lnTo>
                  <a:lnTo>
                    <a:pt x="1093803" y="1583218"/>
                  </a:lnTo>
                  <a:lnTo>
                    <a:pt x="1101076" y="1588379"/>
                  </a:lnTo>
                  <a:lnTo>
                    <a:pt x="1098539" y="1602846"/>
                  </a:lnTo>
                  <a:lnTo>
                    <a:pt x="1093380" y="1592693"/>
                  </a:lnTo>
                  <a:lnTo>
                    <a:pt x="1082723" y="1583302"/>
                  </a:lnTo>
                  <a:lnTo>
                    <a:pt x="1067669" y="1586094"/>
                  </a:lnTo>
                  <a:lnTo>
                    <a:pt x="1056336" y="1597939"/>
                  </a:lnTo>
                  <a:lnTo>
                    <a:pt x="1051177" y="1591424"/>
                  </a:lnTo>
                  <a:lnTo>
                    <a:pt x="1056421" y="1573319"/>
                  </a:lnTo>
                  <a:lnTo>
                    <a:pt x="1064032" y="1571711"/>
                  </a:lnTo>
                  <a:lnTo>
                    <a:pt x="1066823" y="1559697"/>
                  </a:lnTo>
                  <a:lnTo>
                    <a:pt x="1075704" y="1553521"/>
                  </a:lnTo>
                  <a:lnTo>
                    <a:pt x="1088052" y="1552590"/>
                  </a:lnTo>
                  <a:close/>
                  <a:moveTo>
                    <a:pt x="176338" y="1328725"/>
                  </a:moveTo>
                  <a:lnTo>
                    <a:pt x="188178" y="1331178"/>
                  </a:lnTo>
                  <a:lnTo>
                    <a:pt x="177099" y="1362398"/>
                  </a:lnTo>
                  <a:lnTo>
                    <a:pt x="180736" y="1373820"/>
                  </a:lnTo>
                  <a:lnTo>
                    <a:pt x="168557" y="1366543"/>
                  </a:lnTo>
                  <a:lnTo>
                    <a:pt x="172955" y="1357322"/>
                  </a:lnTo>
                  <a:lnTo>
                    <a:pt x="160522" y="1361044"/>
                  </a:lnTo>
                  <a:lnTo>
                    <a:pt x="158324" y="1350553"/>
                  </a:lnTo>
                  <a:lnTo>
                    <a:pt x="166104" y="1319418"/>
                  </a:lnTo>
                  <a:lnTo>
                    <a:pt x="176338" y="1328725"/>
                  </a:lnTo>
                  <a:close/>
                  <a:moveTo>
                    <a:pt x="131175" y="1290230"/>
                  </a:moveTo>
                  <a:lnTo>
                    <a:pt x="141916" y="1293783"/>
                  </a:lnTo>
                  <a:lnTo>
                    <a:pt x="134389" y="1298690"/>
                  </a:lnTo>
                  <a:lnTo>
                    <a:pt x="137349" y="1311127"/>
                  </a:lnTo>
                  <a:lnTo>
                    <a:pt x="122718" y="1317895"/>
                  </a:lnTo>
                  <a:lnTo>
                    <a:pt x="126185" y="1329148"/>
                  </a:lnTo>
                  <a:lnTo>
                    <a:pt x="123648" y="1337863"/>
                  </a:lnTo>
                  <a:lnTo>
                    <a:pt x="118320" y="1338624"/>
                  </a:lnTo>
                  <a:lnTo>
                    <a:pt x="113753" y="1324580"/>
                  </a:lnTo>
                  <a:lnTo>
                    <a:pt x="119504" y="1318149"/>
                  </a:lnTo>
                  <a:lnTo>
                    <a:pt x="117136" y="1294291"/>
                  </a:lnTo>
                  <a:lnTo>
                    <a:pt x="123986" y="1283292"/>
                  </a:lnTo>
                  <a:lnTo>
                    <a:pt x="131175" y="1290230"/>
                  </a:lnTo>
                  <a:close/>
                  <a:moveTo>
                    <a:pt x="12940" y="1042505"/>
                  </a:moveTo>
                  <a:lnTo>
                    <a:pt x="15562" y="1049274"/>
                  </a:lnTo>
                  <a:lnTo>
                    <a:pt x="8965" y="1058919"/>
                  </a:lnTo>
                  <a:lnTo>
                    <a:pt x="10487" y="1043859"/>
                  </a:lnTo>
                  <a:lnTo>
                    <a:pt x="1522" y="1042505"/>
                  </a:lnTo>
                  <a:lnTo>
                    <a:pt x="0" y="1035907"/>
                  </a:lnTo>
                  <a:lnTo>
                    <a:pt x="13955" y="1027700"/>
                  </a:lnTo>
                  <a:lnTo>
                    <a:pt x="12940" y="1042505"/>
                  </a:lnTo>
                  <a:close/>
                  <a:moveTo>
                    <a:pt x="1195630" y="822870"/>
                  </a:moveTo>
                  <a:lnTo>
                    <a:pt x="1216605" y="829216"/>
                  </a:lnTo>
                  <a:lnTo>
                    <a:pt x="1232928" y="843853"/>
                  </a:lnTo>
                  <a:lnTo>
                    <a:pt x="1231405" y="861958"/>
                  </a:lnTo>
                  <a:lnTo>
                    <a:pt x="1211107" y="866696"/>
                  </a:lnTo>
                  <a:lnTo>
                    <a:pt x="1194446" y="854174"/>
                  </a:lnTo>
                  <a:lnTo>
                    <a:pt x="1197322" y="847744"/>
                  </a:lnTo>
                  <a:lnTo>
                    <a:pt x="1191148" y="847406"/>
                  </a:lnTo>
                  <a:lnTo>
                    <a:pt x="1177531" y="826932"/>
                  </a:lnTo>
                  <a:lnTo>
                    <a:pt x="1195630" y="822870"/>
                  </a:lnTo>
                  <a:close/>
                  <a:moveTo>
                    <a:pt x="1373491" y="759417"/>
                  </a:moveTo>
                  <a:lnTo>
                    <a:pt x="1381779" y="766185"/>
                  </a:lnTo>
                  <a:lnTo>
                    <a:pt x="1378396" y="774646"/>
                  </a:lnTo>
                  <a:lnTo>
                    <a:pt x="1357083" y="784883"/>
                  </a:lnTo>
                  <a:lnTo>
                    <a:pt x="1336024" y="786067"/>
                  </a:lnTo>
                  <a:lnTo>
                    <a:pt x="1322154" y="774307"/>
                  </a:lnTo>
                  <a:lnTo>
                    <a:pt x="1323000" y="767369"/>
                  </a:lnTo>
                  <a:lnTo>
                    <a:pt x="1337377" y="768300"/>
                  </a:lnTo>
                  <a:lnTo>
                    <a:pt x="1353531" y="760601"/>
                  </a:lnTo>
                  <a:lnTo>
                    <a:pt x="1361227" y="771938"/>
                  </a:lnTo>
                  <a:lnTo>
                    <a:pt x="1368839" y="764747"/>
                  </a:lnTo>
                  <a:lnTo>
                    <a:pt x="1368501" y="757555"/>
                  </a:lnTo>
                  <a:lnTo>
                    <a:pt x="1373491" y="759417"/>
                  </a:lnTo>
                  <a:close/>
                  <a:moveTo>
                    <a:pt x="1533506" y="737927"/>
                  </a:moveTo>
                  <a:lnTo>
                    <a:pt x="1538411" y="743765"/>
                  </a:lnTo>
                  <a:lnTo>
                    <a:pt x="1548391" y="743680"/>
                  </a:lnTo>
                  <a:lnTo>
                    <a:pt x="1537734" y="752902"/>
                  </a:lnTo>
                  <a:lnTo>
                    <a:pt x="1516760" y="755355"/>
                  </a:lnTo>
                  <a:lnTo>
                    <a:pt x="1502890" y="765339"/>
                  </a:lnTo>
                  <a:lnTo>
                    <a:pt x="1489189" y="765254"/>
                  </a:lnTo>
                  <a:lnTo>
                    <a:pt x="1490034" y="788605"/>
                  </a:lnTo>
                  <a:lnTo>
                    <a:pt x="1446901" y="789620"/>
                  </a:lnTo>
                  <a:lnTo>
                    <a:pt x="1436329" y="801973"/>
                  </a:lnTo>
                  <a:lnTo>
                    <a:pt x="1426180" y="801973"/>
                  </a:lnTo>
                  <a:lnTo>
                    <a:pt x="1408335" y="812633"/>
                  </a:lnTo>
                  <a:lnTo>
                    <a:pt x="1406559" y="804426"/>
                  </a:lnTo>
                  <a:lnTo>
                    <a:pt x="1393366" y="809503"/>
                  </a:lnTo>
                  <a:lnTo>
                    <a:pt x="1382625" y="806457"/>
                  </a:lnTo>
                  <a:lnTo>
                    <a:pt x="1392604" y="802311"/>
                  </a:lnTo>
                  <a:lnTo>
                    <a:pt x="1398778" y="790551"/>
                  </a:lnTo>
                  <a:lnTo>
                    <a:pt x="1421867" y="782091"/>
                  </a:lnTo>
                  <a:lnTo>
                    <a:pt x="1458657" y="756117"/>
                  </a:lnTo>
                  <a:lnTo>
                    <a:pt x="1475826" y="754679"/>
                  </a:lnTo>
                  <a:lnTo>
                    <a:pt x="1474726" y="751125"/>
                  </a:lnTo>
                  <a:lnTo>
                    <a:pt x="1500945" y="738096"/>
                  </a:lnTo>
                  <a:lnTo>
                    <a:pt x="1514899" y="746303"/>
                  </a:lnTo>
                  <a:lnTo>
                    <a:pt x="1519297" y="738942"/>
                  </a:lnTo>
                  <a:lnTo>
                    <a:pt x="1533506" y="737927"/>
                  </a:lnTo>
                  <a:close/>
                  <a:moveTo>
                    <a:pt x="1081793" y="60493"/>
                  </a:moveTo>
                  <a:lnTo>
                    <a:pt x="1091942" y="67430"/>
                  </a:lnTo>
                  <a:lnTo>
                    <a:pt x="1099892" y="65569"/>
                  </a:lnTo>
                  <a:lnTo>
                    <a:pt x="1107673" y="78091"/>
                  </a:lnTo>
                  <a:lnTo>
                    <a:pt x="1125687" y="85282"/>
                  </a:lnTo>
                  <a:lnTo>
                    <a:pt x="1128732" y="77498"/>
                  </a:lnTo>
                  <a:lnTo>
                    <a:pt x="1136428" y="76568"/>
                  </a:lnTo>
                  <a:lnTo>
                    <a:pt x="1139642" y="84267"/>
                  </a:lnTo>
                  <a:lnTo>
                    <a:pt x="1148861" y="87144"/>
                  </a:lnTo>
                  <a:lnTo>
                    <a:pt x="1165268" y="80544"/>
                  </a:lnTo>
                  <a:lnTo>
                    <a:pt x="1197322" y="78514"/>
                  </a:lnTo>
                  <a:lnTo>
                    <a:pt x="1197322" y="78514"/>
                  </a:lnTo>
                  <a:lnTo>
                    <a:pt x="1195207" y="108972"/>
                  </a:lnTo>
                  <a:lnTo>
                    <a:pt x="1205864" y="114725"/>
                  </a:lnTo>
                  <a:lnTo>
                    <a:pt x="1192670" y="126569"/>
                  </a:lnTo>
                  <a:lnTo>
                    <a:pt x="1188780" y="144336"/>
                  </a:lnTo>
                  <a:lnTo>
                    <a:pt x="1206033" y="155927"/>
                  </a:lnTo>
                  <a:lnTo>
                    <a:pt x="1236226" y="164980"/>
                  </a:lnTo>
                  <a:lnTo>
                    <a:pt x="1245868" y="183763"/>
                  </a:lnTo>
                  <a:lnTo>
                    <a:pt x="1245868" y="183763"/>
                  </a:lnTo>
                  <a:lnTo>
                    <a:pt x="1232505" y="187739"/>
                  </a:lnTo>
                  <a:lnTo>
                    <a:pt x="1210938" y="213544"/>
                  </a:lnTo>
                  <a:lnTo>
                    <a:pt x="1180153" y="218874"/>
                  </a:lnTo>
                  <a:lnTo>
                    <a:pt x="1174571" y="215659"/>
                  </a:lnTo>
                  <a:lnTo>
                    <a:pt x="1162139" y="221496"/>
                  </a:lnTo>
                  <a:lnTo>
                    <a:pt x="1151313" y="221666"/>
                  </a:lnTo>
                  <a:lnTo>
                    <a:pt x="1146239" y="212444"/>
                  </a:lnTo>
                  <a:lnTo>
                    <a:pt x="1131861" y="216589"/>
                  </a:lnTo>
                  <a:lnTo>
                    <a:pt x="1120274" y="210583"/>
                  </a:lnTo>
                  <a:lnTo>
                    <a:pt x="1115285" y="216589"/>
                  </a:lnTo>
                  <a:lnTo>
                    <a:pt x="1075873" y="182240"/>
                  </a:lnTo>
                  <a:lnTo>
                    <a:pt x="1086867" y="167603"/>
                  </a:lnTo>
                  <a:lnTo>
                    <a:pt x="1086614" y="155420"/>
                  </a:lnTo>
                  <a:lnTo>
                    <a:pt x="1074181" y="150597"/>
                  </a:lnTo>
                  <a:lnTo>
                    <a:pt x="1041113" y="121662"/>
                  </a:lnTo>
                  <a:lnTo>
                    <a:pt x="1014387" y="114386"/>
                  </a:lnTo>
                  <a:lnTo>
                    <a:pt x="1025889" y="112440"/>
                  </a:lnTo>
                  <a:lnTo>
                    <a:pt x="1025889" y="106687"/>
                  </a:lnTo>
                  <a:lnTo>
                    <a:pt x="1012865" y="106180"/>
                  </a:lnTo>
                  <a:lnTo>
                    <a:pt x="1013626" y="113117"/>
                  </a:lnTo>
                  <a:lnTo>
                    <a:pt x="1009228" y="114640"/>
                  </a:lnTo>
                  <a:lnTo>
                    <a:pt x="994258" y="109987"/>
                  </a:lnTo>
                  <a:lnTo>
                    <a:pt x="1019631" y="92812"/>
                  </a:lnTo>
                  <a:lnTo>
                    <a:pt x="1020899" y="85620"/>
                  </a:lnTo>
                  <a:lnTo>
                    <a:pt x="1036038" y="85874"/>
                  </a:lnTo>
                  <a:lnTo>
                    <a:pt x="1047456" y="72338"/>
                  </a:lnTo>
                  <a:lnTo>
                    <a:pt x="1060734" y="73437"/>
                  </a:lnTo>
                  <a:lnTo>
                    <a:pt x="1062764" y="64385"/>
                  </a:lnTo>
                  <a:lnTo>
                    <a:pt x="1081793" y="60493"/>
                  </a:lnTo>
                  <a:close/>
                  <a:moveTo>
                    <a:pt x="632364" y="0"/>
                  </a:moveTo>
                  <a:lnTo>
                    <a:pt x="662811" y="10999"/>
                  </a:lnTo>
                  <a:lnTo>
                    <a:pt x="675666" y="5838"/>
                  </a:lnTo>
                  <a:lnTo>
                    <a:pt x="691228" y="11676"/>
                  </a:lnTo>
                  <a:lnTo>
                    <a:pt x="721082" y="6176"/>
                  </a:lnTo>
                  <a:lnTo>
                    <a:pt x="759733" y="33927"/>
                  </a:lnTo>
                  <a:lnTo>
                    <a:pt x="833820" y="61846"/>
                  </a:lnTo>
                  <a:lnTo>
                    <a:pt x="850482" y="77583"/>
                  </a:lnTo>
                  <a:lnTo>
                    <a:pt x="900465" y="102711"/>
                  </a:lnTo>
                  <a:lnTo>
                    <a:pt x="911883" y="118955"/>
                  </a:lnTo>
                  <a:lnTo>
                    <a:pt x="935141" y="136637"/>
                  </a:lnTo>
                  <a:lnTo>
                    <a:pt x="949857" y="165572"/>
                  </a:lnTo>
                  <a:lnTo>
                    <a:pt x="997218" y="195946"/>
                  </a:lnTo>
                  <a:lnTo>
                    <a:pt x="1029695" y="201783"/>
                  </a:lnTo>
                  <a:lnTo>
                    <a:pt x="1057097" y="188839"/>
                  </a:lnTo>
                  <a:lnTo>
                    <a:pt x="1062002" y="195184"/>
                  </a:lnTo>
                  <a:lnTo>
                    <a:pt x="1075619" y="182494"/>
                  </a:lnTo>
                  <a:lnTo>
                    <a:pt x="1118329" y="225050"/>
                  </a:lnTo>
                  <a:lnTo>
                    <a:pt x="1120951" y="233595"/>
                  </a:lnTo>
                  <a:lnTo>
                    <a:pt x="1101499" y="252208"/>
                  </a:lnTo>
                  <a:lnTo>
                    <a:pt x="1110379" y="263545"/>
                  </a:lnTo>
                  <a:lnTo>
                    <a:pt x="1105305" y="268791"/>
                  </a:lnTo>
                  <a:lnTo>
                    <a:pt x="1112578" y="283258"/>
                  </a:lnTo>
                  <a:lnTo>
                    <a:pt x="1119851" y="287404"/>
                  </a:lnTo>
                  <a:lnTo>
                    <a:pt x="1142940" y="283512"/>
                  </a:lnTo>
                  <a:lnTo>
                    <a:pt x="1158079" y="287404"/>
                  </a:lnTo>
                  <a:lnTo>
                    <a:pt x="1190894" y="282243"/>
                  </a:lnTo>
                  <a:lnTo>
                    <a:pt x="1196730" y="284443"/>
                  </a:lnTo>
                  <a:lnTo>
                    <a:pt x="1204595" y="294680"/>
                  </a:lnTo>
                  <a:lnTo>
                    <a:pt x="1215252" y="296964"/>
                  </a:lnTo>
                  <a:lnTo>
                    <a:pt x="1233858" y="323615"/>
                  </a:lnTo>
                  <a:lnTo>
                    <a:pt x="1242908" y="324800"/>
                  </a:lnTo>
                  <a:lnTo>
                    <a:pt x="1244430" y="349843"/>
                  </a:lnTo>
                  <a:lnTo>
                    <a:pt x="1222948" y="369725"/>
                  </a:lnTo>
                  <a:lnTo>
                    <a:pt x="1205695" y="368879"/>
                  </a:lnTo>
                  <a:lnTo>
                    <a:pt x="1197914" y="378862"/>
                  </a:lnTo>
                  <a:lnTo>
                    <a:pt x="1197829" y="394176"/>
                  </a:lnTo>
                  <a:lnTo>
                    <a:pt x="1229206" y="412197"/>
                  </a:lnTo>
                  <a:lnTo>
                    <a:pt x="1240793" y="409912"/>
                  </a:lnTo>
                  <a:lnTo>
                    <a:pt x="1239017" y="423195"/>
                  </a:lnTo>
                  <a:lnTo>
                    <a:pt x="1223455" y="445277"/>
                  </a:lnTo>
                  <a:lnTo>
                    <a:pt x="1237748" y="479627"/>
                  </a:lnTo>
                  <a:lnTo>
                    <a:pt x="1228783" y="481150"/>
                  </a:lnTo>
                  <a:lnTo>
                    <a:pt x="1228276" y="485803"/>
                  </a:lnTo>
                  <a:lnTo>
                    <a:pt x="1226500" y="497394"/>
                  </a:lnTo>
                  <a:lnTo>
                    <a:pt x="1230560" y="505093"/>
                  </a:lnTo>
                  <a:lnTo>
                    <a:pt x="1259738" y="522776"/>
                  </a:lnTo>
                  <a:lnTo>
                    <a:pt x="1259738" y="522776"/>
                  </a:lnTo>
                  <a:lnTo>
                    <a:pt x="1250350" y="533774"/>
                  </a:lnTo>
                  <a:lnTo>
                    <a:pt x="1253564" y="541050"/>
                  </a:lnTo>
                  <a:lnTo>
                    <a:pt x="1249673" y="549934"/>
                  </a:lnTo>
                  <a:lnTo>
                    <a:pt x="1242654" y="551880"/>
                  </a:lnTo>
                  <a:lnTo>
                    <a:pt x="1236141" y="563556"/>
                  </a:lnTo>
                  <a:lnTo>
                    <a:pt x="1235127" y="581238"/>
                  </a:lnTo>
                  <a:lnTo>
                    <a:pt x="1243077" y="590883"/>
                  </a:lnTo>
                  <a:lnTo>
                    <a:pt x="1281896" y="596721"/>
                  </a:lnTo>
                  <a:lnTo>
                    <a:pt x="1296951" y="612034"/>
                  </a:lnTo>
                  <a:lnTo>
                    <a:pt x="1311751" y="613473"/>
                  </a:lnTo>
                  <a:lnTo>
                    <a:pt x="1317079" y="620072"/>
                  </a:lnTo>
                  <a:lnTo>
                    <a:pt x="1337462" y="619141"/>
                  </a:lnTo>
                  <a:lnTo>
                    <a:pt x="1343213" y="623963"/>
                  </a:lnTo>
                  <a:lnTo>
                    <a:pt x="1344397" y="644184"/>
                  </a:lnTo>
                  <a:lnTo>
                    <a:pt x="1368078" y="642154"/>
                  </a:lnTo>
                  <a:lnTo>
                    <a:pt x="1371292" y="653745"/>
                  </a:lnTo>
                  <a:lnTo>
                    <a:pt x="1387614" y="651122"/>
                  </a:lnTo>
                  <a:lnTo>
                    <a:pt x="1413410" y="656959"/>
                  </a:lnTo>
                  <a:lnTo>
                    <a:pt x="1428802" y="644946"/>
                  </a:lnTo>
                  <a:lnTo>
                    <a:pt x="1451130" y="651968"/>
                  </a:lnTo>
                  <a:lnTo>
                    <a:pt x="1451637" y="663897"/>
                  </a:lnTo>
                  <a:lnTo>
                    <a:pt x="1431932" y="689448"/>
                  </a:lnTo>
                  <a:lnTo>
                    <a:pt x="1429394" y="700531"/>
                  </a:lnTo>
                  <a:lnTo>
                    <a:pt x="1429394" y="700531"/>
                  </a:lnTo>
                  <a:lnTo>
                    <a:pt x="1418992" y="707215"/>
                  </a:lnTo>
                  <a:lnTo>
                    <a:pt x="1370446" y="695117"/>
                  </a:lnTo>
                  <a:lnTo>
                    <a:pt x="1350063" y="707892"/>
                  </a:lnTo>
                  <a:lnTo>
                    <a:pt x="1342790" y="703154"/>
                  </a:lnTo>
                  <a:lnTo>
                    <a:pt x="1336532" y="706284"/>
                  </a:lnTo>
                  <a:lnTo>
                    <a:pt x="1340084" y="710515"/>
                  </a:lnTo>
                  <a:lnTo>
                    <a:pt x="1343297" y="717368"/>
                  </a:lnTo>
                  <a:lnTo>
                    <a:pt x="1328328" y="715676"/>
                  </a:lnTo>
                  <a:lnTo>
                    <a:pt x="1320632" y="706200"/>
                  </a:lnTo>
                  <a:lnTo>
                    <a:pt x="1312851" y="704931"/>
                  </a:lnTo>
                  <a:lnTo>
                    <a:pt x="1306423" y="710684"/>
                  </a:lnTo>
                  <a:lnTo>
                    <a:pt x="1306592" y="720667"/>
                  </a:lnTo>
                  <a:lnTo>
                    <a:pt x="1306254" y="726421"/>
                  </a:lnTo>
                  <a:lnTo>
                    <a:pt x="1280881" y="728028"/>
                  </a:lnTo>
                  <a:lnTo>
                    <a:pt x="1278260" y="734373"/>
                  </a:lnTo>
                  <a:lnTo>
                    <a:pt x="1284856" y="746472"/>
                  </a:lnTo>
                  <a:lnTo>
                    <a:pt x="1290269" y="739280"/>
                  </a:lnTo>
                  <a:lnTo>
                    <a:pt x="1304731" y="742242"/>
                  </a:lnTo>
                  <a:lnTo>
                    <a:pt x="1294667" y="752902"/>
                  </a:lnTo>
                  <a:lnTo>
                    <a:pt x="1310652" y="753410"/>
                  </a:lnTo>
                  <a:lnTo>
                    <a:pt x="1317840" y="762378"/>
                  </a:lnTo>
                  <a:lnTo>
                    <a:pt x="1253987" y="767454"/>
                  </a:lnTo>
                  <a:lnTo>
                    <a:pt x="1243415" y="784798"/>
                  </a:lnTo>
                  <a:lnTo>
                    <a:pt x="1259230" y="801296"/>
                  </a:lnTo>
                  <a:lnTo>
                    <a:pt x="1258723" y="813902"/>
                  </a:lnTo>
                  <a:lnTo>
                    <a:pt x="1246544" y="810772"/>
                  </a:lnTo>
                  <a:lnTo>
                    <a:pt x="1244430" y="818471"/>
                  </a:lnTo>
                  <a:lnTo>
                    <a:pt x="1235550" y="819317"/>
                  </a:lnTo>
                  <a:lnTo>
                    <a:pt x="1231321" y="810095"/>
                  </a:lnTo>
                  <a:lnTo>
                    <a:pt x="1217451" y="807895"/>
                  </a:lnTo>
                  <a:lnTo>
                    <a:pt x="1211277" y="797404"/>
                  </a:lnTo>
                  <a:lnTo>
                    <a:pt x="1218296" y="789620"/>
                  </a:lnTo>
                  <a:lnTo>
                    <a:pt x="1226162" y="789620"/>
                  </a:lnTo>
                  <a:lnTo>
                    <a:pt x="1223625" y="781414"/>
                  </a:lnTo>
                  <a:lnTo>
                    <a:pt x="1216858" y="779299"/>
                  </a:lnTo>
                  <a:lnTo>
                    <a:pt x="1214575" y="788605"/>
                  </a:lnTo>
                  <a:lnTo>
                    <a:pt x="1204595" y="792582"/>
                  </a:lnTo>
                  <a:lnTo>
                    <a:pt x="1191994" y="774646"/>
                  </a:lnTo>
                  <a:lnTo>
                    <a:pt x="1211953" y="780822"/>
                  </a:lnTo>
                  <a:lnTo>
                    <a:pt x="1201466" y="765170"/>
                  </a:lnTo>
                  <a:lnTo>
                    <a:pt x="1188949" y="756624"/>
                  </a:lnTo>
                  <a:lnTo>
                    <a:pt x="1158502" y="755102"/>
                  </a:lnTo>
                  <a:lnTo>
                    <a:pt x="1164507" y="732766"/>
                  </a:lnTo>
                  <a:lnTo>
                    <a:pt x="1156388" y="718468"/>
                  </a:lnTo>
                  <a:lnTo>
                    <a:pt x="1173134" y="722529"/>
                  </a:lnTo>
                  <a:lnTo>
                    <a:pt x="1184720" y="719483"/>
                  </a:lnTo>
                  <a:lnTo>
                    <a:pt x="1192501" y="710345"/>
                  </a:lnTo>
                  <a:lnTo>
                    <a:pt x="1192247" y="689194"/>
                  </a:lnTo>
                  <a:lnTo>
                    <a:pt x="1208570" y="701377"/>
                  </a:lnTo>
                  <a:lnTo>
                    <a:pt x="1217028" y="696470"/>
                  </a:lnTo>
                  <a:lnTo>
                    <a:pt x="1207555" y="690548"/>
                  </a:lnTo>
                  <a:lnTo>
                    <a:pt x="1208147" y="674642"/>
                  </a:lnTo>
                  <a:lnTo>
                    <a:pt x="1199013" y="670920"/>
                  </a:lnTo>
                  <a:lnTo>
                    <a:pt x="1200451" y="662543"/>
                  </a:lnTo>
                  <a:lnTo>
                    <a:pt x="1176939" y="658652"/>
                  </a:lnTo>
                  <a:lnTo>
                    <a:pt x="1150721" y="662543"/>
                  </a:lnTo>
                  <a:lnTo>
                    <a:pt x="1140911" y="655860"/>
                  </a:lnTo>
                  <a:lnTo>
                    <a:pt x="1149283" y="648753"/>
                  </a:lnTo>
                  <a:lnTo>
                    <a:pt x="1141926" y="634201"/>
                  </a:lnTo>
                  <a:lnTo>
                    <a:pt x="1110633" y="653829"/>
                  </a:lnTo>
                  <a:lnTo>
                    <a:pt x="1111056" y="641731"/>
                  </a:lnTo>
                  <a:lnTo>
                    <a:pt x="1102767" y="633439"/>
                  </a:lnTo>
                  <a:lnTo>
                    <a:pt x="1093972" y="604843"/>
                  </a:lnTo>
                  <a:lnTo>
                    <a:pt x="1087037" y="598667"/>
                  </a:lnTo>
                  <a:lnTo>
                    <a:pt x="1053461" y="592744"/>
                  </a:lnTo>
                  <a:lnTo>
                    <a:pt x="1029188" y="584115"/>
                  </a:lnTo>
                  <a:lnTo>
                    <a:pt x="1007621" y="589445"/>
                  </a:lnTo>
                  <a:lnTo>
                    <a:pt x="996203" y="603489"/>
                  </a:lnTo>
                  <a:lnTo>
                    <a:pt x="979373" y="587922"/>
                  </a:lnTo>
                  <a:lnTo>
                    <a:pt x="971508" y="588852"/>
                  </a:lnTo>
                  <a:lnTo>
                    <a:pt x="968463" y="583438"/>
                  </a:lnTo>
                  <a:lnTo>
                    <a:pt x="972692" y="572947"/>
                  </a:lnTo>
                  <a:lnTo>
                    <a:pt x="964319" y="570831"/>
                  </a:lnTo>
                  <a:lnTo>
                    <a:pt x="955269" y="555603"/>
                  </a:lnTo>
                  <a:lnTo>
                    <a:pt x="956538" y="545027"/>
                  </a:lnTo>
                  <a:lnTo>
                    <a:pt x="939116" y="529544"/>
                  </a:lnTo>
                  <a:lnTo>
                    <a:pt x="911629" y="537666"/>
                  </a:lnTo>
                  <a:lnTo>
                    <a:pt x="894207" y="553318"/>
                  </a:lnTo>
                  <a:lnTo>
                    <a:pt x="897336" y="576838"/>
                  </a:lnTo>
                  <a:lnTo>
                    <a:pt x="909515" y="599936"/>
                  </a:lnTo>
                  <a:lnTo>
                    <a:pt x="900888" y="629040"/>
                  </a:lnTo>
                  <a:lnTo>
                    <a:pt x="917465" y="650530"/>
                  </a:lnTo>
                  <a:lnTo>
                    <a:pt x="917042" y="671765"/>
                  </a:lnTo>
                  <a:lnTo>
                    <a:pt x="934972" y="688264"/>
                  </a:lnTo>
                  <a:lnTo>
                    <a:pt x="920932" y="717452"/>
                  </a:lnTo>
                  <a:lnTo>
                    <a:pt x="936071" y="722782"/>
                  </a:lnTo>
                  <a:lnTo>
                    <a:pt x="954931" y="748502"/>
                  </a:lnTo>
                  <a:lnTo>
                    <a:pt x="959921" y="766777"/>
                  </a:lnTo>
                  <a:lnTo>
                    <a:pt x="962374" y="774307"/>
                  </a:lnTo>
                  <a:lnTo>
                    <a:pt x="969393" y="784375"/>
                  </a:lnTo>
                  <a:lnTo>
                    <a:pt x="971846" y="791567"/>
                  </a:lnTo>
                  <a:lnTo>
                    <a:pt x="978527" y="797235"/>
                  </a:lnTo>
                  <a:lnTo>
                    <a:pt x="981572" y="811364"/>
                  </a:lnTo>
                  <a:lnTo>
                    <a:pt x="988930" y="814241"/>
                  </a:lnTo>
                  <a:lnTo>
                    <a:pt x="984955" y="824901"/>
                  </a:lnTo>
                  <a:lnTo>
                    <a:pt x="1003646" y="835392"/>
                  </a:lnTo>
                  <a:lnTo>
                    <a:pt x="998064" y="849775"/>
                  </a:lnTo>
                  <a:lnTo>
                    <a:pt x="1004153" y="857982"/>
                  </a:lnTo>
                  <a:lnTo>
                    <a:pt x="1013457" y="858912"/>
                  </a:lnTo>
                  <a:lnTo>
                    <a:pt x="1026735" y="882855"/>
                  </a:lnTo>
                  <a:lnTo>
                    <a:pt x="1028596" y="900792"/>
                  </a:lnTo>
                  <a:lnTo>
                    <a:pt x="1041451" y="910944"/>
                  </a:lnTo>
                  <a:lnTo>
                    <a:pt x="1031894" y="924058"/>
                  </a:lnTo>
                  <a:lnTo>
                    <a:pt x="1026650" y="954008"/>
                  </a:lnTo>
                  <a:lnTo>
                    <a:pt x="1030710" y="978544"/>
                  </a:lnTo>
                  <a:lnTo>
                    <a:pt x="1047117" y="988189"/>
                  </a:lnTo>
                  <a:lnTo>
                    <a:pt x="1054645" y="977867"/>
                  </a:lnTo>
                  <a:lnTo>
                    <a:pt x="1065808" y="981674"/>
                  </a:lnTo>
                  <a:lnTo>
                    <a:pt x="1073758" y="978036"/>
                  </a:lnTo>
                  <a:lnTo>
                    <a:pt x="1078072" y="988104"/>
                  </a:lnTo>
                  <a:lnTo>
                    <a:pt x="1073843" y="996988"/>
                  </a:lnTo>
                  <a:lnTo>
                    <a:pt x="1078326" y="1003926"/>
                  </a:lnTo>
                  <a:lnTo>
                    <a:pt x="1096002" y="1010863"/>
                  </a:lnTo>
                  <a:lnTo>
                    <a:pt x="1096002" y="1022539"/>
                  </a:lnTo>
                  <a:lnTo>
                    <a:pt x="1081624" y="1023977"/>
                  </a:lnTo>
                  <a:lnTo>
                    <a:pt x="1110971" y="1067802"/>
                  </a:lnTo>
                  <a:lnTo>
                    <a:pt x="1105051" y="1073640"/>
                  </a:lnTo>
                  <a:lnTo>
                    <a:pt x="1107419" y="1087600"/>
                  </a:lnTo>
                  <a:lnTo>
                    <a:pt x="1112917" y="1105452"/>
                  </a:lnTo>
                  <a:lnTo>
                    <a:pt x="1105897" y="1104944"/>
                  </a:lnTo>
                  <a:lnTo>
                    <a:pt x="1101837" y="1115689"/>
                  </a:lnTo>
                  <a:lnTo>
                    <a:pt x="1109280" y="1122542"/>
                  </a:lnTo>
                  <a:lnTo>
                    <a:pt x="1115623" y="1120342"/>
                  </a:lnTo>
                  <a:lnTo>
                    <a:pt x="1111902" y="1132018"/>
                  </a:lnTo>
                  <a:lnTo>
                    <a:pt x="1122558" y="1141578"/>
                  </a:lnTo>
                  <a:lnTo>
                    <a:pt x="1116299" y="1148008"/>
                  </a:lnTo>
                  <a:lnTo>
                    <a:pt x="1132961" y="1178636"/>
                  </a:lnTo>
                  <a:lnTo>
                    <a:pt x="1136090" y="1200463"/>
                  </a:lnTo>
                  <a:lnTo>
                    <a:pt x="1146746" y="1221107"/>
                  </a:lnTo>
                  <a:lnTo>
                    <a:pt x="1138120" y="1223814"/>
                  </a:lnTo>
                  <a:lnTo>
                    <a:pt x="1141503" y="1232021"/>
                  </a:lnTo>
                  <a:lnTo>
                    <a:pt x="1147677" y="1243612"/>
                  </a:lnTo>
                  <a:lnTo>
                    <a:pt x="1163323" y="1250973"/>
                  </a:lnTo>
                  <a:lnTo>
                    <a:pt x="1166959" y="1261633"/>
                  </a:lnTo>
                  <a:lnTo>
                    <a:pt x="1171611" y="1269755"/>
                  </a:lnTo>
                  <a:lnTo>
                    <a:pt x="1176347" y="1291922"/>
                  </a:lnTo>
                  <a:lnTo>
                    <a:pt x="1181760" y="1291753"/>
                  </a:lnTo>
                  <a:lnTo>
                    <a:pt x="1183452" y="1300721"/>
                  </a:lnTo>
                  <a:lnTo>
                    <a:pt x="1191909" y="1304697"/>
                  </a:lnTo>
                  <a:lnTo>
                    <a:pt x="1172372" y="1317980"/>
                  </a:lnTo>
                  <a:lnTo>
                    <a:pt x="1177785" y="1337947"/>
                  </a:lnTo>
                  <a:lnTo>
                    <a:pt x="1174402" y="1345900"/>
                  </a:lnTo>
                  <a:lnTo>
                    <a:pt x="1160109" y="1340485"/>
                  </a:lnTo>
                  <a:lnTo>
                    <a:pt x="1152582" y="1330756"/>
                  </a:lnTo>
                  <a:lnTo>
                    <a:pt x="1144632" y="1333378"/>
                  </a:lnTo>
                  <a:lnTo>
                    <a:pt x="1143109" y="1345392"/>
                  </a:lnTo>
                  <a:lnTo>
                    <a:pt x="1134906" y="1341501"/>
                  </a:lnTo>
                  <a:lnTo>
                    <a:pt x="1129831" y="1345900"/>
                  </a:lnTo>
                  <a:lnTo>
                    <a:pt x="1126364" y="1360706"/>
                  </a:lnTo>
                  <a:lnTo>
                    <a:pt x="1136513" y="1371281"/>
                  </a:lnTo>
                  <a:lnTo>
                    <a:pt x="1133975" y="1381857"/>
                  </a:lnTo>
                  <a:lnTo>
                    <a:pt x="1137697" y="1386341"/>
                  </a:lnTo>
                  <a:lnTo>
                    <a:pt x="1138204" y="1396494"/>
                  </a:lnTo>
                  <a:lnTo>
                    <a:pt x="1128817" y="1408931"/>
                  </a:lnTo>
                  <a:lnTo>
                    <a:pt x="1133130" y="1442603"/>
                  </a:lnTo>
                  <a:lnTo>
                    <a:pt x="1142940" y="1449880"/>
                  </a:lnTo>
                  <a:lnTo>
                    <a:pt x="1150298" y="1457494"/>
                  </a:lnTo>
                  <a:lnTo>
                    <a:pt x="1154527" y="1473907"/>
                  </a:lnTo>
                  <a:lnTo>
                    <a:pt x="1167467" y="1488290"/>
                  </a:lnTo>
                  <a:lnTo>
                    <a:pt x="1192247" y="1505296"/>
                  </a:lnTo>
                  <a:lnTo>
                    <a:pt x="1205779" y="1506057"/>
                  </a:lnTo>
                  <a:lnTo>
                    <a:pt x="1209839" y="1522302"/>
                  </a:lnTo>
                  <a:lnTo>
                    <a:pt x="1224893" y="1527209"/>
                  </a:lnTo>
                  <a:lnTo>
                    <a:pt x="1213983" y="1535669"/>
                  </a:lnTo>
                  <a:lnTo>
                    <a:pt x="1217028" y="1549122"/>
                  </a:lnTo>
                  <a:lnTo>
                    <a:pt x="1206963" y="1563758"/>
                  </a:lnTo>
                  <a:lnTo>
                    <a:pt x="1214744" y="1566043"/>
                  </a:lnTo>
                  <a:lnTo>
                    <a:pt x="1217197" y="1573573"/>
                  </a:lnTo>
                  <a:lnTo>
                    <a:pt x="1233182" y="1576872"/>
                  </a:lnTo>
                  <a:lnTo>
                    <a:pt x="1235296" y="1592778"/>
                  </a:lnTo>
                  <a:lnTo>
                    <a:pt x="1243584" y="1590832"/>
                  </a:lnTo>
                  <a:lnTo>
                    <a:pt x="1256693" y="1598615"/>
                  </a:lnTo>
                  <a:lnTo>
                    <a:pt x="1261006" y="1616213"/>
                  </a:lnTo>
                  <a:lnTo>
                    <a:pt x="1257877" y="1621628"/>
                  </a:lnTo>
                  <a:lnTo>
                    <a:pt x="1217958" y="1616129"/>
                  </a:lnTo>
                  <a:lnTo>
                    <a:pt x="1206963" y="1628143"/>
                  </a:lnTo>
                  <a:lnTo>
                    <a:pt x="1188780" y="1616044"/>
                  </a:lnTo>
                  <a:lnTo>
                    <a:pt x="1173218" y="1617736"/>
                  </a:lnTo>
                  <a:lnTo>
                    <a:pt x="1174571" y="1613168"/>
                  </a:lnTo>
                  <a:lnTo>
                    <a:pt x="1155796" y="1586009"/>
                  </a:lnTo>
                  <a:lnTo>
                    <a:pt x="1161039" y="1577464"/>
                  </a:lnTo>
                  <a:lnTo>
                    <a:pt x="1154612" y="1572726"/>
                  </a:lnTo>
                  <a:lnTo>
                    <a:pt x="1160278" y="1561389"/>
                  </a:lnTo>
                  <a:lnTo>
                    <a:pt x="1137274" y="1538292"/>
                  </a:lnTo>
                  <a:lnTo>
                    <a:pt x="1122220" y="1534739"/>
                  </a:lnTo>
                  <a:lnTo>
                    <a:pt x="1098116" y="1541930"/>
                  </a:lnTo>
                  <a:lnTo>
                    <a:pt x="1084330" y="1543622"/>
                  </a:lnTo>
                  <a:lnTo>
                    <a:pt x="1073251" y="1513080"/>
                  </a:lnTo>
                  <a:lnTo>
                    <a:pt x="1060396" y="1506142"/>
                  </a:lnTo>
                  <a:lnTo>
                    <a:pt x="1066231" y="1495059"/>
                  </a:lnTo>
                  <a:lnTo>
                    <a:pt x="1060903" y="1484737"/>
                  </a:lnTo>
                  <a:lnTo>
                    <a:pt x="1030118" y="1460201"/>
                  </a:lnTo>
                  <a:lnTo>
                    <a:pt x="1021238" y="1459271"/>
                  </a:lnTo>
                  <a:lnTo>
                    <a:pt x="1008721" y="1441081"/>
                  </a:lnTo>
                  <a:lnTo>
                    <a:pt x="1017093" y="1440996"/>
                  </a:lnTo>
                  <a:lnTo>
                    <a:pt x="1019039" y="1423398"/>
                  </a:lnTo>
                  <a:lnTo>
                    <a:pt x="1005760" y="1403855"/>
                  </a:lnTo>
                  <a:lnTo>
                    <a:pt x="996203" y="1399455"/>
                  </a:lnTo>
                  <a:lnTo>
                    <a:pt x="991721" y="1387695"/>
                  </a:lnTo>
                  <a:lnTo>
                    <a:pt x="978527" y="1385411"/>
                  </a:lnTo>
                  <a:lnTo>
                    <a:pt x="974130" y="1415784"/>
                  </a:lnTo>
                  <a:lnTo>
                    <a:pt x="969901" y="1416376"/>
                  </a:lnTo>
                  <a:lnTo>
                    <a:pt x="970916" y="1409100"/>
                  </a:lnTo>
                  <a:lnTo>
                    <a:pt x="959583" y="1390317"/>
                  </a:lnTo>
                  <a:lnTo>
                    <a:pt x="966264" y="1383887"/>
                  </a:lnTo>
                  <a:lnTo>
                    <a:pt x="964234" y="1375512"/>
                  </a:lnTo>
                  <a:lnTo>
                    <a:pt x="972184" y="1371197"/>
                  </a:lnTo>
                  <a:lnTo>
                    <a:pt x="972607" y="1360198"/>
                  </a:lnTo>
                  <a:lnTo>
                    <a:pt x="965588" y="1338201"/>
                  </a:lnTo>
                  <a:lnTo>
                    <a:pt x="955946" y="1327710"/>
                  </a:lnTo>
                  <a:lnTo>
                    <a:pt x="952817" y="1298436"/>
                  </a:lnTo>
                  <a:lnTo>
                    <a:pt x="945290" y="1281092"/>
                  </a:lnTo>
                  <a:lnTo>
                    <a:pt x="913067" y="1274324"/>
                  </a:lnTo>
                  <a:lnTo>
                    <a:pt x="823587" y="1274070"/>
                  </a:lnTo>
                  <a:lnTo>
                    <a:pt x="816398" y="1282953"/>
                  </a:lnTo>
                  <a:lnTo>
                    <a:pt x="792717" y="1290230"/>
                  </a:lnTo>
                  <a:lnTo>
                    <a:pt x="779947" y="1301482"/>
                  </a:lnTo>
                  <a:lnTo>
                    <a:pt x="776986" y="1309435"/>
                  </a:lnTo>
                  <a:lnTo>
                    <a:pt x="782568" y="1323818"/>
                  </a:lnTo>
                  <a:lnTo>
                    <a:pt x="782568" y="1331855"/>
                  </a:lnTo>
                  <a:lnTo>
                    <a:pt x="786966" y="1342516"/>
                  </a:lnTo>
                  <a:lnTo>
                    <a:pt x="757957" y="1353430"/>
                  </a:lnTo>
                  <a:lnTo>
                    <a:pt x="745947" y="1367474"/>
                  </a:lnTo>
                  <a:lnTo>
                    <a:pt x="752460" y="1376104"/>
                  </a:lnTo>
                  <a:lnTo>
                    <a:pt x="744510" y="1388795"/>
                  </a:lnTo>
                  <a:lnTo>
                    <a:pt x="747723" y="1395479"/>
                  </a:lnTo>
                  <a:lnTo>
                    <a:pt x="757788" y="1393871"/>
                  </a:lnTo>
                  <a:lnTo>
                    <a:pt x="765484" y="1400555"/>
                  </a:lnTo>
                  <a:lnTo>
                    <a:pt x="763285" y="1415361"/>
                  </a:lnTo>
                  <a:lnTo>
                    <a:pt x="767514" y="1415191"/>
                  </a:lnTo>
                  <a:lnTo>
                    <a:pt x="767345" y="1421199"/>
                  </a:lnTo>
                  <a:lnTo>
                    <a:pt x="758803" y="1423991"/>
                  </a:lnTo>
                  <a:lnTo>
                    <a:pt x="753644" y="1410708"/>
                  </a:lnTo>
                  <a:lnTo>
                    <a:pt x="739943" y="1404954"/>
                  </a:lnTo>
                  <a:lnTo>
                    <a:pt x="727933" y="1412569"/>
                  </a:lnTo>
                  <a:lnTo>
                    <a:pt x="750176" y="1453433"/>
                  </a:lnTo>
                  <a:lnTo>
                    <a:pt x="735883" y="1466716"/>
                  </a:lnTo>
                  <a:lnTo>
                    <a:pt x="725481" y="1450387"/>
                  </a:lnTo>
                  <a:lnTo>
                    <a:pt x="710934" y="1455548"/>
                  </a:lnTo>
                  <a:lnTo>
                    <a:pt x="707889" y="1476615"/>
                  </a:lnTo>
                  <a:lnTo>
                    <a:pt x="715247" y="1510795"/>
                  </a:lnTo>
                  <a:lnTo>
                    <a:pt x="707804" y="1535754"/>
                  </a:lnTo>
                  <a:lnTo>
                    <a:pt x="721506" y="1553775"/>
                  </a:lnTo>
                  <a:lnTo>
                    <a:pt x="723112" y="1565789"/>
                  </a:lnTo>
                  <a:lnTo>
                    <a:pt x="729794" y="1565958"/>
                  </a:lnTo>
                  <a:lnTo>
                    <a:pt x="731485" y="1575688"/>
                  </a:lnTo>
                  <a:lnTo>
                    <a:pt x="731147" y="1599123"/>
                  </a:lnTo>
                  <a:lnTo>
                    <a:pt x="724127" y="1600562"/>
                  </a:lnTo>
                  <a:lnTo>
                    <a:pt x="729878" y="1616044"/>
                  </a:lnTo>
                  <a:lnTo>
                    <a:pt x="715078" y="1625689"/>
                  </a:lnTo>
                  <a:lnTo>
                    <a:pt x="725650" y="1632796"/>
                  </a:lnTo>
                  <a:lnTo>
                    <a:pt x="726242" y="1647856"/>
                  </a:lnTo>
                  <a:lnTo>
                    <a:pt x="729794" y="1654455"/>
                  </a:lnTo>
                  <a:lnTo>
                    <a:pt x="721590" y="1658770"/>
                  </a:lnTo>
                  <a:lnTo>
                    <a:pt x="713471" y="1659447"/>
                  </a:lnTo>
                  <a:lnTo>
                    <a:pt x="705182" y="1652255"/>
                  </a:lnTo>
                  <a:lnTo>
                    <a:pt x="704591" y="1634657"/>
                  </a:lnTo>
                  <a:lnTo>
                    <a:pt x="710426" y="1628312"/>
                  </a:lnTo>
                  <a:lnTo>
                    <a:pt x="695372" y="1618836"/>
                  </a:lnTo>
                  <a:lnTo>
                    <a:pt x="696979" y="1608430"/>
                  </a:lnTo>
                  <a:lnTo>
                    <a:pt x="667632" y="1597431"/>
                  </a:lnTo>
                  <a:lnTo>
                    <a:pt x="652239" y="1581441"/>
                  </a:lnTo>
                  <a:lnTo>
                    <a:pt x="645980" y="1590494"/>
                  </a:lnTo>
                  <a:lnTo>
                    <a:pt x="628727" y="1584656"/>
                  </a:lnTo>
                  <a:lnTo>
                    <a:pt x="613588" y="1552421"/>
                  </a:lnTo>
                  <a:lnTo>
                    <a:pt x="613419" y="1537700"/>
                  </a:lnTo>
                  <a:lnTo>
                    <a:pt x="618917" y="1540661"/>
                  </a:lnTo>
                  <a:lnTo>
                    <a:pt x="627881" y="1531608"/>
                  </a:lnTo>
                  <a:lnTo>
                    <a:pt x="645896" y="1524586"/>
                  </a:lnTo>
                  <a:lnTo>
                    <a:pt x="639045" y="1511472"/>
                  </a:lnTo>
                  <a:lnTo>
                    <a:pt x="642513" y="1492013"/>
                  </a:lnTo>
                  <a:lnTo>
                    <a:pt x="631687" y="1490321"/>
                  </a:lnTo>
                  <a:lnTo>
                    <a:pt x="632618" y="1480930"/>
                  </a:lnTo>
                  <a:lnTo>
                    <a:pt x="642597" y="1475854"/>
                  </a:lnTo>
                  <a:lnTo>
                    <a:pt x="625006" y="1467308"/>
                  </a:lnTo>
                  <a:lnTo>
                    <a:pt x="625429" y="1459271"/>
                  </a:lnTo>
                  <a:lnTo>
                    <a:pt x="634732" y="1453095"/>
                  </a:lnTo>
                  <a:lnTo>
                    <a:pt x="627966" y="1449541"/>
                  </a:lnTo>
                  <a:lnTo>
                    <a:pt x="624583" y="1432028"/>
                  </a:lnTo>
                  <a:lnTo>
                    <a:pt x="638284" y="1432535"/>
                  </a:lnTo>
                  <a:lnTo>
                    <a:pt x="639976" y="1428474"/>
                  </a:lnTo>
                  <a:lnTo>
                    <a:pt x="627120" y="1420014"/>
                  </a:lnTo>
                  <a:lnTo>
                    <a:pt x="623484" y="1408338"/>
                  </a:lnTo>
                  <a:lnTo>
                    <a:pt x="626613" y="1395309"/>
                  </a:lnTo>
                  <a:lnTo>
                    <a:pt x="636001" y="1393025"/>
                  </a:lnTo>
                  <a:lnTo>
                    <a:pt x="644796" y="1380673"/>
                  </a:lnTo>
                  <a:lnTo>
                    <a:pt x="640229" y="1376696"/>
                  </a:lnTo>
                  <a:lnTo>
                    <a:pt x="619255" y="1379826"/>
                  </a:lnTo>
                  <a:lnTo>
                    <a:pt x="613419" y="1373989"/>
                  </a:lnTo>
                  <a:lnTo>
                    <a:pt x="607076" y="1364598"/>
                  </a:lnTo>
                  <a:lnTo>
                    <a:pt x="587793" y="1307743"/>
                  </a:lnTo>
                  <a:lnTo>
                    <a:pt x="584410" y="1301567"/>
                  </a:lnTo>
                  <a:lnTo>
                    <a:pt x="574430" y="1267048"/>
                  </a:lnTo>
                  <a:lnTo>
                    <a:pt x="561237" y="1258418"/>
                  </a:lnTo>
                  <a:lnTo>
                    <a:pt x="560137" y="1248688"/>
                  </a:lnTo>
                  <a:lnTo>
                    <a:pt x="545421" y="1243020"/>
                  </a:lnTo>
                  <a:lnTo>
                    <a:pt x="544914" y="1226268"/>
                  </a:lnTo>
                  <a:lnTo>
                    <a:pt x="536456" y="1223730"/>
                  </a:lnTo>
                  <a:lnTo>
                    <a:pt x="528760" y="1210193"/>
                  </a:lnTo>
                  <a:lnTo>
                    <a:pt x="531636" y="1203678"/>
                  </a:lnTo>
                  <a:lnTo>
                    <a:pt x="521825" y="1191326"/>
                  </a:lnTo>
                  <a:lnTo>
                    <a:pt x="510407" y="1189972"/>
                  </a:lnTo>
                  <a:lnTo>
                    <a:pt x="502880" y="1179735"/>
                  </a:lnTo>
                  <a:lnTo>
                    <a:pt x="492478" y="1190057"/>
                  </a:lnTo>
                  <a:lnTo>
                    <a:pt x="487488" y="1194710"/>
                  </a:lnTo>
                  <a:lnTo>
                    <a:pt x="480299" y="1194964"/>
                  </a:lnTo>
                  <a:lnTo>
                    <a:pt x="445539" y="1171613"/>
                  </a:lnTo>
                  <a:lnTo>
                    <a:pt x="449683" y="1158415"/>
                  </a:lnTo>
                  <a:lnTo>
                    <a:pt x="457464" y="1157484"/>
                  </a:lnTo>
                  <a:lnTo>
                    <a:pt x="460762" y="1149108"/>
                  </a:lnTo>
                  <a:lnTo>
                    <a:pt x="456026" y="1123896"/>
                  </a:lnTo>
                  <a:lnTo>
                    <a:pt x="466682" y="1095299"/>
                  </a:lnTo>
                  <a:lnTo>
                    <a:pt x="463130" y="1074571"/>
                  </a:lnTo>
                  <a:lnTo>
                    <a:pt x="412555" y="1064419"/>
                  </a:lnTo>
                  <a:lnTo>
                    <a:pt x="384560" y="1065603"/>
                  </a:lnTo>
                  <a:lnTo>
                    <a:pt x="345994" y="1078293"/>
                  </a:lnTo>
                  <a:lnTo>
                    <a:pt x="297280" y="1108075"/>
                  </a:lnTo>
                  <a:lnTo>
                    <a:pt x="294573" y="1125926"/>
                  </a:lnTo>
                  <a:lnTo>
                    <a:pt x="301424" y="1130580"/>
                  </a:lnTo>
                  <a:lnTo>
                    <a:pt x="300493" y="1154946"/>
                  </a:lnTo>
                  <a:lnTo>
                    <a:pt x="290767" y="1219754"/>
                  </a:lnTo>
                  <a:lnTo>
                    <a:pt x="303453" y="1271363"/>
                  </a:lnTo>
                  <a:lnTo>
                    <a:pt x="325105" y="1286000"/>
                  </a:lnTo>
                  <a:lnTo>
                    <a:pt x="301508" y="1298521"/>
                  </a:lnTo>
                  <a:lnTo>
                    <a:pt x="299225" y="1319926"/>
                  </a:lnTo>
                  <a:lnTo>
                    <a:pt x="289076" y="1323480"/>
                  </a:lnTo>
                  <a:lnTo>
                    <a:pt x="278842" y="1331094"/>
                  </a:lnTo>
                  <a:lnTo>
                    <a:pt x="256430" y="1356729"/>
                  </a:lnTo>
                  <a:lnTo>
                    <a:pt x="245774" y="1326948"/>
                  </a:lnTo>
                  <a:lnTo>
                    <a:pt x="234102" y="1321195"/>
                  </a:lnTo>
                  <a:lnTo>
                    <a:pt x="220993" y="1302413"/>
                  </a:lnTo>
                  <a:lnTo>
                    <a:pt x="216088" y="1276947"/>
                  </a:lnTo>
                  <a:lnTo>
                    <a:pt x="204840" y="1273139"/>
                  </a:lnTo>
                  <a:lnTo>
                    <a:pt x="180398" y="1283884"/>
                  </a:lnTo>
                  <a:lnTo>
                    <a:pt x="168557" y="1292768"/>
                  </a:lnTo>
                  <a:lnTo>
                    <a:pt x="162045" y="1279992"/>
                  </a:lnTo>
                  <a:lnTo>
                    <a:pt x="143692" y="1279654"/>
                  </a:lnTo>
                  <a:lnTo>
                    <a:pt x="125847" y="1267809"/>
                  </a:lnTo>
                  <a:lnTo>
                    <a:pt x="114852" y="1240905"/>
                  </a:lnTo>
                  <a:lnTo>
                    <a:pt x="106733" y="1197333"/>
                  </a:lnTo>
                  <a:lnTo>
                    <a:pt x="114599" y="1173136"/>
                  </a:lnTo>
                  <a:lnTo>
                    <a:pt x="128469" y="1162814"/>
                  </a:lnTo>
                  <a:lnTo>
                    <a:pt x="130837" y="1144370"/>
                  </a:lnTo>
                  <a:lnTo>
                    <a:pt x="109778" y="1131510"/>
                  </a:lnTo>
                  <a:lnTo>
                    <a:pt x="90833" y="1137771"/>
                  </a:lnTo>
                  <a:lnTo>
                    <a:pt x="87958" y="1129141"/>
                  </a:lnTo>
                  <a:lnTo>
                    <a:pt x="94723" y="1124234"/>
                  </a:lnTo>
                  <a:lnTo>
                    <a:pt x="78062" y="1087262"/>
                  </a:lnTo>
                  <a:lnTo>
                    <a:pt x="61739" y="1078463"/>
                  </a:lnTo>
                  <a:lnTo>
                    <a:pt x="49138" y="1053081"/>
                  </a:lnTo>
                  <a:lnTo>
                    <a:pt x="27402" y="1034722"/>
                  </a:lnTo>
                  <a:lnTo>
                    <a:pt x="33238" y="1003333"/>
                  </a:lnTo>
                  <a:lnTo>
                    <a:pt x="21482" y="950540"/>
                  </a:lnTo>
                  <a:lnTo>
                    <a:pt x="21144" y="935396"/>
                  </a:lnTo>
                  <a:lnTo>
                    <a:pt x="31885" y="904261"/>
                  </a:lnTo>
                  <a:lnTo>
                    <a:pt x="84575" y="853159"/>
                  </a:lnTo>
                  <a:lnTo>
                    <a:pt x="100221" y="847660"/>
                  </a:lnTo>
                  <a:lnTo>
                    <a:pt x="118489" y="810941"/>
                  </a:lnTo>
                  <a:lnTo>
                    <a:pt x="119673" y="775069"/>
                  </a:lnTo>
                  <a:lnTo>
                    <a:pt x="105972" y="727436"/>
                  </a:lnTo>
                  <a:lnTo>
                    <a:pt x="105972" y="727436"/>
                  </a:lnTo>
                  <a:lnTo>
                    <a:pt x="118743" y="716775"/>
                  </a:lnTo>
                  <a:lnTo>
                    <a:pt x="176338" y="711953"/>
                  </a:lnTo>
                  <a:lnTo>
                    <a:pt x="235963" y="718468"/>
                  </a:lnTo>
                  <a:lnTo>
                    <a:pt x="268101" y="707131"/>
                  </a:lnTo>
                  <a:lnTo>
                    <a:pt x="268524" y="695286"/>
                  </a:lnTo>
                  <a:lnTo>
                    <a:pt x="259475" y="675234"/>
                  </a:lnTo>
                  <a:lnTo>
                    <a:pt x="261251" y="664151"/>
                  </a:lnTo>
                  <a:lnTo>
                    <a:pt x="268693" y="662205"/>
                  </a:lnTo>
                  <a:lnTo>
                    <a:pt x="274783" y="648584"/>
                  </a:lnTo>
                  <a:lnTo>
                    <a:pt x="305483" y="630816"/>
                  </a:lnTo>
                  <a:lnTo>
                    <a:pt x="325612" y="629125"/>
                  </a:lnTo>
                  <a:lnTo>
                    <a:pt x="343204" y="614995"/>
                  </a:lnTo>
                  <a:lnTo>
                    <a:pt x="305060" y="571931"/>
                  </a:lnTo>
                  <a:lnTo>
                    <a:pt x="285693" y="565671"/>
                  </a:lnTo>
                  <a:lnTo>
                    <a:pt x="264465" y="537835"/>
                  </a:lnTo>
                  <a:lnTo>
                    <a:pt x="257952" y="519138"/>
                  </a:lnTo>
                  <a:lnTo>
                    <a:pt x="228859" y="516853"/>
                  </a:lnTo>
                  <a:lnTo>
                    <a:pt x="197228" y="531913"/>
                  </a:lnTo>
                  <a:lnTo>
                    <a:pt x="188770" y="524552"/>
                  </a:lnTo>
                  <a:lnTo>
                    <a:pt x="190124" y="483942"/>
                  </a:lnTo>
                  <a:lnTo>
                    <a:pt x="203233" y="435294"/>
                  </a:lnTo>
                  <a:lnTo>
                    <a:pt x="200780" y="409405"/>
                  </a:lnTo>
                  <a:lnTo>
                    <a:pt x="189954" y="383008"/>
                  </a:lnTo>
                  <a:lnTo>
                    <a:pt x="191308" y="331568"/>
                  </a:lnTo>
                  <a:lnTo>
                    <a:pt x="203740" y="310840"/>
                  </a:lnTo>
                  <a:lnTo>
                    <a:pt x="260997" y="267606"/>
                  </a:lnTo>
                  <a:lnTo>
                    <a:pt x="267763" y="292142"/>
                  </a:lnTo>
                  <a:lnTo>
                    <a:pt x="292121" y="312955"/>
                  </a:lnTo>
                  <a:lnTo>
                    <a:pt x="307513" y="310670"/>
                  </a:lnTo>
                  <a:lnTo>
                    <a:pt x="337960" y="334021"/>
                  </a:lnTo>
                  <a:lnTo>
                    <a:pt x="390819" y="349420"/>
                  </a:lnTo>
                  <a:lnTo>
                    <a:pt x="401645" y="332668"/>
                  </a:lnTo>
                  <a:lnTo>
                    <a:pt x="425325" y="312786"/>
                  </a:lnTo>
                  <a:lnTo>
                    <a:pt x="442240" y="310501"/>
                  </a:lnTo>
                  <a:lnTo>
                    <a:pt x="448499" y="322769"/>
                  </a:lnTo>
                  <a:lnTo>
                    <a:pt x="478100" y="332752"/>
                  </a:lnTo>
                  <a:lnTo>
                    <a:pt x="506094" y="305171"/>
                  </a:lnTo>
                  <a:lnTo>
                    <a:pt x="530282" y="293496"/>
                  </a:lnTo>
                  <a:lnTo>
                    <a:pt x="547028" y="292649"/>
                  </a:lnTo>
                  <a:lnTo>
                    <a:pt x="516581" y="243917"/>
                  </a:lnTo>
                  <a:lnTo>
                    <a:pt x="535103" y="219381"/>
                  </a:lnTo>
                  <a:lnTo>
                    <a:pt x="531043" y="183763"/>
                  </a:lnTo>
                  <a:lnTo>
                    <a:pt x="570286" y="173187"/>
                  </a:lnTo>
                  <a:lnTo>
                    <a:pt x="578913" y="151951"/>
                  </a:lnTo>
                  <a:lnTo>
                    <a:pt x="594305" y="150259"/>
                  </a:lnTo>
                  <a:lnTo>
                    <a:pt x="623906" y="113456"/>
                  </a:lnTo>
                  <a:lnTo>
                    <a:pt x="635662" y="58039"/>
                  </a:lnTo>
                  <a:lnTo>
                    <a:pt x="633040" y="931"/>
                  </a:lnTo>
                  <a:lnTo>
                    <a:pt x="633040" y="931"/>
                  </a:lnTo>
                  <a:lnTo>
                    <a:pt x="632364" y="0"/>
                  </a:lnTo>
                  <a:close/>
                </a:path>
              </a:pathLst>
            </a:custGeom>
            <a:grpFill/>
            <a:ln w="8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8AFB09D-A2DE-48C4-7D7A-A710BEBC7895}"/>
                </a:ext>
              </a:extLst>
            </p:cNvPr>
            <p:cNvSpPr/>
            <p:nvPr/>
          </p:nvSpPr>
          <p:spPr>
            <a:xfrm>
              <a:off x="8929251" y="2218633"/>
              <a:ext cx="5423609" cy="3252599"/>
            </a:xfrm>
            <a:custGeom>
              <a:avLst/>
              <a:gdLst>
                <a:gd name="connsiteX0" fmla="*/ 2199023 w 4175867"/>
                <a:gd name="connsiteY0" fmla="*/ 2419117 h 2504314"/>
                <a:gd name="connsiteX1" fmla="*/ 2207988 w 4175867"/>
                <a:gd name="connsiteY1" fmla="*/ 2418102 h 2504314"/>
                <a:gd name="connsiteX2" fmla="*/ 2198853 w 4175867"/>
                <a:gd name="connsiteY2" fmla="*/ 2423601 h 2504314"/>
                <a:gd name="connsiteX3" fmla="*/ 2197839 w 4175867"/>
                <a:gd name="connsiteY3" fmla="*/ 2439337 h 2504314"/>
                <a:gd name="connsiteX4" fmla="*/ 2176864 w 4175867"/>
                <a:gd name="connsiteY4" fmla="*/ 2455751 h 2504314"/>
                <a:gd name="connsiteX5" fmla="*/ 2165193 w 4175867"/>
                <a:gd name="connsiteY5" fmla="*/ 2454059 h 2504314"/>
                <a:gd name="connsiteX6" fmla="*/ 2147517 w 4175867"/>
                <a:gd name="connsiteY6" fmla="*/ 2471403 h 2504314"/>
                <a:gd name="connsiteX7" fmla="*/ 2144980 w 4175867"/>
                <a:gd name="connsiteY7" fmla="*/ 2481809 h 2504314"/>
                <a:gd name="connsiteX8" fmla="*/ 2137452 w 4175867"/>
                <a:gd name="connsiteY8" fmla="*/ 2478426 h 2504314"/>
                <a:gd name="connsiteX9" fmla="*/ 2125273 w 4175867"/>
                <a:gd name="connsiteY9" fmla="*/ 2483417 h 2504314"/>
                <a:gd name="connsiteX10" fmla="*/ 2108190 w 4175867"/>
                <a:gd name="connsiteY10" fmla="*/ 2504315 h 2504314"/>
                <a:gd name="connsiteX11" fmla="*/ 2099563 w 4175867"/>
                <a:gd name="connsiteY11" fmla="*/ 2496869 h 2504314"/>
                <a:gd name="connsiteX12" fmla="*/ 2097195 w 4175867"/>
                <a:gd name="connsiteY12" fmla="*/ 2503215 h 2504314"/>
                <a:gd name="connsiteX13" fmla="*/ 2085608 w 4175867"/>
                <a:gd name="connsiteY13" fmla="*/ 2493570 h 2504314"/>
                <a:gd name="connsiteX14" fmla="*/ 2084762 w 4175867"/>
                <a:gd name="connsiteY14" fmla="*/ 2490862 h 2504314"/>
                <a:gd name="connsiteX15" fmla="*/ 2078165 w 4175867"/>
                <a:gd name="connsiteY15" fmla="*/ 2485870 h 2504314"/>
                <a:gd name="connsiteX16" fmla="*/ 2082648 w 4175867"/>
                <a:gd name="connsiteY16" fmla="*/ 2474279 h 2504314"/>
                <a:gd name="connsiteX17" fmla="*/ 2112419 w 4175867"/>
                <a:gd name="connsiteY17" fmla="*/ 2446360 h 2504314"/>
                <a:gd name="connsiteX18" fmla="*/ 2123498 w 4175867"/>
                <a:gd name="connsiteY18" fmla="*/ 2428593 h 2504314"/>
                <a:gd name="connsiteX19" fmla="*/ 2145572 w 4175867"/>
                <a:gd name="connsiteY19" fmla="*/ 2433331 h 2504314"/>
                <a:gd name="connsiteX20" fmla="*/ 2190396 w 4175867"/>
                <a:gd name="connsiteY20" fmla="*/ 2417848 h 2504314"/>
                <a:gd name="connsiteX21" fmla="*/ 2199023 w 4175867"/>
                <a:gd name="connsiteY21" fmla="*/ 2419117 h 2504314"/>
                <a:gd name="connsiteX22" fmla="*/ 2362252 w 4175867"/>
                <a:gd name="connsiteY22" fmla="*/ 2049392 h 2504314"/>
                <a:gd name="connsiteX23" fmla="*/ 2372316 w 4175867"/>
                <a:gd name="connsiteY23" fmla="*/ 2049138 h 2504314"/>
                <a:gd name="connsiteX24" fmla="*/ 2374515 w 4175867"/>
                <a:gd name="connsiteY24" fmla="*/ 2065636 h 2504314"/>
                <a:gd name="connsiteX25" fmla="*/ 2372654 w 4175867"/>
                <a:gd name="connsiteY25" fmla="*/ 2078158 h 2504314"/>
                <a:gd name="connsiteX26" fmla="*/ 2356754 w 4175867"/>
                <a:gd name="connsiteY26" fmla="*/ 2103032 h 2504314"/>
                <a:gd name="connsiteX27" fmla="*/ 2362674 w 4175867"/>
                <a:gd name="connsiteY27" fmla="*/ 2144658 h 2504314"/>
                <a:gd name="connsiteX28" fmla="*/ 2342377 w 4175867"/>
                <a:gd name="connsiteY28" fmla="*/ 2171562 h 2504314"/>
                <a:gd name="connsiteX29" fmla="*/ 2344152 w 4175867"/>
                <a:gd name="connsiteY29" fmla="*/ 2186876 h 2504314"/>
                <a:gd name="connsiteX30" fmla="*/ 2320218 w 4175867"/>
                <a:gd name="connsiteY30" fmla="*/ 2211073 h 2504314"/>
                <a:gd name="connsiteX31" fmla="*/ 2319372 w 4175867"/>
                <a:gd name="connsiteY31" fmla="*/ 2232055 h 2504314"/>
                <a:gd name="connsiteX32" fmla="*/ 2320556 w 4175867"/>
                <a:gd name="connsiteY32" fmla="*/ 2241108 h 2504314"/>
                <a:gd name="connsiteX33" fmla="*/ 2311084 w 4175867"/>
                <a:gd name="connsiteY33" fmla="*/ 2248638 h 2504314"/>
                <a:gd name="connsiteX34" fmla="*/ 2318188 w 4175867"/>
                <a:gd name="connsiteY34" fmla="*/ 2261244 h 2504314"/>
                <a:gd name="connsiteX35" fmla="*/ 2332228 w 4175867"/>
                <a:gd name="connsiteY35" fmla="*/ 2264628 h 2504314"/>
                <a:gd name="connsiteX36" fmla="*/ 2332904 w 4175867"/>
                <a:gd name="connsiteY36" fmla="*/ 2275711 h 2504314"/>
                <a:gd name="connsiteX37" fmla="*/ 2351764 w 4175867"/>
                <a:gd name="connsiteY37" fmla="*/ 2288656 h 2504314"/>
                <a:gd name="connsiteX38" fmla="*/ 2351426 w 4175867"/>
                <a:gd name="connsiteY38" fmla="*/ 2303293 h 2504314"/>
                <a:gd name="connsiteX39" fmla="*/ 2362505 w 4175867"/>
                <a:gd name="connsiteY39" fmla="*/ 2311161 h 2504314"/>
                <a:gd name="connsiteX40" fmla="*/ 2356669 w 4175867"/>
                <a:gd name="connsiteY40" fmla="*/ 2324359 h 2504314"/>
                <a:gd name="connsiteX41" fmla="*/ 2348128 w 4175867"/>
                <a:gd name="connsiteY41" fmla="*/ 2328167 h 2504314"/>
                <a:gd name="connsiteX42" fmla="*/ 2351849 w 4175867"/>
                <a:gd name="connsiteY42" fmla="*/ 2345003 h 2504314"/>
                <a:gd name="connsiteX43" fmla="*/ 2371386 w 4175867"/>
                <a:gd name="connsiteY43" fmla="*/ 2348133 h 2504314"/>
                <a:gd name="connsiteX44" fmla="*/ 2380097 w 4175867"/>
                <a:gd name="connsiteY44" fmla="*/ 2360486 h 2504314"/>
                <a:gd name="connsiteX45" fmla="*/ 2370540 w 4175867"/>
                <a:gd name="connsiteY45" fmla="*/ 2381298 h 2504314"/>
                <a:gd name="connsiteX46" fmla="*/ 2365043 w 4175867"/>
                <a:gd name="connsiteY46" fmla="*/ 2373768 h 2504314"/>
                <a:gd name="connsiteX47" fmla="*/ 2351849 w 4175867"/>
                <a:gd name="connsiteY47" fmla="*/ 2373092 h 2504314"/>
                <a:gd name="connsiteX48" fmla="*/ 2342968 w 4175867"/>
                <a:gd name="connsiteY48" fmla="*/ 2390605 h 2504314"/>
                <a:gd name="connsiteX49" fmla="*/ 2329183 w 4175867"/>
                <a:gd name="connsiteY49" fmla="*/ 2390859 h 2504314"/>
                <a:gd name="connsiteX50" fmla="*/ 2315736 w 4175867"/>
                <a:gd name="connsiteY50" fmla="*/ 2409387 h 2504314"/>
                <a:gd name="connsiteX51" fmla="*/ 2311845 w 4175867"/>
                <a:gd name="connsiteY51" fmla="*/ 2425547 h 2504314"/>
                <a:gd name="connsiteX52" fmla="*/ 2325800 w 4175867"/>
                <a:gd name="connsiteY52" fmla="*/ 2428085 h 2504314"/>
                <a:gd name="connsiteX53" fmla="*/ 2299920 w 4175867"/>
                <a:gd name="connsiteY53" fmla="*/ 2451182 h 2504314"/>
                <a:gd name="connsiteX54" fmla="*/ 2298736 w 4175867"/>
                <a:gd name="connsiteY54" fmla="*/ 2446360 h 2504314"/>
                <a:gd name="connsiteX55" fmla="*/ 2307193 w 4175867"/>
                <a:gd name="connsiteY55" fmla="*/ 2441199 h 2504314"/>
                <a:gd name="connsiteX56" fmla="*/ 2298144 w 4175867"/>
                <a:gd name="connsiteY56" fmla="*/ 2424616 h 2504314"/>
                <a:gd name="connsiteX57" fmla="*/ 2287065 w 4175867"/>
                <a:gd name="connsiteY57" fmla="*/ 2421909 h 2504314"/>
                <a:gd name="connsiteX58" fmla="*/ 2281652 w 4175867"/>
                <a:gd name="connsiteY58" fmla="*/ 2425716 h 2504314"/>
                <a:gd name="connsiteX59" fmla="*/ 2273956 w 4175867"/>
                <a:gd name="connsiteY59" fmla="*/ 2414295 h 2504314"/>
                <a:gd name="connsiteX60" fmla="*/ 2257548 w 4175867"/>
                <a:gd name="connsiteY60" fmla="*/ 2407695 h 2504314"/>
                <a:gd name="connsiteX61" fmla="*/ 2282244 w 4175867"/>
                <a:gd name="connsiteY61" fmla="*/ 2383583 h 2504314"/>
                <a:gd name="connsiteX62" fmla="*/ 2275647 w 4175867"/>
                <a:gd name="connsiteY62" fmla="*/ 2378337 h 2504314"/>
                <a:gd name="connsiteX63" fmla="*/ 2284527 w 4175867"/>
                <a:gd name="connsiteY63" fmla="*/ 2377576 h 2504314"/>
                <a:gd name="connsiteX64" fmla="*/ 2287826 w 4175867"/>
                <a:gd name="connsiteY64" fmla="*/ 2368185 h 2504314"/>
                <a:gd name="connsiteX65" fmla="*/ 2277000 w 4175867"/>
                <a:gd name="connsiteY65" fmla="*/ 2345172 h 2504314"/>
                <a:gd name="connsiteX66" fmla="*/ 2276239 w 4175867"/>
                <a:gd name="connsiteY66" fmla="*/ 2323852 h 2504314"/>
                <a:gd name="connsiteX67" fmla="*/ 2281736 w 4175867"/>
                <a:gd name="connsiteY67" fmla="*/ 2310738 h 2504314"/>
                <a:gd name="connsiteX68" fmla="*/ 2273956 w 4175867"/>
                <a:gd name="connsiteY68" fmla="*/ 2300162 h 2504314"/>
                <a:gd name="connsiteX69" fmla="*/ 2256703 w 4175867"/>
                <a:gd name="connsiteY69" fmla="*/ 2292209 h 2504314"/>
                <a:gd name="connsiteX70" fmla="*/ 2257464 w 4175867"/>
                <a:gd name="connsiteY70" fmla="*/ 2279096 h 2504314"/>
                <a:gd name="connsiteX71" fmla="*/ 2248921 w 4175867"/>
                <a:gd name="connsiteY71" fmla="*/ 2275965 h 2504314"/>
                <a:gd name="connsiteX72" fmla="*/ 2245369 w 4175867"/>
                <a:gd name="connsiteY72" fmla="*/ 2265389 h 2504314"/>
                <a:gd name="connsiteX73" fmla="*/ 2250275 w 4175867"/>
                <a:gd name="connsiteY73" fmla="*/ 2256760 h 2504314"/>
                <a:gd name="connsiteX74" fmla="*/ 2264483 w 4175867"/>
                <a:gd name="connsiteY74" fmla="*/ 2250245 h 2504314"/>
                <a:gd name="connsiteX75" fmla="*/ 2266344 w 4175867"/>
                <a:gd name="connsiteY75" fmla="*/ 2238231 h 2504314"/>
                <a:gd name="connsiteX76" fmla="*/ 2289602 w 4175867"/>
                <a:gd name="connsiteY76" fmla="*/ 2222325 h 2504314"/>
                <a:gd name="connsiteX77" fmla="*/ 2287657 w 4175867"/>
                <a:gd name="connsiteY77" fmla="*/ 2215134 h 2504314"/>
                <a:gd name="connsiteX78" fmla="*/ 2293408 w 4175867"/>
                <a:gd name="connsiteY78" fmla="*/ 2204389 h 2504314"/>
                <a:gd name="connsiteX79" fmla="*/ 2285965 w 4175867"/>
                <a:gd name="connsiteY79" fmla="*/ 2205489 h 2504314"/>
                <a:gd name="connsiteX80" fmla="*/ 2284866 w 4175867"/>
                <a:gd name="connsiteY80" fmla="*/ 2201259 h 2504314"/>
                <a:gd name="connsiteX81" fmla="*/ 2290871 w 4175867"/>
                <a:gd name="connsiteY81" fmla="*/ 2181715 h 2504314"/>
                <a:gd name="connsiteX82" fmla="*/ 2300681 w 4175867"/>
                <a:gd name="connsiteY82" fmla="*/ 2173847 h 2504314"/>
                <a:gd name="connsiteX83" fmla="*/ 2302457 w 4175867"/>
                <a:gd name="connsiteY83" fmla="*/ 2160225 h 2504314"/>
                <a:gd name="connsiteX84" fmla="*/ 2321487 w 4175867"/>
                <a:gd name="connsiteY84" fmla="*/ 2147027 h 2504314"/>
                <a:gd name="connsiteX85" fmla="*/ 2321994 w 4175867"/>
                <a:gd name="connsiteY85" fmla="*/ 2073759 h 2504314"/>
                <a:gd name="connsiteX86" fmla="*/ 2329267 w 4175867"/>
                <a:gd name="connsiteY86" fmla="*/ 2070205 h 2504314"/>
                <a:gd name="connsiteX87" fmla="*/ 2340008 w 4175867"/>
                <a:gd name="connsiteY87" fmla="*/ 2074774 h 2504314"/>
                <a:gd name="connsiteX88" fmla="*/ 2351933 w 4175867"/>
                <a:gd name="connsiteY88" fmla="*/ 2058022 h 2504314"/>
                <a:gd name="connsiteX89" fmla="*/ 2354386 w 4175867"/>
                <a:gd name="connsiteY89" fmla="*/ 2054384 h 2504314"/>
                <a:gd name="connsiteX90" fmla="*/ 2362252 w 4175867"/>
                <a:gd name="connsiteY90" fmla="*/ 2049392 h 2504314"/>
                <a:gd name="connsiteX91" fmla="*/ 2372654 w 4175867"/>
                <a:gd name="connsiteY91" fmla="*/ 1980185 h 2504314"/>
                <a:gd name="connsiteX92" fmla="*/ 2380435 w 4175867"/>
                <a:gd name="connsiteY92" fmla="*/ 1981454 h 2504314"/>
                <a:gd name="connsiteX93" fmla="*/ 2372823 w 4175867"/>
                <a:gd name="connsiteY93" fmla="*/ 2007428 h 2504314"/>
                <a:gd name="connsiteX94" fmla="*/ 2380266 w 4175867"/>
                <a:gd name="connsiteY94" fmla="*/ 2028326 h 2504314"/>
                <a:gd name="connsiteX95" fmla="*/ 2379166 w 4175867"/>
                <a:gd name="connsiteY95" fmla="*/ 2048546 h 2504314"/>
                <a:gd name="connsiteX96" fmla="*/ 2375191 w 4175867"/>
                <a:gd name="connsiteY96" fmla="*/ 2049308 h 2504314"/>
                <a:gd name="connsiteX97" fmla="*/ 2372401 w 4175867"/>
                <a:gd name="connsiteY97" fmla="*/ 2039578 h 2504314"/>
                <a:gd name="connsiteX98" fmla="*/ 2357346 w 4175867"/>
                <a:gd name="connsiteY98" fmla="*/ 2042878 h 2504314"/>
                <a:gd name="connsiteX99" fmla="*/ 2350242 w 4175867"/>
                <a:gd name="connsiteY99" fmla="*/ 2037801 h 2504314"/>
                <a:gd name="connsiteX100" fmla="*/ 2349058 w 4175867"/>
                <a:gd name="connsiteY100" fmla="*/ 2028749 h 2504314"/>
                <a:gd name="connsiteX101" fmla="*/ 2338401 w 4175867"/>
                <a:gd name="connsiteY101" fmla="*/ 2020626 h 2504314"/>
                <a:gd name="connsiteX102" fmla="*/ 2340178 w 4175867"/>
                <a:gd name="connsiteY102" fmla="*/ 2016735 h 2504314"/>
                <a:gd name="connsiteX103" fmla="*/ 2351342 w 4175867"/>
                <a:gd name="connsiteY103" fmla="*/ 2018258 h 2504314"/>
                <a:gd name="connsiteX104" fmla="*/ 2351764 w 4175867"/>
                <a:gd name="connsiteY104" fmla="*/ 2011151 h 2504314"/>
                <a:gd name="connsiteX105" fmla="*/ 2361913 w 4175867"/>
                <a:gd name="connsiteY105" fmla="*/ 2004636 h 2504314"/>
                <a:gd name="connsiteX106" fmla="*/ 2362674 w 4175867"/>
                <a:gd name="connsiteY106" fmla="*/ 1982808 h 2504314"/>
                <a:gd name="connsiteX107" fmla="*/ 2372654 w 4175867"/>
                <a:gd name="connsiteY107" fmla="*/ 1980185 h 2504314"/>
                <a:gd name="connsiteX108" fmla="*/ 4105925 w 4175867"/>
                <a:gd name="connsiteY108" fmla="*/ 1743883 h 2504314"/>
                <a:gd name="connsiteX109" fmla="*/ 4099666 w 4175867"/>
                <a:gd name="connsiteY109" fmla="*/ 1750059 h 2504314"/>
                <a:gd name="connsiteX110" fmla="*/ 4090109 w 4175867"/>
                <a:gd name="connsiteY110" fmla="*/ 1748367 h 2504314"/>
                <a:gd name="connsiteX111" fmla="*/ 4092900 w 4175867"/>
                <a:gd name="connsiteY111" fmla="*/ 1743121 h 2504314"/>
                <a:gd name="connsiteX112" fmla="*/ 4105925 w 4175867"/>
                <a:gd name="connsiteY112" fmla="*/ 1743883 h 2504314"/>
                <a:gd name="connsiteX113" fmla="*/ 4168679 w 4175867"/>
                <a:gd name="connsiteY113" fmla="*/ 1735930 h 2504314"/>
                <a:gd name="connsiteX114" fmla="*/ 4173161 w 4175867"/>
                <a:gd name="connsiteY114" fmla="*/ 1738722 h 2504314"/>
                <a:gd name="connsiteX115" fmla="*/ 4164535 w 4175867"/>
                <a:gd name="connsiteY115" fmla="*/ 1750821 h 2504314"/>
                <a:gd name="connsiteX116" fmla="*/ 4168087 w 4175867"/>
                <a:gd name="connsiteY116" fmla="*/ 1748706 h 2504314"/>
                <a:gd name="connsiteX117" fmla="*/ 4175868 w 4175867"/>
                <a:gd name="connsiteY117" fmla="*/ 1757420 h 2504314"/>
                <a:gd name="connsiteX118" fmla="*/ 4152948 w 4175867"/>
                <a:gd name="connsiteY118" fmla="*/ 1775356 h 2504314"/>
                <a:gd name="connsiteX119" fmla="*/ 4143053 w 4175867"/>
                <a:gd name="connsiteY119" fmla="*/ 1776879 h 2504314"/>
                <a:gd name="connsiteX120" fmla="*/ 4152356 w 4175867"/>
                <a:gd name="connsiteY120" fmla="*/ 1748367 h 2504314"/>
                <a:gd name="connsiteX121" fmla="*/ 4168679 w 4175867"/>
                <a:gd name="connsiteY121" fmla="*/ 1735930 h 2504314"/>
                <a:gd name="connsiteX122" fmla="*/ 2654372 w 4175867"/>
                <a:gd name="connsiteY122" fmla="*/ 1661224 h 2504314"/>
                <a:gd name="connsiteX123" fmla="*/ 2670779 w 4175867"/>
                <a:gd name="connsiteY123" fmla="*/ 1665961 h 2504314"/>
                <a:gd name="connsiteX124" fmla="*/ 2673908 w 4175867"/>
                <a:gd name="connsiteY124" fmla="*/ 1681613 h 2504314"/>
                <a:gd name="connsiteX125" fmla="*/ 2664521 w 4175867"/>
                <a:gd name="connsiteY125" fmla="*/ 1684744 h 2504314"/>
                <a:gd name="connsiteX126" fmla="*/ 2657417 w 4175867"/>
                <a:gd name="connsiteY126" fmla="*/ 1685420 h 2504314"/>
                <a:gd name="connsiteX127" fmla="*/ 2643208 w 4175867"/>
                <a:gd name="connsiteY127" fmla="*/ 1691258 h 2504314"/>
                <a:gd name="connsiteX128" fmla="*/ 2640163 w 4175867"/>
                <a:gd name="connsiteY128" fmla="*/ 1700649 h 2504314"/>
                <a:gd name="connsiteX129" fmla="*/ 2636865 w 4175867"/>
                <a:gd name="connsiteY129" fmla="*/ 1694389 h 2504314"/>
                <a:gd name="connsiteX130" fmla="*/ 2640333 w 4175867"/>
                <a:gd name="connsiteY130" fmla="*/ 1690666 h 2504314"/>
                <a:gd name="connsiteX131" fmla="*/ 2620035 w 4175867"/>
                <a:gd name="connsiteY131" fmla="*/ 1688382 h 2504314"/>
                <a:gd name="connsiteX132" fmla="*/ 2591702 w 4175867"/>
                <a:gd name="connsiteY132" fmla="*/ 1699634 h 2504314"/>
                <a:gd name="connsiteX133" fmla="*/ 2593309 w 4175867"/>
                <a:gd name="connsiteY133" fmla="*/ 1668922 h 2504314"/>
                <a:gd name="connsiteX134" fmla="*/ 2604219 w 4175867"/>
                <a:gd name="connsiteY134" fmla="*/ 1670784 h 2504314"/>
                <a:gd name="connsiteX135" fmla="*/ 2618089 w 4175867"/>
                <a:gd name="connsiteY135" fmla="*/ 1664608 h 2504314"/>
                <a:gd name="connsiteX136" fmla="*/ 2621557 w 4175867"/>
                <a:gd name="connsiteY136" fmla="*/ 1669007 h 2504314"/>
                <a:gd name="connsiteX137" fmla="*/ 2654372 w 4175867"/>
                <a:gd name="connsiteY137" fmla="*/ 1661224 h 2504314"/>
                <a:gd name="connsiteX138" fmla="*/ 2746304 w 4175867"/>
                <a:gd name="connsiteY138" fmla="*/ 1626874 h 2504314"/>
                <a:gd name="connsiteX139" fmla="*/ 2746981 w 4175867"/>
                <a:gd name="connsiteY139" fmla="*/ 1639903 h 2504314"/>
                <a:gd name="connsiteX140" fmla="*/ 2730743 w 4175867"/>
                <a:gd name="connsiteY140" fmla="*/ 1664354 h 2504314"/>
                <a:gd name="connsiteX141" fmla="*/ 2724823 w 4175867"/>
                <a:gd name="connsiteY141" fmla="*/ 1651494 h 2504314"/>
                <a:gd name="connsiteX142" fmla="*/ 2733787 w 4175867"/>
                <a:gd name="connsiteY142" fmla="*/ 1651748 h 2504314"/>
                <a:gd name="connsiteX143" fmla="*/ 2736494 w 4175867"/>
                <a:gd name="connsiteY143" fmla="*/ 1641341 h 2504314"/>
                <a:gd name="connsiteX144" fmla="*/ 2716957 w 4175867"/>
                <a:gd name="connsiteY144" fmla="*/ 1648617 h 2504314"/>
                <a:gd name="connsiteX145" fmla="*/ 2717803 w 4175867"/>
                <a:gd name="connsiteY145" fmla="*/ 1639988 h 2504314"/>
                <a:gd name="connsiteX146" fmla="*/ 2729559 w 4175867"/>
                <a:gd name="connsiteY146" fmla="*/ 1626282 h 2504314"/>
                <a:gd name="connsiteX147" fmla="*/ 2746304 w 4175867"/>
                <a:gd name="connsiteY147" fmla="*/ 1626874 h 2504314"/>
                <a:gd name="connsiteX148" fmla="*/ 1950373 w 4175867"/>
                <a:gd name="connsiteY148" fmla="*/ 1553014 h 2504314"/>
                <a:gd name="connsiteX149" fmla="*/ 1966950 w 4175867"/>
                <a:gd name="connsiteY149" fmla="*/ 1568750 h 2504314"/>
                <a:gd name="connsiteX150" fmla="*/ 1956716 w 4175867"/>
                <a:gd name="connsiteY150" fmla="*/ 1586263 h 2504314"/>
                <a:gd name="connsiteX151" fmla="*/ 1952150 w 4175867"/>
                <a:gd name="connsiteY151" fmla="*/ 1574673 h 2504314"/>
                <a:gd name="connsiteX152" fmla="*/ 1949274 w 4175867"/>
                <a:gd name="connsiteY152" fmla="*/ 1582456 h 2504314"/>
                <a:gd name="connsiteX153" fmla="*/ 1939632 w 4175867"/>
                <a:gd name="connsiteY153" fmla="*/ 1576111 h 2504314"/>
                <a:gd name="connsiteX154" fmla="*/ 1941155 w 4175867"/>
                <a:gd name="connsiteY154" fmla="*/ 1569765 h 2504314"/>
                <a:gd name="connsiteX155" fmla="*/ 1934981 w 4175867"/>
                <a:gd name="connsiteY155" fmla="*/ 1557836 h 2504314"/>
                <a:gd name="connsiteX156" fmla="*/ 1950373 w 4175867"/>
                <a:gd name="connsiteY156" fmla="*/ 1553014 h 2504314"/>
                <a:gd name="connsiteX157" fmla="*/ 1264474 w 4175867"/>
                <a:gd name="connsiteY157" fmla="*/ 1516464 h 2504314"/>
                <a:gd name="connsiteX158" fmla="*/ 1305831 w 4175867"/>
                <a:gd name="connsiteY158" fmla="*/ 1543114 h 2504314"/>
                <a:gd name="connsiteX159" fmla="*/ 1309891 w 4175867"/>
                <a:gd name="connsiteY159" fmla="*/ 1554282 h 2504314"/>
                <a:gd name="connsiteX160" fmla="*/ 1329681 w 4175867"/>
                <a:gd name="connsiteY160" fmla="*/ 1556652 h 2504314"/>
                <a:gd name="connsiteX161" fmla="*/ 1330527 w 4175867"/>
                <a:gd name="connsiteY161" fmla="*/ 1561558 h 2504314"/>
                <a:gd name="connsiteX162" fmla="*/ 1319786 w 4175867"/>
                <a:gd name="connsiteY162" fmla="*/ 1568665 h 2504314"/>
                <a:gd name="connsiteX163" fmla="*/ 1303209 w 4175867"/>
                <a:gd name="connsiteY163" fmla="*/ 1559782 h 2504314"/>
                <a:gd name="connsiteX164" fmla="*/ 1271409 w 4175867"/>
                <a:gd name="connsiteY164" fmla="*/ 1570188 h 2504314"/>
                <a:gd name="connsiteX165" fmla="*/ 1239947 w 4175867"/>
                <a:gd name="connsiteY165" fmla="*/ 1561558 h 2504314"/>
                <a:gd name="connsiteX166" fmla="*/ 1231828 w 4175867"/>
                <a:gd name="connsiteY166" fmla="*/ 1547176 h 2504314"/>
                <a:gd name="connsiteX167" fmla="*/ 1261514 w 4175867"/>
                <a:gd name="connsiteY167" fmla="*/ 1512064 h 2504314"/>
                <a:gd name="connsiteX168" fmla="*/ 1264474 w 4175867"/>
                <a:gd name="connsiteY168" fmla="*/ 1516464 h 2504314"/>
                <a:gd name="connsiteX169" fmla="*/ 975736 w 4175867"/>
                <a:gd name="connsiteY169" fmla="*/ 1504027 h 2504314"/>
                <a:gd name="connsiteX170" fmla="*/ 990030 w 4175867"/>
                <a:gd name="connsiteY170" fmla="*/ 1507750 h 2504314"/>
                <a:gd name="connsiteX171" fmla="*/ 986985 w 4175867"/>
                <a:gd name="connsiteY171" fmla="*/ 1519087 h 2504314"/>
                <a:gd name="connsiteX172" fmla="*/ 979120 w 4175867"/>
                <a:gd name="connsiteY172" fmla="*/ 1522640 h 2504314"/>
                <a:gd name="connsiteX173" fmla="*/ 971423 w 4175867"/>
                <a:gd name="connsiteY173" fmla="*/ 1513672 h 2504314"/>
                <a:gd name="connsiteX174" fmla="*/ 975736 w 4175867"/>
                <a:gd name="connsiteY174" fmla="*/ 1504027 h 2504314"/>
                <a:gd name="connsiteX175" fmla="*/ 3126129 w 4175867"/>
                <a:gd name="connsiteY175" fmla="*/ 1469170 h 2504314"/>
                <a:gd name="connsiteX176" fmla="*/ 3126806 w 4175867"/>
                <a:gd name="connsiteY176" fmla="*/ 1465616 h 2504314"/>
                <a:gd name="connsiteX177" fmla="*/ 3128835 w 4175867"/>
                <a:gd name="connsiteY177" fmla="*/ 1473485 h 2504314"/>
                <a:gd name="connsiteX178" fmla="*/ 3131795 w 4175867"/>
                <a:gd name="connsiteY178" fmla="*/ 1469339 h 2504314"/>
                <a:gd name="connsiteX179" fmla="*/ 3135601 w 4175867"/>
                <a:gd name="connsiteY179" fmla="*/ 1479661 h 2504314"/>
                <a:gd name="connsiteX180" fmla="*/ 3127144 w 4175867"/>
                <a:gd name="connsiteY180" fmla="*/ 1512149 h 2504314"/>
                <a:gd name="connsiteX181" fmla="*/ 3141183 w 4175867"/>
                <a:gd name="connsiteY181" fmla="*/ 1527886 h 2504314"/>
                <a:gd name="connsiteX182" fmla="*/ 3112089 w 4175867"/>
                <a:gd name="connsiteY182" fmla="*/ 1562405 h 2504314"/>
                <a:gd name="connsiteX183" fmla="*/ 3109467 w 4175867"/>
                <a:gd name="connsiteY183" fmla="*/ 1572473 h 2504314"/>
                <a:gd name="connsiteX184" fmla="*/ 3117249 w 4175867"/>
                <a:gd name="connsiteY184" fmla="*/ 1582794 h 2504314"/>
                <a:gd name="connsiteX185" fmla="*/ 3115388 w 4175867"/>
                <a:gd name="connsiteY185" fmla="*/ 1589478 h 2504314"/>
                <a:gd name="connsiteX186" fmla="*/ 3097458 w 4175867"/>
                <a:gd name="connsiteY186" fmla="*/ 1605046 h 2504314"/>
                <a:gd name="connsiteX187" fmla="*/ 3085194 w 4175867"/>
                <a:gd name="connsiteY187" fmla="*/ 1629242 h 2504314"/>
                <a:gd name="connsiteX188" fmla="*/ 3079866 w 4175867"/>
                <a:gd name="connsiteY188" fmla="*/ 1644810 h 2504314"/>
                <a:gd name="connsiteX189" fmla="*/ 3085448 w 4175867"/>
                <a:gd name="connsiteY189" fmla="*/ 1656147 h 2504314"/>
                <a:gd name="connsiteX190" fmla="*/ 3079528 w 4175867"/>
                <a:gd name="connsiteY190" fmla="*/ 1656909 h 2504314"/>
                <a:gd name="connsiteX191" fmla="*/ 3073100 w 4175867"/>
                <a:gd name="connsiteY191" fmla="*/ 1672222 h 2504314"/>
                <a:gd name="connsiteX192" fmla="*/ 3064643 w 4175867"/>
                <a:gd name="connsiteY192" fmla="*/ 1677890 h 2504314"/>
                <a:gd name="connsiteX193" fmla="*/ 3056439 w 4175867"/>
                <a:gd name="connsiteY193" fmla="*/ 1717063 h 2504314"/>
                <a:gd name="connsiteX194" fmla="*/ 3047051 w 4175867"/>
                <a:gd name="connsiteY194" fmla="*/ 1714017 h 2504314"/>
                <a:gd name="connsiteX195" fmla="*/ 3032420 w 4175867"/>
                <a:gd name="connsiteY195" fmla="*/ 1719855 h 2504314"/>
                <a:gd name="connsiteX196" fmla="*/ 3029376 w 4175867"/>
                <a:gd name="connsiteY196" fmla="*/ 1734407 h 2504314"/>
                <a:gd name="connsiteX197" fmla="*/ 3020241 w 4175867"/>
                <a:gd name="connsiteY197" fmla="*/ 1738130 h 2504314"/>
                <a:gd name="connsiteX198" fmla="*/ 3009500 w 4175867"/>
                <a:gd name="connsiteY198" fmla="*/ 1760296 h 2504314"/>
                <a:gd name="connsiteX199" fmla="*/ 3005441 w 4175867"/>
                <a:gd name="connsiteY199" fmla="*/ 1790501 h 2504314"/>
                <a:gd name="connsiteX200" fmla="*/ 3029545 w 4175867"/>
                <a:gd name="connsiteY200" fmla="*/ 1794138 h 2504314"/>
                <a:gd name="connsiteX201" fmla="*/ 3019142 w 4175867"/>
                <a:gd name="connsiteY201" fmla="*/ 1801076 h 2504314"/>
                <a:gd name="connsiteX202" fmla="*/ 3024385 w 4175867"/>
                <a:gd name="connsiteY202" fmla="*/ 1803530 h 2504314"/>
                <a:gd name="connsiteX203" fmla="*/ 3022018 w 4175867"/>
                <a:gd name="connsiteY203" fmla="*/ 1816474 h 2504314"/>
                <a:gd name="connsiteX204" fmla="*/ 3010684 w 4175867"/>
                <a:gd name="connsiteY204" fmla="*/ 1821973 h 2504314"/>
                <a:gd name="connsiteX205" fmla="*/ 3019226 w 4175867"/>
                <a:gd name="connsiteY205" fmla="*/ 1841433 h 2504314"/>
                <a:gd name="connsiteX206" fmla="*/ 2992501 w 4175867"/>
                <a:gd name="connsiteY206" fmla="*/ 1831957 h 2504314"/>
                <a:gd name="connsiteX207" fmla="*/ 2989372 w 4175867"/>
                <a:gd name="connsiteY207" fmla="*/ 1821043 h 2504314"/>
                <a:gd name="connsiteX208" fmla="*/ 2972880 w 4175867"/>
                <a:gd name="connsiteY208" fmla="*/ 1819604 h 2504314"/>
                <a:gd name="connsiteX209" fmla="*/ 2948860 w 4175867"/>
                <a:gd name="connsiteY209" fmla="*/ 1828319 h 2504314"/>
                <a:gd name="connsiteX210" fmla="*/ 2929070 w 4175867"/>
                <a:gd name="connsiteY210" fmla="*/ 1846847 h 2504314"/>
                <a:gd name="connsiteX211" fmla="*/ 2917822 w 4175867"/>
                <a:gd name="connsiteY211" fmla="*/ 1848455 h 2504314"/>
                <a:gd name="connsiteX212" fmla="*/ 2893041 w 4175867"/>
                <a:gd name="connsiteY212" fmla="*/ 1883989 h 2504314"/>
                <a:gd name="connsiteX213" fmla="*/ 2874097 w 4175867"/>
                <a:gd name="connsiteY213" fmla="*/ 1928999 h 2504314"/>
                <a:gd name="connsiteX214" fmla="*/ 2863102 w 4175867"/>
                <a:gd name="connsiteY214" fmla="*/ 1936783 h 2504314"/>
                <a:gd name="connsiteX215" fmla="*/ 2851938 w 4175867"/>
                <a:gd name="connsiteY215" fmla="*/ 1958442 h 2504314"/>
                <a:gd name="connsiteX216" fmla="*/ 2841028 w 4175867"/>
                <a:gd name="connsiteY216" fmla="*/ 1961657 h 2504314"/>
                <a:gd name="connsiteX217" fmla="*/ 2838744 w 4175867"/>
                <a:gd name="connsiteY217" fmla="*/ 1971894 h 2504314"/>
                <a:gd name="connsiteX218" fmla="*/ 2824028 w 4175867"/>
                <a:gd name="connsiteY218" fmla="*/ 1971132 h 2504314"/>
                <a:gd name="connsiteX219" fmla="*/ 2817939 w 4175867"/>
                <a:gd name="connsiteY219" fmla="*/ 1982639 h 2504314"/>
                <a:gd name="connsiteX220" fmla="*/ 2803054 w 4175867"/>
                <a:gd name="connsiteY220" fmla="*/ 1993468 h 2504314"/>
                <a:gd name="connsiteX221" fmla="*/ 2783855 w 4175867"/>
                <a:gd name="connsiteY221" fmla="*/ 1996429 h 2504314"/>
                <a:gd name="connsiteX222" fmla="*/ 2774637 w 4175867"/>
                <a:gd name="connsiteY222" fmla="*/ 2006497 h 2504314"/>
                <a:gd name="connsiteX223" fmla="*/ 2766940 w 4175867"/>
                <a:gd name="connsiteY223" fmla="*/ 2005144 h 2504314"/>
                <a:gd name="connsiteX224" fmla="*/ 2767364 w 4175867"/>
                <a:gd name="connsiteY224" fmla="*/ 1998460 h 2504314"/>
                <a:gd name="connsiteX225" fmla="*/ 2781403 w 4175867"/>
                <a:gd name="connsiteY225" fmla="*/ 1996852 h 2504314"/>
                <a:gd name="connsiteX226" fmla="*/ 2781826 w 4175867"/>
                <a:gd name="connsiteY226" fmla="*/ 1991184 h 2504314"/>
                <a:gd name="connsiteX227" fmla="*/ 2754931 w 4175867"/>
                <a:gd name="connsiteY227" fmla="*/ 1970455 h 2504314"/>
                <a:gd name="connsiteX228" fmla="*/ 2756031 w 4175867"/>
                <a:gd name="connsiteY228" fmla="*/ 1964025 h 2504314"/>
                <a:gd name="connsiteX229" fmla="*/ 2742837 w 4175867"/>
                <a:gd name="connsiteY229" fmla="*/ 1945920 h 2504314"/>
                <a:gd name="connsiteX230" fmla="*/ 2769647 w 4175867"/>
                <a:gd name="connsiteY230" fmla="*/ 1878236 h 2504314"/>
                <a:gd name="connsiteX231" fmla="*/ 2771254 w 4175867"/>
                <a:gd name="connsiteY231" fmla="*/ 1801584 h 2504314"/>
                <a:gd name="connsiteX232" fmla="*/ 2764657 w 4175867"/>
                <a:gd name="connsiteY232" fmla="*/ 1791177 h 2504314"/>
                <a:gd name="connsiteX233" fmla="*/ 2737763 w 4175867"/>
                <a:gd name="connsiteY233" fmla="*/ 1788301 h 2504314"/>
                <a:gd name="connsiteX234" fmla="*/ 2740046 w 4175867"/>
                <a:gd name="connsiteY234" fmla="*/ 1766811 h 2504314"/>
                <a:gd name="connsiteX235" fmla="*/ 2734210 w 4175867"/>
                <a:gd name="connsiteY235" fmla="*/ 1756743 h 2504314"/>
                <a:gd name="connsiteX236" fmla="*/ 2720086 w 4175867"/>
                <a:gd name="connsiteY236" fmla="*/ 1756912 h 2504314"/>
                <a:gd name="connsiteX237" fmla="*/ 2717549 w 4175867"/>
                <a:gd name="connsiteY237" fmla="*/ 1747606 h 2504314"/>
                <a:gd name="connsiteX238" fmla="*/ 2749941 w 4175867"/>
                <a:gd name="connsiteY238" fmla="*/ 1736522 h 2504314"/>
                <a:gd name="connsiteX239" fmla="*/ 2768040 w 4175867"/>
                <a:gd name="connsiteY239" fmla="*/ 1714186 h 2504314"/>
                <a:gd name="connsiteX240" fmla="*/ 2777936 w 4175867"/>
                <a:gd name="connsiteY240" fmla="*/ 1713509 h 2504314"/>
                <a:gd name="connsiteX241" fmla="*/ 2793920 w 4175867"/>
                <a:gd name="connsiteY241" fmla="*/ 1684490 h 2504314"/>
                <a:gd name="connsiteX242" fmla="*/ 2795442 w 4175867"/>
                <a:gd name="connsiteY242" fmla="*/ 1662493 h 2504314"/>
                <a:gd name="connsiteX243" fmla="*/ 2807367 w 4175867"/>
                <a:gd name="connsiteY243" fmla="*/ 1635757 h 2504314"/>
                <a:gd name="connsiteX244" fmla="*/ 2813203 w 4175867"/>
                <a:gd name="connsiteY244" fmla="*/ 1631612 h 2504314"/>
                <a:gd name="connsiteX245" fmla="*/ 2823352 w 4175867"/>
                <a:gd name="connsiteY245" fmla="*/ 1633896 h 2504314"/>
                <a:gd name="connsiteX246" fmla="*/ 2834854 w 4175867"/>
                <a:gd name="connsiteY246" fmla="*/ 1626282 h 2504314"/>
                <a:gd name="connsiteX247" fmla="*/ 2862256 w 4175867"/>
                <a:gd name="connsiteY247" fmla="*/ 1588040 h 2504314"/>
                <a:gd name="connsiteX248" fmla="*/ 2877395 w 4175867"/>
                <a:gd name="connsiteY248" fmla="*/ 1577464 h 2504314"/>
                <a:gd name="connsiteX249" fmla="*/ 2924757 w 4175867"/>
                <a:gd name="connsiteY249" fmla="*/ 1559443 h 2504314"/>
                <a:gd name="connsiteX250" fmla="*/ 2995715 w 4175867"/>
                <a:gd name="connsiteY250" fmla="*/ 1517649 h 2504314"/>
                <a:gd name="connsiteX251" fmla="*/ 3044937 w 4175867"/>
                <a:gd name="connsiteY251" fmla="*/ 1497089 h 2504314"/>
                <a:gd name="connsiteX252" fmla="*/ 3071493 w 4175867"/>
                <a:gd name="connsiteY252" fmla="*/ 1492351 h 2504314"/>
                <a:gd name="connsiteX253" fmla="*/ 3095682 w 4175867"/>
                <a:gd name="connsiteY253" fmla="*/ 1495566 h 2504314"/>
                <a:gd name="connsiteX254" fmla="*/ 3121308 w 4175867"/>
                <a:gd name="connsiteY254" fmla="*/ 1462063 h 2504314"/>
                <a:gd name="connsiteX255" fmla="*/ 3126129 w 4175867"/>
                <a:gd name="connsiteY255" fmla="*/ 1469170 h 2504314"/>
                <a:gd name="connsiteX256" fmla="*/ 950702 w 4175867"/>
                <a:gd name="connsiteY256" fmla="*/ 1479576 h 2504314"/>
                <a:gd name="connsiteX257" fmla="*/ 941484 w 4175867"/>
                <a:gd name="connsiteY257" fmla="*/ 1485752 h 2504314"/>
                <a:gd name="connsiteX258" fmla="*/ 946305 w 4175867"/>
                <a:gd name="connsiteY258" fmla="*/ 1508172 h 2504314"/>
                <a:gd name="connsiteX259" fmla="*/ 924822 w 4175867"/>
                <a:gd name="connsiteY259" fmla="*/ 1498528 h 2504314"/>
                <a:gd name="connsiteX260" fmla="*/ 934718 w 4175867"/>
                <a:gd name="connsiteY260" fmla="*/ 1462655 h 2504314"/>
                <a:gd name="connsiteX261" fmla="*/ 939116 w 4175867"/>
                <a:gd name="connsiteY261" fmla="*/ 1461048 h 2504314"/>
                <a:gd name="connsiteX262" fmla="*/ 939877 w 4175867"/>
                <a:gd name="connsiteY262" fmla="*/ 1467731 h 2504314"/>
                <a:gd name="connsiteX263" fmla="*/ 948165 w 4175867"/>
                <a:gd name="connsiteY263" fmla="*/ 1470016 h 2504314"/>
                <a:gd name="connsiteX264" fmla="*/ 950702 w 4175867"/>
                <a:gd name="connsiteY264" fmla="*/ 1479576 h 2504314"/>
                <a:gd name="connsiteX265" fmla="*/ 1004745 w 4175867"/>
                <a:gd name="connsiteY265" fmla="*/ 1459694 h 2504314"/>
                <a:gd name="connsiteX266" fmla="*/ 1049570 w 4175867"/>
                <a:gd name="connsiteY266" fmla="*/ 1511980 h 2504314"/>
                <a:gd name="connsiteX267" fmla="*/ 1044580 w 4175867"/>
                <a:gd name="connsiteY267" fmla="*/ 1545145 h 2504314"/>
                <a:gd name="connsiteX268" fmla="*/ 1047878 w 4175867"/>
                <a:gd name="connsiteY268" fmla="*/ 1554029 h 2504314"/>
                <a:gd name="connsiteX269" fmla="*/ 1014641 w 4175867"/>
                <a:gd name="connsiteY269" fmla="*/ 1580933 h 2504314"/>
                <a:gd name="connsiteX270" fmla="*/ 996880 w 4175867"/>
                <a:gd name="connsiteY270" fmla="*/ 1567396 h 2504314"/>
                <a:gd name="connsiteX271" fmla="*/ 970662 w 4175867"/>
                <a:gd name="connsiteY271" fmla="*/ 1567650 h 2504314"/>
                <a:gd name="connsiteX272" fmla="*/ 961866 w 4175867"/>
                <a:gd name="connsiteY272" fmla="*/ 1558513 h 2504314"/>
                <a:gd name="connsiteX273" fmla="*/ 955185 w 4175867"/>
                <a:gd name="connsiteY273" fmla="*/ 1561812 h 2504314"/>
                <a:gd name="connsiteX274" fmla="*/ 947150 w 4175867"/>
                <a:gd name="connsiteY274" fmla="*/ 1556736 h 2504314"/>
                <a:gd name="connsiteX275" fmla="*/ 956115 w 4175867"/>
                <a:gd name="connsiteY275" fmla="*/ 1548360 h 2504314"/>
                <a:gd name="connsiteX276" fmla="*/ 992736 w 4175867"/>
                <a:gd name="connsiteY276" fmla="*/ 1552337 h 2504314"/>
                <a:gd name="connsiteX277" fmla="*/ 1008213 w 4175867"/>
                <a:gd name="connsiteY277" fmla="*/ 1522640 h 2504314"/>
                <a:gd name="connsiteX278" fmla="*/ 1002378 w 4175867"/>
                <a:gd name="connsiteY278" fmla="*/ 1513334 h 2504314"/>
                <a:gd name="connsiteX279" fmla="*/ 1001278 w 4175867"/>
                <a:gd name="connsiteY279" fmla="*/ 1493113 h 2504314"/>
                <a:gd name="connsiteX280" fmla="*/ 993243 w 4175867"/>
                <a:gd name="connsiteY280" fmla="*/ 1487783 h 2504314"/>
                <a:gd name="connsiteX281" fmla="*/ 1000179 w 4175867"/>
                <a:gd name="connsiteY281" fmla="*/ 1474584 h 2504314"/>
                <a:gd name="connsiteX282" fmla="*/ 996457 w 4175867"/>
                <a:gd name="connsiteY282" fmla="*/ 1466124 h 2504314"/>
                <a:gd name="connsiteX283" fmla="*/ 990537 w 4175867"/>
                <a:gd name="connsiteY283" fmla="*/ 1460201 h 2504314"/>
                <a:gd name="connsiteX284" fmla="*/ 960682 w 4175867"/>
                <a:gd name="connsiteY284" fmla="*/ 1462232 h 2504314"/>
                <a:gd name="connsiteX285" fmla="*/ 958399 w 4175867"/>
                <a:gd name="connsiteY285" fmla="*/ 1448611 h 2504314"/>
                <a:gd name="connsiteX286" fmla="*/ 973368 w 4175867"/>
                <a:gd name="connsiteY286" fmla="*/ 1439304 h 2504314"/>
                <a:gd name="connsiteX287" fmla="*/ 998149 w 4175867"/>
                <a:gd name="connsiteY287" fmla="*/ 1446326 h 2504314"/>
                <a:gd name="connsiteX288" fmla="*/ 1004745 w 4175867"/>
                <a:gd name="connsiteY288" fmla="*/ 1459694 h 2504314"/>
                <a:gd name="connsiteX289" fmla="*/ 2470084 w 4175867"/>
                <a:gd name="connsiteY289" fmla="*/ 1440488 h 2504314"/>
                <a:gd name="connsiteX290" fmla="*/ 2495626 w 4175867"/>
                <a:gd name="connsiteY290" fmla="*/ 1484568 h 2504314"/>
                <a:gd name="connsiteX291" fmla="*/ 2489198 w 4175867"/>
                <a:gd name="connsiteY291" fmla="*/ 1499289 h 2504314"/>
                <a:gd name="connsiteX292" fmla="*/ 2492497 w 4175867"/>
                <a:gd name="connsiteY292" fmla="*/ 1504366 h 2504314"/>
                <a:gd name="connsiteX293" fmla="*/ 2498248 w 4175867"/>
                <a:gd name="connsiteY293" fmla="*/ 1506734 h 2504314"/>
                <a:gd name="connsiteX294" fmla="*/ 2506874 w 4175867"/>
                <a:gd name="connsiteY294" fmla="*/ 1498358 h 2504314"/>
                <a:gd name="connsiteX295" fmla="*/ 2520659 w 4175867"/>
                <a:gd name="connsiteY295" fmla="*/ 1513926 h 2504314"/>
                <a:gd name="connsiteX296" fmla="*/ 2528356 w 4175867"/>
                <a:gd name="connsiteY296" fmla="*/ 1500220 h 2504314"/>
                <a:gd name="connsiteX297" fmla="*/ 2537997 w 4175867"/>
                <a:gd name="connsiteY297" fmla="*/ 1509103 h 2504314"/>
                <a:gd name="connsiteX298" fmla="*/ 2526495 w 4175867"/>
                <a:gd name="connsiteY298" fmla="*/ 1523655 h 2504314"/>
                <a:gd name="connsiteX299" fmla="*/ 2507128 w 4175867"/>
                <a:gd name="connsiteY299" fmla="*/ 1534146 h 2504314"/>
                <a:gd name="connsiteX300" fmla="*/ 2502476 w 4175867"/>
                <a:gd name="connsiteY300" fmla="*/ 1529324 h 2504314"/>
                <a:gd name="connsiteX301" fmla="*/ 2493004 w 4175867"/>
                <a:gd name="connsiteY301" fmla="*/ 1538800 h 2504314"/>
                <a:gd name="connsiteX302" fmla="*/ 2484377 w 4175867"/>
                <a:gd name="connsiteY302" fmla="*/ 1536177 h 2504314"/>
                <a:gd name="connsiteX303" fmla="*/ 2486492 w 4175867"/>
                <a:gd name="connsiteY303" fmla="*/ 1526109 h 2504314"/>
                <a:gd name="connsiteX304" fmla="*/ 2479049 w 4175867"/>
                <a:gd name="connsiteY304" fmla="*/ 1513841 h 2504314"/>
                <a:gd name="connsiteX305" fmla="*/ 2470930 w 4175867"/>
                <a:gd name="connsiteY305" fmla="*/ 1522978 h 2504314"/>
                <a:gd name="connsiteX306" fmla="*/ 2463994 w 4175867"/>
                <a:gd name="connsiteY306" fmla="*/ 1486006 h 2504314"/>
                <a:gd name="connsiteX307" fmla="*/ 2455199 w 4175867"/>
                <a:gd name="connsiteY307" fmla="*/ 1486006 h 2504314"/>
                <a:gd name="connsiteX308" fmla="*/ 2449871 w 4175867"/>
                <a:gd name="connsiteY308" fmla="*/ 1496836 h 2504314"/>
                <a:gd name="connsiteX309" fmla="*/ 2442597 w 4175867"/>
                <a:gd name="connsiteY309" fmla="*/ 1494721 h 2504314"/>
                <a:gd name="connsiteX310" fmla="*/ 2438115 w 4175867"/>
                <a:gd name="connsiteY310" fmla="*/ 1501743 h 2504314"/>
                <a:gd name="connsiteX311" fmla="*/ 2432956 w 4175867"/>
                <a:gd name="connsiteY311" fmla="*/ 1504534 h 2504314"/>
                <a:gd name="connsiteX312" fmla="*/ 2432364 w 4175867"/>
                <a:gd name="connsiteY312" fmla="*/ 1493621 h 2504314"/>
                <a:gd name="connsiteX313" fmla="*/ 2420777 w 4175867"/>
                <a:gd name="connsiteY313" fmla="*/ 1495820 h 2504314"/>
                <a:gd name="connsiteX314" fmla="*/ 2417817 w 4175867"/>
                <a:gd name="connsiteY314" fmla="*/ 1490321 h 2504314"/>
                <a:gd name="connsiteX315" fmla="*/ 2423399 w 4175867"/>
                <a:gd name="connsiteY315" fmla="*/ 1466293 h 2504314"/>
                <a:gd name="connsiteX316" fmla="*/ 2418747 w 4175867"/>
                <a:gd name="connsiteY316" fmla="*/ 1455548 h 2504314"/>
                <a:gd name="connsiteX317" fmla="*/ 2422807 w 4175867"/>
                <a:gd name="connsiteY317" fmla="*/ 1449456 h 2504314"/>
                <a:gd name="connsiteX318" fmla="*/ 2430165 w 4175867"/>
                <a:gd name="connsiteY318" fmla="*/ 1446326 h 2504314"/>
                <a:gd name="connsiteX319" fmla="*/ 2427966 w 4175867"/>
                <a:gd name="connsiteY319" fmla="*/ 1454702 h 2504314"/>
                <a:gd name="connsiteX320" fmla="*/ 2445642 w 4175867"/>
                <a:gd name="connsiteY320" fmla="*/ 1461640 h 2504314"/>
                <a:gd name="connsiteX321" fmla="*/ 2450885 w 4175867"/>
                <a:gd name="connsiteY321" fmla="*/ 1458763 h 2504314"/>
                <a:gd name="connsiteX322" fmla="*/ 2454269 w 4175867"/>
                <a:gd name="connsiteY322" fmla="*/ 1442096 h 2504314"/>
                <a:gd name="connsiteX323" fmla="*/ 2462049 w 4175867"/>
                <a:gd name="connsiteY323" fmla="*/ 1436850 h 2504314"/>
                <a:gd name="connsiteX324" fmla="*/ 2470084 w 4175867"/>
                <a:gd name="connsiteY324" fmla="*/ 1440488 h 2504314"/>
                <a:gd name="connsiteX325" fmla="*/ 2854560 w 4175867"/>
                <a:gd name="connsiteY325" fmla="*/ 1394125 h 2504314"/>
                <a:gd name="connsiteX326" fmla="*/ 2862510 w 4175867"/>
                <a:gd name="connsiteY326" fmla="*/ 1401062 h 2504314"/>
                <a:gd name="connsiteX327" fmla="*/ 2847286 w 4175867"/>
                <a:gd name="connsiteY327" fmla="*/ 1405462 h 2504314"/>
                <a:gd name="connsiteX328" fmla="*/ 2846864 w 4175867"/>
                <a:gd name="connsiteY328" fmla="*/ 1395479 h 2504314"/>
                <a:gd name="connsiteX329" fmla="*/ 2854560 w 4175867"/>
                <a:gd name="connsiteY329" fmla="*/ 1394125 h 2504314"/>
                <a:gd name="connsiteX330" fmla="*/ 2327660 w 4175867"/>
                <a:gd name="connsiteY330" fmla="*/ 1310197 h 2504314"/>
                <a:gd name="connsiteX331" fmla="*/ 2340431 w 4175867"/>
                <a:gd name="connsiteY331" fmla="*/ 1309520 h 2504314"/>
                <a:gd name="connsiteX332" fmla="*/ 2359883 w 4175867"/>
                <a:gd name="connsiteY332" fmla="*/ 1341162 h 2504314"/>
                <a:gd name="connsiteX333" fmla="*/ 2343899 w 4175867"/>
                <a:gd name="connsiteY333" fmla="*/ 1367982 h 2504314"/>
                <a:gd name="connsiteX334" fmla="*/ 2302965 w 4175867"/>
                <a:gd name="connsiteY334" fmla="*/ 1362736 h 2504314"/>
                <a:gd name="connsiteX335" fmla="*/ 2299497 w 4175867"/>
                <a:gd name="connsiteY335" fmla="*/ 1353768 h 2504314"/>
                <a:gd name="connsiteX336" fmla="*/ 2290363 w 4175867"/>
                <a:gd name="connsiteY336" fmla="*/ 1354191 h 2504314"/>
                <a:gd name="connsiteX337" fmla="*/ 2294592 w 4175867"/>
                <a:gd name="connsiteY337" fmla="*/ 1350045 h 2504314"/>
                <a:gd name="connsiteX338" fmla="*/ 2296960 w 4175867"/>
                <a:gd name="connsiteY338" fmla="*/ 1317050 h 2504314"/>
                <a:gd name="connsiteX339" fmla="*/ 2327660 w 4175867"/>
                <a:gd name="connsiteY339" fmla="*/ 1310197 h 2504314"/>
                <a:gd name="connsiteX340" fmla="*/ 2832570 w 4175867"/>
                <a:gd name="connsiteY340" fmla="*/ 1289215 h 2504314"/>
                <a:gd name="connsiteX341" fmla="*/ 2821322 w 4175867"/>
                <a:gd name="connsiteY341" fmla="*/ 1297252 h 2504314"/>
                <a:gd name="connsiteX342" fmla="*/ 2816586 w 4175867"/>
                <a:gd name="connsiteY342" fmla="*/ 1308504 h 2504314"/>
                <a:gd name="connsiteX343" fmla="*/ 2830625 w 4175867"/>
                <a:gd name="connsiteY343" fmla="*/ 1306474 h 2504314"/>
                <a:gd name="connsiteX344" fmla="*/ 2833247 w 4175867"/>
                <a:gd name="connsiteY344" fmla="*/ 1314680 h 2504314"/>
                <a:gd name="connsiteX345" fmla="*/ 2859296 w 4175867"/>
                <a:gd name="connsiteY345" fmla="*/ 1299029 h 2504314"/>
                <a:gd name="connsiteX346" fmla="*/ 2857520 w 4175867"/>
                <a:gd name="connsiteY346" fmla="*/ 1311550 h 2504314"/>
                <a:gd name="connsiteX347" fmla="*/ 2846864 w 4175867"/>
                <a:gd name="connsiteY347" fmla="*/ 1315442 h 2504314"/>
                <a:gd name="connsiteX348" fmla="*/ 2863525 w 4175867"/>
                <a:gd name="connsiteY348" fmla="*/ 1311550 h 2504314"/>
                <a:gd name="connsiteX349" fmla="*/ 2866316 w 4175867"/>
                <a:gd name="connsiteY349" fmla="*/ 1319842 h 2504314"/>
                <a:gd name="connsiteX350" fmla="*/ 2865470 w 4175867"/>
                <a:gd name="connsiteY350" fmla="*/ 1328218 h 2504314"/>
                <a:gd name="connsiteX351" fmla="*/ 2858873 w 4175867"/>
                <a:gd name="connsiteY351" fmla="*/ 1329994 h 2504314"/>
                <a:gd name="connsiteX352" fmla="*/ 2864032 w 4175867"/>
                <a:gd name="connsiteY352" fmla="*/ 1339978 h 2504314"/>
                <a:gd name="connsiteX353" fmla="*/ 2850331 w 4175867"/>
                <a:gd name="connsiteY353" fmla="*/ 1344969 h 2504314"/>
                <a:gd name="connsiteX354" fmla="*/ 2864032 w 4175867"/>
                <a:gd name="connsiteY354" fmla="*/ 1349961 h 2504314"/>
                <a:gd name="connsiteX355" fmla="*/ 2860480 w 4175867"/>
                <a:gd name="connsiteY355" fmla="*/ 1359437 h 2504314"/>
                <a:gd name="connsiteX356" fmla="*/ 2852361 w 4175867"/>
                <a:gd name="connsiteY356" fmla="*/ 1359267 h 2504314"/>
                <a:gd name="connsiteX357" fmla="*/ 2864540 w 4175867"/>
                <a:gd name="connsiteY357" fmla="*/ 1368997 h 2504314"/>
                <a:gd name="connsiteX358" fmla="*/ 2858619 w 4175867"/>
                <a:gd name="connsiteY358" fmla="*/ 1372296 h 2504314"/>
                <a:gd name="connsiteX359" fmla="*/ 2863609 w 4175867"/>
                <a:gd name="connsiteY359" fmla="*/ 1376611 h 2504314"/>
                <a:gd name="connsiteX360" fmla="*/ 2839252 w 4175867"/>
                <a:gd name="connsiteY360" fmla="*/ 1388795 h 2504314"/>
                <a:gd name="connsiteX361" fmla="*/ 2826819 w 4175867"/>
                <a:gd name="connsiteY361" fmla="*/ 1384480 h 2504314"/>
                <a:gd name="connsiteX362" fmla="*/ 2830541 w 4175867"/>
                <a:gd name="connsiteY362" fmla="*/ 1375935 h 2504314"/>
                <a:gd name="connsiteX363" fmla="*/ 2841028 w 4175867"/>
                <a:gd name="connsiteY363" fmla="*/ 1376696 h 2504314"/>
                <a:gd name="connsiteX364" fmla="*/ 2842973 w 4175867"/>
                <a:gd name="connsiteY364" fmla="*/ 1366459 h 2504314"/>
                <a:gd name="connsiteX365" fmla="*/ 2824282 w 4175867"/>
                <a:gd name="connsiteY365" fmla="*/ 1354784 h 2504314"/>
                <a:gd name="connsiteX366" fmla="*/ 2816755 w 4175867"/>
                <a:gd name="connsiteY366" fmla="*/ 1362060 h 2504314"/>
                <a:gd name="connsiteX367" fmla="*/ 2815148 w 4175867"/>
                <a:gd name="connsiteY367" fmla="*/ 1357660 h 2504314"/>
                <a:gd name="connsiteX368" fmla="*/ 2802124 w 4175867"/>
                <a:gd name="connsiteY368" fmla="*/ 1361552 h 2504314"/>
                <a:gd name="connsiteX369" fmla="*/ 2802039 w 4175867"/>
                <a:gd name="connsiteY369" fmla="*/ 1356222 h 2504314"/>
                <a:gd name="connsiteX370" fmla="*/ 2808636 w 4175867"/>
                <a:gd name="connsiteY370" fmla="*/ 1355883 h 2504314"/>
                <a:gd name="connsiteX371" fmla="*/ 2806521 w 4175867"/>
                <a:gd name="connsiteY371" fmla="*/ 1351399 h 2504314"/>
                <a:gd name="connsiteX372" fmla="*/ 2815825 w 4175867"/>
                <a:gd name="connsiteY372" fmla="*/ 1347169 h 2504314"/>
                <a:gd name="connsiteX373" fmla="*/ 2815317 w 4175867"/>
                <a:gd name="connsiteY373" fmla="*/ 1339893 h 2504314"/>
                <a:gd name="connsiteX374" fmla="*/ 2805676 w 4175867"/>
                <a:gd name="connsiteY374" fmla="*/ 1339639 h 2504314"/>
                <a:gd name="connsiteX375" fmla="*/ 2803223 w 4175867"/>
                <a:gd name="connsiteY375" fmla="*/ 1345223 h 2504314"/>
                <a:gd name="connsiteX376" fmla="*/ 2788846 w 4175867"/>
                <a:gd name="connsiteY376" fmla="*/ 1339131 h 2504314"/>
                <a:gd name="connsiteX377" fmla="*/ 2781065 w 4175867"/>
                <a:gd name="connsiteY377" fmla="*/ 1341669 h 2504314"/>
                <a:gd name="connsiteX378" fmla="*/ 2785462 w 4175867"/>
                <a:gd name="connsiteY378" fmla="*/ 1329825 h 2504314"/>
                <a:gd name="connsiteX379" fmla="*/ 2779204 w 4175867"/>
                <a:gd name="connsiteY379" fmla="*/ 1327371 h 2504314"/>
                <a:gd name="connsiteX380" fmla="*/ 2784279 w 4175867"/>
                <a:gd name="connsiteY380" fmla="*/ 1319588 h 2504314"/>
                <a:gd name="connsiteX381" fmla="*/ 2786139 w 4175867"/>
                <a:gd name="connsiteY381" fmla="*/ 1326356 h 2504314"/>
                <a:gd name="connsiteX382" fmla="*/ 2793835 w 4175867"/>
                <a:gd name="connsiteY382" fmla="*/ 1327456 h 2504314"/>
                <a:gd name="connsiteX383" fmla="*/ 2793159 w 4175867"/>
                <a:gd name="connsiteY383" fmla="*/ 1320857 h 2504314"/>
                <a:gd name="connsiteX384" fmla="*/ 2803731 w 4175867"/>
                <a:gd name="connsiteY384" fmla="*/ 1317727 h 2504314"/>
                <a:gd name="connsiteX385" fmla="*/ 2804069 w 4175867"/>
                <a:gd name="connsiteY385" fmla="*/ 1308504 h 2504314"/>
                <a:gd name="connsiteX386" fmla="*/ 2798571 w 4175867"/>
                <a:gd name="connsiteY386" fmla="*/ 1308420 h 2504314"/>
                <a:gd name="connsiteX387" fmla="*/ 2802969 w 4175867"/>
                <a:gd name="connsiteY387" fmla="*/ 1302074 h 2504314"/>
                <a:gd name="connsiteX388" fmla="*/ 2832570 w 4175867"/>
                <a:gd name="connsiteY388" fmla="*/ 1289215 h 2504314"/>
                <a:gd name="connsiteX389" fmla="*/ 1737922 w 4175867"/>
                <a:gd name="connsiteY389" fmla="*/ 1286930 h 2504314"/>
                <a:gd name="connsiteX390" fmla="*/ 1741389 w 4175867"/>
                <a:gd name="connsiteY390" fmla="*/ 1288284 h 2504314"/>
                <a:gd name="connsiteX391" fmla="*/ 1768538 w 4175867"/>
                <a:gd name="connsiteY391" fmla="*/ 1310281 h 2504314"/>
                <a:gd name="connsiteX392" fmla="*/ 1770652 w 4175867"/>
                <a:gd name="connsiteY392" fmla="*/ 1312565 h 2504314"/>
                <a:gd name="connsiteX393" fmla="*/ 1774712 w 4175867"/>
                <a:gd name="connsiteY393" fmla="*/ 1320349 h 2504314"/>
                <a:gd name="connsiteX394" fmla="*/ 1782408 w 4175867"/>
                <a:gd name="connsiteY394" fmla="*/ 1321449 h 2504314"/>
                <a:gd name="connsiteX395" fmla="*/ 1797632 w 4175867"/>
                <a:gd name="connsiteY395" fmla="*/ 1346577 h 2504314"/>
                <a:gd name="connsiteX396" fmla="*/ 1777503 w 4175867"/>
                <a:gd name="connsiteY396" fmla="*/ 1346746 h 2504314"/>
                <a:gd name="connsiteX397" fmla="*/ 1783085 w 4175867"/>
                <a:gd name="connsiteY397" fmla="*/ 1344208 h 2504314"/>
                <a:gd name="connsiteX398" fmla="*/ 1776235 w 4175867"/>
                <a:gd name="connsiteY398" fmla="*/ 1336763 h 2504314"/>
                <a:gd name="connsiteX399" fmla="*/ 1764732 w 4175867"/>
                <a:gd name="connsiteY399" fmla="*/ 1341585 h 2504314"/>
                <a:gd name="connsiteX400" fmla="*/ 1763210 w 4175867"/>
                <a:gd name="connsiteY400" fmla="*/ 1350045 h 2504314"/>
                <a:gd name="connsiteX401" fmla="*/ 1755767 w 4175867"/>
                <a:gd name="connsiteY401" fmla="*/ 1353853 h 2504314"/>
                <a:gd name="connsiteX402" fmla="*/ 1746295 w 4175867"/>
                <a:gd name="connsiteY402" fmla="*/ 1349369 h 2504314"/>
                <a:gd name="connsiteX403" fmla="*/ 1740629 w 4175867"/>
                <a:gd name="connsiteY403" fmla="*/ 1349961 h 2504314"/>
                <a:gd name="connsiteX404" fmla="*/ 1730480 w 4175867"/>
                <a:gd name="connsiteY404" fmla="*/ 1349876 h 2504314"/>
                <a:gd name="connsiteX405" fmla="*/ 1730141 w 4175867"/>
                <a:gd name="connsiteY405" fmla="*/ 1354953 h 2504314"/>
                <a:gd name="connsiteX406" fmla="*/ 1715341 w 4175867"/>
                <a:gd name="connsiteY406" fmla="*/ 1348692 h 2504314"/>
                <a:gd name="connsiteX407" fmla="*/ 1713903 w 4175867"/>
                <a:gd name="connsiteY407" fmla="*/ 1358422 h 2504314"/>
                <a:gd name="connsiteX408" fmla="*/ 1706207 w 4175867"/>
                <a:gd name="connsiteY408" fmla="*/ 1360875 h 2504314"/>
                <a:gd name="connsiteX409" fmla="*/ 1711704 w 4175867"/>
                <a:gd name="connsiteY409" fmla="*/ 1368405 h 2504314"/>
                <a:gd name="connsiteX410" fmla="*/ 1709928 w 4175867"/>
                <a:gd name="connsiteY410" fmla="*/ 1380757 h 2504314"/>
                <a:gd name="connsiteX411" fmla="*/ 1696480 w 4175867"/>
                <a:gd name="connsiteY411" fmla="*/ 1384903 h 2504314"/>
                <a:gd name="connsiteX412" fmla="*/ 1708659 w 4175867"/>
                <a:gd name="connsiteY412" fmla="*/ 1395479 h 2504314"/>
                <a:gd name="connsiteX413" fmla="*/ 1716694 w 4175867"/>
                <a:gd name="connsiteY413" fmla="*/ 1413330 h 2504314"/>
                <a:gd name="connsiteX414" fmla="*/ 1704515 w 4175867"/>
                <a:gd name="connsiteY414" fmla="*/ 1414768 h 2504314"/>
                <a:gd name="connsiteX415" fmla="*/ 1695381 w 4175867"/>
                <a:gd name="connsiteY415" fmla="*/ 1409100 h 2504314"/>
                <a:gd name="connsiteX416" fmla="*/ 1684640 w 4175867"/>
                <a:gd name="connsiteY416" fmla="*/ 1416376 h 2504314"/>
                <a:gd name="connsiteX417" fmla="*/ 1668825 w 4175867"/>
                <a:gd name="connsiteY417" fmla="*/ 1402670 h 2504314"/>
                <a:gd name="connsiteX418" fmla="*/ 1667049 w 4175867"/>
                <a:gd name="connsiteY418" fmla="*/ 1408508 h 2504314"/>
                <a:gd name="connsiteX419" fmla="*/ 1657999 w 4175867"/>
                <a:gd name="connsiteY419" fmla="*/ 1406223 h 2504314"/>
                <a:gd name="connsiteX420" fmla="*/ 1649542 w 4175867"/>
                <a:gd name="connsiteY420" fmla="*/ 1375596 h 2504314"/>
                <a:gd name="connsiteX421" fmla="*/ 1637363 w 4175867"/>
                <a:gd name="connsiteY421" fmla="*/ 1369336 h 2504314"/>
                <a:gd name="connsiteX422" fmla="*/ 1645652 w 4175867"/>
                <a:gd name="connsiteY422" fmla="*/ 1363582 h 2504314"/>
                <a:gd name="connsiteX423" fmla="*/ 1636010 w 4175867"/>
                <a:gd name="connsiteY423" fmla="*/ 1345477 h 2504314"/>
                <a:gd name="connsiteX424" fmla="*/ 1639900 w 4175867"/>
                <a:gd name="connsiteY424" fmla="*/ 1327541 h 2504314"/>
                <a:gd name="connsiteX425" fmla="*/ 1648357 w 4175867"/>
                <a:gd name="connsiteY425" fmla="*/ 1329825 h 2504314"/>
                <a:gd name="connsiteX426" fmla="*/ 1648357 w 4175867"/>
                <a:gd name="connsiteY426" fmla="*/ 1340824 h 2504314"/>
                <a:gd name="connsiteX427" fmla="*/ 1653263 w 4175867"/>
                <a:gd name="connsiteY427" fmla="*/ 1339554 h 2504314"/>
                <a:gd name="connsiteX428" fmla="*/ 1655716 w 4175867"/>
                <a:gd name="connsiteY428" fmla="*/ 1329571 h 2504314"/>
                <a:gd name="connsiteX429" fmla="*/ 1660113 w 4175867"/>
                <a:gd name="connsiteY429" fmla="*/ 1329402 h 2504314"/>
                <a:gd name="connsiteX430" fmla="*/ 1670855 w 4175867"/>
                <a:gd name="connsiteY430" fmla="*/ 1332448 h 2504314"/>
                <a:gd name="connsiteX431" fmla="*/ 1681088 w 4175867"/>
                <a:gd name="connsiteY431" fmla="*/ 1342854 h 2504314"/>
                <a:gd name="connsiteX432" fmla="*/ 1694451 w 4175867"/>
                <a:gd name="connsiteY432" fmla="*/ 1345900 h 2504314"/>
                <a:gd name="connsiteX433" fmla="*/ 1696396 w 4175867"/>
                <a:gd name="connsiteY433" fmla="*/ 1355968 h 2504314"/>
                <a:gd name="connsiteX434" fmla="*/ 1708575 w 4175867"/>
                <a:gd name="connsiteY434" fmla="*/ 1355375 h 2504314"/>
                <a:gd name="connsiteX435" fmla="*/ 1713311 w 4175867"/>
                <a:gd name="connsiteY435" fmla="*/ 1339639 h 2504314"/>
                <a:gd name="connsiteX436" fmla="*/ 1724390 w 4175867"/>
                <a:gd name="connsiteY436" fmla="*/ 1339554 h 2504314"/>
                <a:gd name="connsiteX437" fmla="*/ 1727266 w 4175867"/>
                <a:gd name="connsiteY437" fmla="*/ 1333040 h 2504314"/>
                <a:gd name="connsiteX438" fmla="*/ 1742743 w 4175867"/>
                <a:gd name="connsiteY438" fmla="*/ 1343446 h 2504314"/>
                <a:gd name="connsiteX439" fmla="*/ 1735638 w 4175867"/>
                <a:gd name="connsiteY439" fmla="*/ 1326779 h 2504314"/>
                <a:gd name="connsiteX440" fmla="*/ 1739022 w 4175867"/>
                <a:gd name="connsiteY440" fmla="*/ 1322633 h 2504314"/>
                <a:gd name="connsiteX441" fmla="*/ 1733778 w 4175867"/>
                <a:gd name="connsiteY441" fmla="*/ 1318403 h 2504314"/>
                <a:gd name="connsiteX442" fmla="*/ 1728450 w 4175867"/>
                <a:gd name="connsiteY442" fmla="*/ 1315611 h 2504314"/>
                <a:gd name="connsiteX443" fmla="*/ 1725490 w 4175867"/>
                <a:gd name="connsiteY443" fmla="*/ 1311381 h 2504314"/>
                <a:gd name="connsiteX444" fmla="*/ 1719738 w 4175867"/>
                <a:gd name="connsiteY444" fmla="*/ 1294544 h 2504314"/>
                <a:gd name="connsiteX445" fmla="*/ 1723376 w 4175867"/>
                <a:gd name="connsiteY445" fmla="*/ 1286930 h 2504314"/>
                <a:gd name="connsiteX446" fmla="*/ 1737922 w 4175867"/>
                <a:gd name="connsiteY446" fmla="*/ 1286930 h 2504314"/>
                <a:gd name="connsiteX447" fmla="*/ 2848724 w 4175867"/>
                <a:gd name="connsiteY447" fmla="*/ 1268232 h 2504314"/>
                <a:gd name="connsiteX448" fmla="*/ 2854644 w 4175867"/>
                <a:gd name="connsiteY448" fmla="*/ 1278385 h 2504314"/>
                <a:gd name="connsiteX449" fmla="*/ 2850415 w 4175867"/>
                <a:gd name="connsiteY449" fmla="*/ 1285153 h 2504314"/>
                <a:gd name="connsiteX450" fmla="*/ 2828596 w 4175867"/>
                <a:gd name="connsiteY450" fmla="*/ 1285153 h 2504314"/>
                <a:gd name="connsiteX451" fmla="*/ 2829103 w 4175867"/>
                <a:gd name="connsiteY451" fmla="*/ 1274662 h 2504314"/>
                <a:gd name="connsiteX452" fmla="*/ 2848724 w 4175867"/>
                <a:gd name="connsiteY452" fmla="*/ 1268232 h 2504314"/>
                <a:gd name="connsiteX453" fmla="*/ 578659 w 4175867"/>
                <a:gd name="connsiteY453" fmla="*/ 1267386 h 2504314"/>
                <a:gd name="connsiteX454" fmla="*/ 608006 w 4175867"/>
                <a:gd name="connsiteY454" fmla="*/ 1294460 h 2504314"/>
                <a:gd name="connsiteX455" fmla="*/ 617140 w 4175867"/>
                <a:gd name="connsiteY455" fmla="*/ 1296998 h 2504314"/>
                <a:gd name="connsiteX456" fmla="*/ 623822 w 4175867"/>
                <a:gd name="connsiteY456" fmla="*/ 1292683 h 2504314"/>
                <a:gd name="connsiteX457" fmla="*/ 636423 w 4175867"/>
                <a:gd name="connsiteY457" fmla="*/ 1301990 h 2504314"/>
                <a:gd name="connsiteX458" fmla="*/ 643105 w 4175867"/>
                <a:gd name="connsiteY458" fmla="*/ 1312058 h 2504314"/>
                <a:gd name="connsiteX459" fmla="*/ 638792 w 4175867"/>
                <a:gd name="connsiteY459" fmla="*/ 1314765 h 2504314"/>
                <a:gd name="connsiteX460" fmla="*/ 648264 w 4175867"/>
                <a:gd name="connsiteY460" fmla="*/ 1325341 h 2504314"/>
                <a:gd name="connsiteX461" fmla="*/ 638961 w 4175867"/>
                <a:gd name="connsiteY461" fmla="*/ 1334309 h 2504314"/>
                <a:gd name="connsiteX462" fmla="*/ 616126 w 4175867"/>
                <a:gd name="connsiteY462" fmla="*/ 1330248 h 2504314"/>
                <a:gd name="connsiteX463" fmla="*/ 599633 w 4175867"/>
                <a:gd name="connsiteY463" fmla="*/ 1313750 h 2504314"/>
                <a:gd name="connsiteX464" fmla="*/ 598534 w 4175867"/>
                <a:gd name="connsiteY464" fmla="*/ 1298521 h 2504314"/>
                <a:gd name="connsiteX465" fmla="*/ 573500 w 4175867"/>
                <a:gd name="connsiteY465" fmla="*/ 1297336 h 2504314"/>
                <a:gd name="connsiteX466" fmla="*/ 555570 w 4175867"/>
                <a:gd name="connsiteY466" fmla="*/ 1271024 h 2504314"/>
                <a:gd name="connsiteX467" fmla="*/ 571470 w 4175867"/>
                <a:gd name="connsiteY467" fmla="*/ 1263748 h 2504314"/>
                <a:gd name="connsiteX468" fmla="*/ 578659 w 4175867"/>
                <a:gd name="connsiteY468" fmla="*/ 1267386 h 2504314"/>
                <a:gd name="connsiteX469" fmla="*/ 2304826 w 4175867"/>
                <a:gd name="connsiteY469" fmla="*/ 1256557 h 2504314"/>
                <a:gd name="connsiteX470" fmla="*/ 2306348 w 4175867"/>
                <a:gd name="connsiteY470" fmla="*/ 1263917 h 2504314"/>
                <a:gd name="connsiteX471" fmla="*/ 2291040 w 4175867"/>
                <a:gd name="connsiteY471" fmla="*/ 1265864 h 2504314"/>
                <a:gd name="connsiteX472" fmla="*/ 2283682 w 4175867"/>
                <a:gd name="connsiteY472" fmla="*/ 1292429 h 2504314"/>
                <a:gd name="connsiteX473" fmla="*/ 2276408 w 4175867"/>
                <a:gd name="connsiteY473" fmla="*/ 1279570 h 2504314"/>
                <a:gd name="connsiteX474" fmla="*/ 2276408 w 4175867"/>
                <a:gd name="connsiteY474" fmla="*/ 1265440 h 2504314"/>
                <a:gd name="connsiteX475" fmla="*/ 2289094 w 4175867"/>
                <a:gd name="connsiteY475" fmla="*/ 1264764 h 2504314"/>
                <a:gd name="connsiteX476" fmla="*/ 2297214 w 4175867"/>
                <a:gd name="connsiteY476" fmla="*/ 1249958 h 2504314"/>
                <a:gd name="connsiteX477" fmla="*/ 2304826 w 4175867"/>
                <a:gd name="connsiteY477" fmla="*/ 1256557 h 2504314"/>
                <a:gd name="connsiteX478" fmla="*/ 806418 w 4175867"/>
                <a:gd name="connsiteY478" fmla="*/ 1219077 h 2504314"/>
                <a:gd name="connsiteX479" fmla="*/ 818174 w 4175867"/>
                <a:gd name="connsiteY479" fmla="*/ 1222122 h 2504314"/>
                <a:gd name="connsiteX480" fmla="*/ 812423 w 4175867"/>
                <a:gd name="connsiteY480" fmla="*/ 1226352 h 2504314"/>
                <a:gd name="connsiteX481" fmla="*/ 814453 w 4175867"/>
                <a:gd name="connsiteY481" fmla="*/ 1234390 h 2504314"/>
                <a:gd name="connsiteX482" fmla="*/ 797369 w 4175867"/>
                <a:gd name="connsiteY482" fmla="*/ 1247673 h 2504314"/>
                <a:gd name="connsiteX483" fmla="*/ 795001 w 4175867"/>
                <a:gd name="connsiteY483" fmla="*/ 1257488 h 2504314"/>
                <a:gd name="connsiteX484" fmla="*/ 787643 w 4175867"/>
                <a:gd name="connsiteY484" fmla="*/ 1256895 h 2504314"/>
                <a:gd name="connsiteX485" fmla="*/ 777494 w 4175867"/>
                <a:gd name="connsiteY485" fmla="*/ 1271955 h 2504314"/>
                <a:gd name="connsiteX486" fmla="*/ 740281 w 4175867"/>
                <a:gd name="connsiteY486" fmla="*/ 1294375 h 2504314"/>
                <a:gd name="connsiteX487" fmla="*/ 724550 w 4175867"/>
                <a:gd name="connsiteY487" fmla="*/ 1294037 h 2504314"/>
                <a:gd name="connsiteX488" fmla="*/ 730893 w 4175867"/>
                <a:gd name="connsiteY488" fmla="*/ 1277116 h 2504314"/>
                <a:gd name="connsiteX489" fmla="*/ 742395 w 4175867"/>
                <a:gd name="connsiteY489" fmla="*/ 1266625 h 2504314"/>
                <a:gd name="connsiteX490" fmla="*/ 750007 w 4175867"/>
                <a:gd name="connsiteY490" fmla="*/ 1241412 h 2504314"/>
                <a:gd name="connsiteX491" fmla="*/ 783921 w 4175867"/>
                <a:gd name="connsiteY491" fmla="*/ 1220431 h 2504314"/>
                <a:gd name="connsiteX492" fmla="*/ 806418 w 4175867"/>
                <a:gd name="connsiteY492" fmla="*/ 1219077 h 2504314"/>
                <a:gd name="connsiteX493" fmla="*/ 247296 w 4175867"/>
                <a:gd name="connsiteY493" fmla="*/ 1164760 h 2504314"/>
                <a:gd name="connsiteX494" fmla="*/ 244759 w 4175867"/>
                <a:gd name="connsiteY494" fmla="*/ 1177536 h 2504314"/>
                <a:gd name="connsiteX495" fmla="*/ 277151 w 4175867"/>
                <a:gd name="connsiteY495" fmla="*/ 1193187 h 2504314"/>
                <a:gd name="connsiteX496" fmla="*/ 305399 w 4175867"/>
                <a:gd name="connsiteY496" fmla="*/ 1178889 h 2504314"/>
                <a:gd name="connsiteX497" fmla="*/ 308528 w 4175867"/>
                <a:gd name="connsiteY497" fmla="*/ 1168483 h 2504314"/>
                <a:gd name="connsiteX498" fmla="*/ 315463 w 4175867"/>
                <a:gd name="connsiteY498" fmla="*/ 1172374 h 2504314"/>
                <a:gd name="connsiteX499" fmla="*/ 319523 w 4175867"/>
                <a:gd name="connsiteY499" fmla="*/ 1167636 h 2504314"/>
                <a:gd name="connsiteX500" fmla="*/ 322060 w 4175867"/>
                <a:gd name="connsiteY500" fmla="*/ 1174405 h 2504314"/>
                <a:gd name="connsiteX501" fmla="*/ 334831 w 4175867"/>
                <a:gd name="connsiteY501" fmla="*/ 1178381 h 2504314"/>
                <a:gd name="connsiteX502" fmla="*/ 324174 w 4175867"/>
                <a:gd name="connsiteY502" fmla="*/ 1193441 h 2504314"/>
                <a:gd name="connsiteX503" fmla="*/ 330179 w 4175867"/>
                <a:gd name="connsiteY503" fmla="*/ 1198348 h 2504314"/>
                <a:gd name="connsiteX504" fmla="*/ 328234 w 4175867"/>
                <a:gd name="connsiteY504" fmla="*/ 1207401 h 2504314"/>
                <a:gd name="connsiteX505" fmla="*/ 336691 w 4175867"/>
                <a:gd name="connsiteY505" fmla="*/ 1231260 h 2504314"/>
                <a:gd name="connsiteX506" fmla="*/ 330771 w 4175867"/>
                <a:gd name="connsiteY506" fmla="*/ 1249535 h 2504314"/>
                <a:gd name="connsiteX507" fmla="*/ 321299 w 4175867"/>
                <a:gd name="connsiteY507" fmla="*/ 1261802 h 2504314"/>
                <a:gd name="connsiteX508" fmla="*/ 312841 w 4175867"/>
                <a:gd name="connsiteY508" fmla="*/ 1256980 h 2504314"/>
                <a:gd name="connsiteX509" fmla="*/ 307598 w 4175867"/>
                <a:gd name="connsiteY509" fmla="*/ 1262479 h 2504314"/>
                <a:gd name="connsiteX510" fmla="*/ 299140 w 4175867"/>
                <a:gd name="connsiteY510" fmla="*/ 1261464 h 2504314"/>
                <a:gd name="connsiteX511" fmla="*/ 295080 w 4175867"/>
                <a:gd name="connsiteY511" fmla="*/ 1268317 h 2504314"/>
                <a:gd name="connsiteX512" fmla="*/ 285354 w 4175867"/>
                <a:gd name="connsiteY512" fmla="*/ 1265948 h 2504314"/>
                <a:gd name="connsiteX513" fmla="*/ 279265 w 4175867"/>
                <a:gd name="connsiteY513" fmla="*/ 1273139 h 2504314"/>
                <a:gd name="connsiteX514" fmla="*/ 272161 w 4175867"/>
                <a:gd name="connsiteY514" fmla="*/ 1263410 h 2504314"/>
                <a:gd name="connsiteX515" fmla="*/ 258544 w 4175867"/>
                <a:gd name="connsiteY515" fmla="*/ 1261549 h 2504314"/>
                <a:gd name="connsiteX516" fmla="*/ 251017 w 4175867"/>
                <a:gd name="connsiteY516" fmla="*/ 1271532 h 2504314"/>
                <a:gd name="connsiteX517" fmla="*/ 246027 w 4175867"/>
                <a:gd name="connsiteY517" fmla="*/ 1268486 h 2504314"/>
                <a:gd name="connsiteX518" fmla="*/ 233933 w 4175867"/>
                <a:gd name="connsiteY518" fmla="*/ 1275339 h 2504314"/>
                <a:gd name="connsiteX519" fmla="*/ 227675 w 4175867"/>
                <a:gd name="connsiteY519" fmla="*/ 1272040 h 2504314"/>
                <a:gd name="connsiteX520" fmla="*/ 178790 w 4175867"/>
                <a:gd name="connsiteY520" fmla="*/ 1277708 h 2504314"/>
                <a:gd name="connsiteX521" fmla="*/ 165174 w 4175867"/>
                <a:gd name="connsiteY521" fmla="*/ 1284561 h 2504314"/>
                <a:gd name="connsiteX522" fmla="*/ 162214 w 4175867"/>
                <a:gd name="connsiteY522" fmla="*/ 1265948 h 2504314"/>
                <a:gd name="connsiteX523" fmla="*/ 173208 w 4175867"/>
                <a:gd name="connsiteY523" fmla="*/ 1253003 h 2504314"/>
                <a:gd name="connsiteX524" fmla="*/ 167373 w 4175867"/>
                <a:gd name="connsiteY524" fmla="*/ 1242766 h 2504314"/>
                <a:gd name="connsiteX525" fmla="*/ 177099 w 4175867"/>
                <a:gd name="connsiteY525" fmla="*/ 1228468 h 2504314"/>
                <a:gd name="connsiteX526" fmla="*/ 168303 w 4175867"/>
                <a:gd name="connsiteY526" fmla="*/ 1218484 h 2504314"/>
                <a:gd name="connsiteX527" fmla="*/ 179721 w 4175867"/>
                <a:gd name="connsiteY527" fmla="*/ 1212139 h 2504314"/>
                <a:gd name="connsiteX528" fmla="*/ 175746 w 4175867"/>
                <a:gd name="connsiteY528" fmla="*/ 1205286 h 2504314"/>
                <a:gd name="connsiteX529" fmla="*/ 181835 w 4175867"/>
                <a:gd name="connsiteY529" fmla="*/ 1197841 h 2504314"/>
                <a:gd name="connsiteX530" fmla="*/ 177691 w 4175867"/>
                <a:gd name="connsiteY530" fmla="*/ 1195641 h 2504314"/>
                <a:gd name="connsiteX531" fmla="*/ 189532 w 4175867"/>
                <a:gd name="connsiteY531" fmla="*/ 1185319 h 2504314"/>
                <a:gd name="connsiteX532" fmla="*/ 203317 w 4175867"/>
                <a:gd name="connsiteY532" fmla="*/ 1204101 h 2504314"/>
                <a:gd name="connsiteX533" fmla="*/ 221247 w 4175867"/>
                <a:gd name="connsiteY533" fmla="*/ 1198433 h 2504314"/>
                <a:gd name="connsiteX534" fmla="*/ 223446 w 4175867"/>
                <a:gd name="connsiteY534" fmla="*/ 1209601 h 2504314"/>
                <a:gd name="connsiteX535" fmla="*/ 217948 w 4175867"/>
                <a:gd name="connsiteY535" fmla="*/ 1220938 h 2504314"/>
                <a:gd name="connsiteX536" fmla="*/ 225983 w 4175867"/>
                <a:gd name="connsiteY536" fmla="*/ 1231937 h 2504314"/>
                <a:gd name="connsiteX537" fmla="*/ 243744 w 4175867"/>
                <a:gd name="connsiteY537" fmla="*/ 1231767 h 2504314"/>
                <a:gd name="connsiteX538" fmla="*/ 251271 w 4175867"/>
                <a:gd name="connsiteY538" fmla="*/ 1242597 h 2504314"/>
                <a:gd name="connsiteX539" fmla="*/ 275205 w 4175867"/>
                <a:gd name="connsiteY539" fmla="*/ 1233629 h 2504314"/>
                <a:gd name="connsiteX540" fmla="*/ 277658 w 4175867"/>
                <a:gd name="connsiteY540" fmla="*/ 1227199 h 2504314"/>
                <a:gd name="connsiteX541" fmla="*/ 267932 w 4175867"/>
                <a:gd name="connsiteY541" fmla="*/ 1211208 h 2504314"/>
                <a:gd name="connsiteX542" fmla="*/ 251440 w 4175867"/>
                <a:gd name="connsiteY542" fmla="*/ 1213746 h 2504314"/>
                <a:gd name="connsiteX543" fmla="*/ 229366 w 4175867"/>
                <a:gd name="connsiteY543" fmla="*/ 1184557 h 2504314"/>
                <a:gd name="connsiteX544" fmla="*/ 234441 w 4175867"/>
                <a:gd name="connsiteY544" fmla="*/ 1181597 h 2504314"/>
                <a:gd name="connsiteX545" fmla="*/ 232834 w 4175867"/>
                <a:gd name="connsiteY545" fmla="*/ 1166368 h 2504314"/>
                <a:gd name="connsiteX546" fmla="*/ 247296 w 4175867"/>
                <a:gd name="connsiteY546" fmla="*/ 1164760 h 2504314"/>
                <a:gd name="connsiteX547" fmla="*/ 395048 w 4175867"/>
                <a:gd name="connsiteY547" fmla="*/ 1150631 h 2504314"/>
                <a:gd name="connsiteX548" fmla="*/ 421773 w 4175867"/>
                <a:gd name="connsiteY548" fmla="*/ 1158077 h 2504314"/>
                <a:gd name="connsiteX549" fmla="*/ 426171 w 4175867"/>
                <a:gd name="connsiteY549" fmla="*/ 1182104 h 2504314"/>
                <a:gd name="connsiteX550" fmla="*/ 419659 w 4175867"/>
                <a:gd name="connsiteY550" fmla="*/ 1188365 h 2504314"/>
                <a:gd name="connsiteX551" fmla="*/ 410525 w 4175867"/>
                <a:gd name="connsiteY551" fmla="*/ 1192257 h 2504314"/>
                <a:gd name="connsiteX552" fmla="*/ 388282 w 4175867"/>
                <a:gd name="connsiteY552" fmla="*/ 1181343 h 2504314"/>
                <a:gd name="connsiteX553" fmla="*/ 379993 w 4175867"/>
                <a:gd name="connsiteY553" fmla="*/ 1156807 h 2504314"/>
                <a:gd name="connsiteX554" fmla="*/ 386505 w 4175867"/>
                <a:gd name="connsiteY554" fmla="*/ 1149785 h 2504314"/>
                <a:gd name="connsiteX555" fmla="*/ 395048 w 4175867"/>
                <a:gd name="connsiteY555" fmla="*/ 1150631 h 2504314"/>
                <a:gd name="connsiteX556" fmla="*/ 913997 w 4175867"/>
                <a:gd name="connsiteY556" fmla="*/ 1149362 h 2504314"/>
                <a:gd name="connsiteX557" fmla="*/ 931673 w 4175867"/>
                <a:gd name="connsiteY557" fmla="*/ 1171021 h 2504314"/>
                <a:gd name="connsiteX558" fmla="*/ 926937 w 4175867"/>
                <a:gd name="connsiteY558" fmla="*/ 1182442 h 2504314"/>
                <a:gd name="connsiteX559" fmla="*/ 935564 w 4175867"/>
                <a:gd name="connsiteY559" fmla="*/ 1182527 h 2504314"/>
                <a:gd name="connsiteX560" fmla="*/ 945290 w 4175867"/>
                <a:gd name="connsiteY560" fmla="*/ 1191495 h 2504314"/>
                <a:gd name="connsiteX561" fmla="*/ 954423 w 4175867"/>
                <a:gd name="connsiteY561" fmla="*/ 1189634 h 2504314"/>
                <a:gd name="connsiteX562" fmla="*/ 955438 w 4175867"/>
                <a:gd name="connsiteY562" fmla="*/ 1198940 h 2504314"/>
                <a:gd name="connsiteX563" fmla="*/ 972184 w 4175867"/>
                <a:gd name="connsiteY563" fmla="*/ 1204694 h 2504314"/>
                <a:gd name="connsiteX564" fmla="*/ 984617 w 4175867"/>
                <a:gd name="connsiteY564" fmla="*/ 1221276 h 2504314"/>
                <a:gd name="connsiteX565" fmla="*/ 973115 w 4175867"/>
                <a:gd name="connsiteY565" fmla="*/ 1226860 h 2504314"/>
                <a:gd name="connsiteX566" fmla="*/ 967617 w 4175867"/>
                <a:gd name="connsiteY566" fmla="*/ 1237859 h 2504314"/>
                <a:gd name="connsiteX567" fmla="*/ 973622 w 4175867"/>
                <a:gd name="connsiteY567" fmla="*/ 1245135 h 2504314"/>
                <a:gd name="connsiteX568" fmla="*/ 977428 w 4175867"/>
                <a:gd name="connsiteY568" fmla="*/ 1261210 h 2504314"/>
                <a:gd name="connsiteX569" fmla="*/ 975229 w 4175867"/>
                <a:gd name="connsiteY569" fmla="*/ 1269501 h 2504314"/>
                <a:gd name="connsiteX570" fmla="*/ 971338 w 4175867"/>
                <a:gd name="connsiteY570" fmla="*/ 1278639 h 2504314"/>
                <a:gd name="connsiteX571" fmla="*/ 957384 w 4175867"/>
                <a:gd name="connsiteY571" fmla="*/ 1272040 h 2504314"/>
                <a:gd name="connsiteX572" fmla="*/ 949011 w 4175867"/>
                <a:gd name="connsiteY572" fmla="*/ 1288538 h 2504314"/>
                <a:gd name="connsiteX573" fmla="*/ 936663 w 4175867"/>
                <a:gd name="connsiteY573" fmla="*/ 1275508 h 2504314"/>
                <a:gd name="connsiteX574" fmla="*/ 933449 w 4175867"/>
                <a:gd name="connsiteY574" fmla="*/ 1262056 h 2504314"/>
                <a:gd name="connsiteX575" fmla="*/ 926768 w 4175867"/>
                <a:gd name="connsiteY575" fmla="*/ 1260956 h 2504314"/>
                <a:gd name="connsiteX576" fmla="*/ 922455 w 4175867"/>
                <a:gd name="connsiteY576" fmla="*/ 1256049 h 2504314"/>
                <a:gd name="connsiteX577" fmla="*/ 899027 w 4175867"/>
                <a:gd name="connsiteY577" fmla="*/ 1228552 h 2504314"/>
                <a:gd name="connsiteX578" fmla="*/ 901564 w 4175867"/>
                <a:gd name="connsiteY578" fmla="*/ 1220346 h 2504314"/>
                <a:gd name="connsiteX579" fmla="*/ 880590 w 4175867"/>
                <a:gd name="connsiteY579" fmla="*/ 1222546 h 2504314"/>
                <a:gd name="connsiteX580" fmla="*/ 875854 w 4175867"/>
                <a:gd name="connsiteY580" fmla="*/ 1220176 h 2504314"/>
                <a:gd name="connsiteX581" fmla="*/ 873570 w 4175867"/>
                <a:gd name="connsiteY581" fmla="*/ 1208924 h 2504314"/>
                <a:gd name="connsiteX582" fmla="*/ 879152 w 4175867"/>
                <a:gd name="connsiteY582" fmla="*/ 1190565 h 2504314"/>
                <a:gd name="connsiteX583" fmla="*/ 875685 w 4175867"/>
                <a:gd name="connsiteY583" fmla="*/ 1168736 h 2504314"/>
                <a:gd name="connsiteX584" fmla="*/ 885411 w 4175867"/>
                <a:gd name="connsiteY584" fmla="*/ 1153169 h 2504314"/>
                <a:gd name="connsiteX585" fmla="*/ 913997 w 4175867"/>
                <a:gd name="connsiteY585" fmla="*/ 1149362 h 2504314"/>
                <a:gd name="connsiteX586" fmla="*/ 106818 w 4175867"/>
                <a:gd name="connsiteY586" fmla="*/ 1136502 h 2504314"/>
                <a:gd name="connsiteX587" fmla="*/ 112653 w 4175867"/>
                <a:gd name="connsiteY587" fmla="*/ 1136248 h 2504314"/>
                <a:gd name="connsiteX588" fmla="*/ 115106 w 4175867"/>
                <a:gd name="connsiteY588" fmla="*/ 1146655 h 2504314"/>
                <a:gd name="connsiteX589" fmla="*/ 105295 w 4175867"/>
                <a:gd name="connsiteY589" fmla="*/ 1168906 h 2504314"/>
                <a:gd name="connsiteX590" fmla="*/ 96330 w 4175867"/>
                <a:gd name="connsiteY590" fmla="*/ 1156892 h 2504314"/>
                <a:gd name="connsiteX591" fmla="*/ 89818 w 4175867"/>
                <a:gd name="connsiteY591" fmla="*/ 1156638 h 2504314"/>
                <a:gd name="connsiteX592" fmla="*/ 87788 w 4175867"/>
                <a:gd name="connsiteY592" fmla="*/ 1138786 h 2504314"/>
                <a:gd name="connsiteX593" fmla="*/ 102166 w 4175867"/>
                <a:gd name="connsiteY593" fmla="*/ 1133541 h 2504314"/>
                <a:gd name="connsiteX594" fmla="*/ 106818 w 4175867"/>
                <a:gd name="connsiteY594" fmla="*/ 1136502 h 2504314"/>
                <a:gd name="connsiteX595" fmla="*/ 1191571 w 4175867"/>
                <a:gd name="connsiteY595" fmla="*/ 1103337 h 2504314"/>
                <a:gd name="connsiteX596" fmla="*/ 1185566 w 4175867"/>
                <a:gd name="connsiteY596" fmla="*/ 1109936 h 2504314"/>
                <a:gd name="connsiteX597" fmla="*/ 1178631 w 4175867"/>
                <a:gd name="connsiteY597" fmla="*/ 1098429 h 2504314"/>
                <a:gd name="connsiteX598" fmla="*/ 1184974 w 4175867"/>
                <a:gd name="connsiteY598" fmla="*/ 1095807 h 2504314"/>
                <a:gd name="connsiteX599" fmla="*/ 1191571 w 4175867"/>
                <a:gd name="connsiteY599" fmla="*/ 1103337 h 2504314"/>
                <a:gd name="connsiteX600" fmla="*/ 346417 w 4175867"/>
                <a:gd name="connsiteY600" fmla="*/ 1098514 h 2504314"/>
                <a:gd name="connsiteX601" fmla="*/ 351999 w 4175867"/>
                <a:gd name="connsiteY601" fmla="*/ 1098429 h 2504314"/>
                <a:gd name="connsiteX602" fmla="*/ 356059 w 4175867"/>
                <a:gd name="connsiteY602" fmla="*/ 1110697 h 2504314"/>
                <a:gd name="connsiteX603" fmla="*/ 367476 w 4175867"/>
                <a:gd name="connsiteY603" fmla="*/ 1110697 h 2504314"/>
                <a:gd name="connsiteX604" fmla="*/ 369337 w 4175867"/>
                <a:gd name="connsiteY604" fmla="*/ 1102744 h 2504314"/>
                <a:gd name="connsiteX605" fmla="*/ 379824 w 4175867"/>
                <a:gd name="connsiteY605" fmla="*/ 1114082 h 2504314"/>
                <a:gd name="connsiteX606" fmla="*/ 372128 w 4175867"/>
                <a:gd name="connsiteY606" fmla="*/ 1117804 h 2504314"/>
                <a:gd name="connsiteX607" fmla="*/ 367730 w 4175867"/>
                <a:gd name="connsiteY607" fmla="*/ 1146485 h 2504314"/>
                <a:gd name="connsiteX608" fmla="*/ 357496 w 4175867"/>
                <a:gd name="connsiteY608" fmla="*/ 1158668 h 2504314"/>
                <a:gd name="connsiteX609" fmla="*/ 330348 w 4175867"/>
                <a:gd name="connsiteY609" fmla="*/ 1165098 h 2504314"/>
                <a:gd name="connsiteX610" fmla="*/ 321975 w 4175867"/>
                <a:gd name="connsiteY610" fmla="*/ 1153677 h 2504314"/>
                <a:gd name="connsiteX611" fmla="*/ 324343 w 4175867"/>
                <a:gd name="connsiteY611" fmla="*/ 1145555 h 2504314"/>
                <a:gd name="connsiteX612" fmla="*/ 315294 w 4175867"/>
                <a:gd name="connsiteY612" fmla="*/ 1139209 h 2504314"/>
                <a:gd name="connsiteX613" fmla="*/ 314956 w 4175867"/>
                <a:gd name="connsiteY613" fmla="*/ 1119581 h 2504314"/>
                <a:gd name="connsiteX614" fmla="*/ 323920 w 4175867"/>
                <a:gd name="connsiteY614" fmla="*/ 1117550 h 2504314"/>
                <a:gd name="connsiteX615" fmla="*/ 335676 w 4175867"/>
                <a:gd name="connsiteY615" fmla="*/ 1100376 h 2504314"/>
                <a:gd name="connsiteX616" fmla="*/ 346417 w 4175867"/>
                <a:gd name="connsiteY616" fmla="*/ 1098514 h 2504314"/>
                <a:gd name="connsiteX617" fmla="*/ 1198083 w 4175867"/>
                <a:gd name="connsiteY617" fmla="*/ 1093607 h 2504314"/>
                <a:gd name="connsiteX618" fmla="*/ 1205018 w 4175867"/>
                <a:gd name="connsiteY618" fmla="*/ 1096907 h 2504314"/>
                <a:gd name="connsiteX619" fmla="*/ 1202311 w 4175867"/>
                <a:gd name="connsiteY619" fmla="*/ 1102067 h 2504314"/>
                <a:gd name="connsiteX620" fmla="*/ 1189541 w 4175867"/>
                <a:gd name="connsiteY620" fmla="*/ 1100122 h 2504314"/>
                <a:gd name="connsiteX621" fmla="*/ 1189710 w 4175867"/>
                <a:gd name="connsiteY621" fmla="*/ 1094199 h 2504314"/>
                <a:gd name="connsiteX622" fmla="*/ 1198083 w 4175867"/>
                <a:gd name="connsiteY622" fmla="*/ 1093607 h 2504314"/>
                <a:gd name="connsiteX623" fmla="*/ 1040013 w 4175867"/>
                <a:gd name="connsiteY623" fmla="*/ 1079478 h 2504314"/>
                <a:gd name="connsiteX624" fmla="*/ 1037645 w 4175867"/>
                <a:gd name="connsiteY624" fmla="*/ 1091323 h 2504314"/>
                <a:gd name="connsiteX625" fmla="*/ 1043819 w 4175867"/>
                <a:gd name="connsiteY625" fmla="*/ 1091154 h 2504314"/>
                <a:gd name="connsiteX626" fmla="*/ 1040436 w 4175867"/>
                <a:gd name="connsiteY626" fmla="*/ 1114928 h 2504314"/>
                <a:gd name="connsiteX627" fmla="*/ 1030625 w 4175867"/>
                <a:gd name="connsiteY627" fmla="*/ 1114843 h 2504314"/>
                <a:gd name="connsiteX628" fmla="*/ 1022337 w 4175867"/>
                <a:gd name="connsiteY628" fmla="*/ 1121950 h 2504314"/>
                <a:gd name="connsiteX629" fmla="*/ 995358 w 4175867"/>
                <a:gd name="connsiteY629" fmla="*/ 1114674 h 2504314"/>
                <a:gd name="connsiteX630" fmla="*/ 996626 w 4175867"/>
                <a:gd name="connsiteY630" fmla="*/ 1105959 h 2504314"/>
                <a:gd name="connsiteX631" fmla="*/ 1007283 w 4175867"/>
                <a:gd name="connsiteY631" fmla="*/ 1107144 h 2504314"/>
                <a:gd name="connsiteX632" fmla="*/ 1009312 w 4175867"/>
                <a:gd name="connsiteY632" fmla="*/ 1093099 h 2504314"/>
                <a:gd name="connsiteX633" fmla="*/ 1022083 w 4175867"/>
                <a:gd name="connsiteY633" fmla="*/ 1089884 h 2504314"/>
                <a:gd name="connsiteX634" fmla="*/ 1030541 w 4175867"/>
                <a:gd name="connsiteY634" fmla="*/ 1075163 h 2504314"/>
                <a:gd name="connsiteX635" fmla="*/ 1039167 w 4175867"/>
                <a:gd name="connsiteY635" fmla="*/ 1072625 h 2504314"/>
                <a:gd name="connsiteX636" fmla="*/ 1040013 w 4175867"/>
                <a:gd name="connsiteY636" fmla="*/ 1079478 h 2504314"/>
                <a:gd name="connsiteX637" fmla="*/ 1370868 w 4175867"/>
                <a:gd name="connsiteY637" fmla="*/ 1054858 h 2504314"/>
                <a:gd name="connsiteX638" fmla="*/ 1379326 w 4175867"/>
                <a:gd name="connsiteY638" fmla="*/ 1059511 h 2504314"/>
                <a:gd name="connsiteX639" fmla="*/ 1371376 w 4175867"/>
                <a:gd name="connsiteY639" fmla="*/ 1065349 h 2504314"/>
                <a:gd name="connsiteX640" fmla="*/ 1351501 w 4175867"/>
                <a:gd name="connsiteY640" fmla="*/ 1057650 h 2504314"/>
                <a:gd name="connsiteX641" fmla="*/ 1370868 w 4175867"/>
                <a:gd name="connsiteY641" fmla="*/ 1054858 h 2504314"/>
                <a:gd name="connsiteX642" fmla="*/ 1079002 w 4175867"/>
                <a:gd name="connsiteY642" fmla="*/ 1053589 h 2504314"/>
                <a:gd name="connsiteX643" fmla="*/ 1084330 w 4175867"/>
                <a:gd name="connsiteY643" fmla="*/ 1077786 h 2504314"/>
                <a:gd name="connsiteX644" fmla="*/ 1086275 w 4175867"/>
                <a:gd name="connsiteY644" fmla="*/ 1081340 h 2504314"/>
                <a:gd name="connsiteX645" fmla="*/ 1091519 w 4175867"/>
                <a:gd name="connsiteY645" fmla="*/ 1085485 h 2504314"/>
                <a:gd name="connsiteX646" fmla="*/ 1087375 w 4175867"/>
                <a:gd name="connsiteY646" fmla="*/ 1090223 h 2504314"/>
                <a:gd name="connsiteX647" fmla="*/ 1078325 w 4175867"/>
                <a:gd name="connsiteY647" fmla="*/ 1084555 h 2504314"/>
                <a:gd name="connsiteX648" fmla="*/ 1076803 w 4175867"/>
                <a:gd name="connsiteY648" fmla="*/ 1081593 h 2504314"/>
                <a:gd name="connsiteX649" fmla="*/ 1071052 w 4175867"/>
                <a:gd name="connsiteY649" fmla="*/ 1082693 h 2504314"/>
                <a:gd name="connsiteX650" fmla="*/ 1066400 w 4175867"/>
                <a:gd name="connsiteY650" fmla="*/ 1071356 h 2504314"/>
                <a:gd name="connsiteX651" fmla="*/ 1060734 w 4175867"/>
                <a:gd name="connsiteY651" fmla="*/ 1076009 h 2504314"/>
                <a:gd name="connsiteX652" fmla="*/ 1058197 w 4175867"/>
                <a:gd name="connsiteY652" fmla="*/ 1069664 h 2504314"/>
                <a:gd name="connsiteX653" fmla="*/ 1062848 w 4175867"/>
                <a:gd name="connsiteY653" fmla="*/ 1060526 h 2504314"/>
                <a:gd name="connsiteX654" fmla="*/ 1065893 w 4175867"/>
                <a:gd name="connsiteY654" fmla="*/ 1056212 h 2504314"/>
                <a:gd name="connsiteX655" fmla="*/ 1079002 w 4175867"/>
                <a:gd name="connsiteY655" fmla="*/ 1053589 h 2504314"/>
                <a:gd name="connsiteX656" fmla="*/ 1172542 w 4175867"/>
                <a:gd name="connsiteY656" fmla="*/ 1039206 h 2504314"/>
                <a:gd name="connsiteX657" fmla="*/ 1188864 w 4175867"/>
                <a:gd name="connsiteY657" fmla="*/ 1045128 h 2504314"/>
                <a:gd name="connsiteX658" fmla="*/ 1189541 w 4175867"/>
                <a:gd name="connsiteY658" fmla="*/ 1056719 h 2504314"/>
                <a:gd name="connsiteX659" fmla="*/ 1197745 w 4175867"/>
                <a:gd name="connsiteY659" fmla="*/ 1057481 h 2504314"/>
                <a:gd name="connsiteX660" fmla="*/ 1196222 w 4175867"/>
                <a:gd name="connsiteY660" fmla="*/ 1070172 h 2504314"/>
                <a:gd name="connsiteX661" fmla="*/ 1175248 w 4175867"/>
                <a:gd name="connsiteY661" fmla="*/ 1065349 h 2504314"/>
                <a:gd name="connsiteX662" fmla="*/ 1172795 w 4175867"/>
                <a:gd name="connsiteY662" fmla="*/ 1069918 h 2504314"/>
                <a:gd name="connsiteX663" fmla="*/ 1159263 w 4175867"/>
                <a:gd name="connsiteY663" fmla="*/ 1060611 h 2504314"/>
                <a:gd name="connsiteX664" fmla="*/ 1139895 w 4175867"/>
                <a:gd name="connsiteY664" fmla="*/ 1065772 h 2504314"/>
                <a:gd name="connsiteX665" fmla="*/ 1139473 w 4175867"/>
                <a:gd name="connsiteY665" fmla="*/ 1055366 h 2504314"/>
                <a:gd name="connsiteX666" fmla="*/ 1145139 w 4175867"/>
                <a:gd name="connsiteY666" fmla="*/ 1049951 h 2504314"/>
                <a:gd name="connsiteX667" fmla="*/ 1156895 w 4175867"/>
                <a:gd name="connsiteY667" fmla="*/ 1050458 h 2504314"/>
                <a:gd name="connsiteX668" fmla="*/ 1164760 w 4175867"/>
                <a:gd name="connsiteY668" fmla="*/ 1038445 h 2504314"/>
                <a:gd name="connsiteX669" fmla="*/ 1172542 w 4175867"/>
                <a:gd name="connsiteY669" fmla="*/ 1039206 h 2504314"/>
                <a:gd name="connsiteX670" fmla="*/ 2415956 w 4175867"/>
                <a:gd name="connsiteY670" fmla="*/ 1048682 h 2504314"/>
                <a:gd name="connsiteX671" fmla="*/ 2437184 w 4175867"/>
                <a:gd name="connsiteY671" fmla="*/ 1057988 h 2504314"/>
                <a:gd name="connsiteX672" fmla="*/ 2454607 w 4175867"/>
                <a:gd name="connsiteY672" fmla="*/ 1053843 h 2504314"/>
                <a:gd name="connsiteX673" fmla="*/ 2466701 w 4175867"/>
                <a:gd name="connsiteY673" fmla="*/ 1083539 h 2504314"/>
                <a:gd name="connsiteX674" fmla="*/ 2442428 w 4175867"/>
                <a:gd name="connsiteY674" fmla="*/ 1096568 h 2504314"/>
                <a:gd name="connsiteX675" fmla="*/ 2324785 w 4175867"/>
                <a:gd name="connsiteY675" fmla="*/ 1133118 h 2504314"/>
                <a:gd name="connsiteX676" fmla="*/ 2282159 w 4175867"/>
                <a:gd name="connsiteY676" fmla="*/ 1178889 h 2504314"/>
                <a:gd name="connsiteX677" fmla="*/ 2228624 w 4175867"/>
                <a:gd name="connsiteY677" fmla="*/ 1170006 h 2504314"/>
                <a:gd name="connsiteX678" fmla="*/ 2184307 w 4175867"/>
                <a:gd name="connsiteY678" fmla="*/ 1184642 h 2504314"/>
                <a:gd name="connsiteX679" fmla="*/ 2174919 w 4175867"/>
                <a:gd name="connsiteY679" fmla="*/ 1194626 h 2504314"/>
                <a:gd name="connsiteX680" fmla="*/ 2185575 w 4175867"/>
                <a:gd name="connsiteY680" fmla="*/ 1216623 h 2504314"/>
                <a:gd name="connsiteX681" fmla="*/ 2171367 w 4175867"/>
                <a:gd name="connsiteY681" fmla="*/ 1228722 h 2504314"/>
                <a:gd name="connsiteX682" fmla="*/ 2176948 w 4175867"/>
                <a:gd name="connsiteY682" fmla="*/ 1259518 h 2504314"/>
                <a:gd name="connsiteX683" fmla="*/ 2161133 w 4175867"/>
                <a:gd name="connsiteY683" fmla="*/ 1256049 h 2504314"/>
                <a:gd name="connsiteX684" fmla="*/ 2139398 w 4175867"/>
                <a:gd name="connsiteY684" fmla="*/ 1229314 h 2504314"/>
                <a:gd name="connsiteX685" fmla="*/ 2133477 w 4175867"/>
                <a:gd name="connsiteY685" fmla="*/ 1215862 h 2504314"/>
                <a:gd name="connsiteX686" fmla="*/ 2138129 w 4175867"/>
                <a:gd name="connsiteY686" fmla="*/ 1172628 h 2504314"/>
                <a:gd name="connsiteX687" fmla="*/ 2168914 w 4175867"/>
                <a:gd name="connsiteY687" fmla="*/ 1162137 h 2504314"/>
                <a:gd name="connsiteX688" fmla="*/ 2195640 w 4175867"/>
                <a:gd name="connsiteY688" fmla="*/ 1165014 h 2504314"/>
                <a:gd name="connsiteX689" fmla="*/ 2218813 w 4175867"/>
                <a:gd name="connsiteY689" fmla="*/ 1128465 h 2504314"/>
                <a:gd name="connsiteX690" fmla="*/ 2253827 w 4175867"/>
                <a:gd name="connsiteY690" fmla="*/ 1092423 h 2504314"/>
                <a:gd name="connsiteX691" fmla="*/ 2277508 w 4175867"/>
                <a:gd name="connsiteY691" fmla="*/ 1084555 h 2504314"/>
                <a:gd name="connsiteX692" fmla="*/ 2324870 w 4175867"/>
                <a:gd name="connsiteY692" fmla="*/ 1055450 h 2504314"/>
                <a:gd name="connsiteX693" fmla="*/ 2377052 w 4175867"/>
                <a:gd name="connsiteY693" fmla="*/ 1048936 h 2504314"/>
                <a:gd name="connsiteX694" fmla="*/ 2409613 w 4175867"/>
                <a:gd name="connsiteY694" fmla="*/ 1028715 h 2504314"/>
                <a:gd name="connsiteX695" fmla="*/ 2415956 w 4175867"/>
                <a:gd name="connsiteY695" fmla="*/ 1048682 h 2504314"/>
                <a:gd name="connsiteX696" fmla="*/ 1132961 w 4175867"/>
                <a:gd name="connsiteY696" fmla="*/ 1024907 h 2504314"/>
                <a:gd name="connsiteX697" fmla="*/ 1130762 w 4175867"/>
                <a:gd name="connsiteY697" fmla="*/ 1031760 h 2504314"/>
                <a:gd name="connsiteX698" fmla="*/ 1119344 w 4175867"/>
                <a:gd name="connsiteY698" fmla="*/ 1035145 h 2504314"/>
                <a:gd name="connsiteX699" fmla="*/ 1113678 w 4175867"/>
                <a:gd name="connsiteY699" fmla="*/ 1049528 h 2504314"/>
                <a:gd name="connsiteX700" fmla="*/ 1109703 w 4175867"/>
                <a:gd name="connsiteY700" fmla="*/ 1044790 h 2504314"/>
                <a:gd name="connsiteX701" fmla="*/ 1098792 w 4175867"/>
                <a:gd name="connsiteY701" fmla="*/ 1045298 h 2504314"/>
                <a:gd name="connsiteX702" fmla="*/ 1111986 w 4175867"/>
                <a:gd name="connsiteY702" fmla="*/ 1031422 h 2504314"/>
                <a:gd name="connsiteX703" fmla="*/ 1120528 w 4175867"/>
                <a:gd name="connsiteY703" fmla="*/ 1031422 h 2504314"/>
                <a:gd name="connsiteX704" fmla="*/ 1130677 w 4175867"/>
                <a:gd name="connsiteY704" fmla="*/ 1021524 h 2504314"/>
                <a:gd name="connsiteX705" fmla="*/ 1132961 w 4175867"/>
                <a:gd name="connsiteY705" fmla="*/ 1024907 h 2504314"/>
                <a:gd name="connsiteX706" fmla="*/ 1443434 w 4175867"/>
                <a:gd name="connsiteY706" fmla="*/ 1009340 h 2504314"/>
                <a:gd name="connsiteX707" fmla="*/ 1504412 w 4175867"/>
                <a:gd name="connsiteY707" fmla="*/ 1049020 h 2504314"/>
                <a:gd name="connsiteX708" fmla="*/ 1487158 w 4175867"/>
                <a:gd name="connsiteY708" fmla="*/ 1051981 h 2504314"/>
                <a:gd name="connsiteX709" fmla="*/ 1475995 w 4175867"/>
                <a:gd name="connsiteY709" fmla="*/ 1044790 h 2504314"/>
                <a:gd name="connsiteX710" fmla="*/ 1442841 w 4175867"/>
                <a:gd name="connsiteY710" fmla="*/ 1051135 h 2504314"/>
                <a:gd name="connsiteX711" fmla="*/ 1430240 w 4175867"/>
                <a:gd name="connsiteY711" fmla="*/ 1063487 h 2504314"/>
                <a:gd name="connsiteX712" fmla="*/ 1425081 w 4175867"/>
                <a:gd name="connsiteY712" fmla="*/ 1061119 h 2504314"/>
                <a:gd name="connsiteX713" fmla="*/ 1401485 w 4175867"/>
                <a:gd name="connsiteY713" fmla="*/ 1086077 h 2504314"/>
                <a:gd name="connsiteX714" fmla="*/ 1389729 w 4175867"/>
                <a:gd name="connsiteY714" fmla="*/ 1089292 h 2504314"/>
                <a:gd name="connsiteX715" fmla="*/ 1382963 w 4175867"/>
                <a:gd name="connsiteY715" fmla="*/ 1102491 h 2504314"/>
                <a:gd name="connsiteX716" fmla="*/ 1370953 w 4175867"/>
                <a:gd name="connsiteY716" fmla="*/ 1109090 h 2504314"/>
                <a:gd name="connsiteX717" fmla="*/ 1365117 w 4175867"/>
                <a:gd name="connsiteY717" fmla="*/ 1126265 h 2504314"/>
                <a:gd name="connsiteX718" fmla="*/ 1335940 w 4175867"/>
                <a:gd name="connsiteY718" fmla="*/ 1151815 h 2504314"/>
                <a:gd name="connsiteX719" fmla="*/ 1314627 w 4175867"/>
                <a:gd name="connsiteY719" fmla="*/ 1156553 h 2504314"/>
                <a:gd name="connsiteX720" fmla="*/ 1306930 w 4175867"/>
                <a:gd name="connsiteY720" fmla="*/ 1153423 h 2504314"/>
                <a:gd name="connsiteX721" fmla="*/ 1287055 w 4175867"/>
                <a:gd name="connsiteY721" fmla="*/ 1171444 h 2504314"/>
                <a:gd name="connsiteX722" fmla="*/ 1266504 w 4175867"/>
                <a:gd name="connsiteY722" fmla="*/ 1169921 h 2504314"/>
                <a:gd name="connsiteX723" fmla="*/ 1246206 w 4175867"/>
                <a:gd name="connsiteY723" fmla="*/ 1157315 h 2504314"/>
                <a:gd name="connsiteX724" fmla="*/ 1241808 w 4175867"/>
                <a:gd name="connsiteY724" fmla="*/ 1143609 h 2504314"/>
                <a:gd name="connsiteX725" fmla="*/ 1253733 w 4175867"/>
                <a:gd name="connsiteY725" fmla="*/ 1150631 h 2504314"/>
                <a:gd name="connsiteX726" fmla="*/ 1265658 w 4175867"/>
                <a:gd name="connsiteY726" fmla="*/ 1131679 h 2504314"/>
                <a:gd name="connsiteX727" fmla="*/ 1271747 w 4175867"/>
                <a:gd name="connsiteY727" fmla="*/ 1134048 h 2504314"/>
                <a:gd name="connsiteX728" fmla="*/ 1274623 w 4175867"/>
                <a:gd name="connsiteY728" fmla="*/ 1126857 h 2504314"/>
                <a:gd name="connsiteX729" fmla="*/ 1289000 w 4175867"/>
                <a:gd name="connsiteY729" fmla="*/ 1133456 h 2504314"/>
                <a:gd name="connsiteX730" fmla="*/ 1292976 w 4175867"/>
                <a:gd name="connsiteY730" fmla="*/ 1127365 h 2504314"/>
                <a:gd name="connsiteX731" fmla="*/ 1308791 w 4175867"/>
                <a:gd name="connsiteY731" fmla="*/ 1133287 h 2504314"/>
                <a:gd name="connsiteX732" fmla="*/ 1317841 w 4175867"/>
                <a:gd name="connsiteY732" fmla="*/ 1125165 h 2504314"/>
                <a:gd name="connsiteX733" fmla="*/ 1321900 w 4175867"/>
                <a:gd name="connsiteY733" fmla="*/ 1130580 h 2504314"/>
                <a:gd name="connsiteX734" fmla="*/ 1326721 w 4175867"/>
                <a:gd name="connsiteY734" fmla="*/ 1124234 h 2504314"/>
                <a:gd name="connsiteX735" fmla="*/ 1322069 w 4175867"/>
                <a:gd name="connsiteY735" fmla="*/ 1113997 h 2504314"/>
                <a:gd name="connsiteX736" fmla="*/ 1336531 w 4175867"/>
                <a:gd name="connsiteY736" fmla="*/ 1112474 h 2504314"/>
                <a:gd name="connsiteX737" fmla="*/ 1315726 w 4175867"/>
                <a:gd name="connsiteY737" fmla="*/ 1105959 h 2504314"/>
                <a:gd name="connsiteX738" fmla="*/ 1320462 w 4175867"/>
                <a:gd name="connsiteY738" fmla="*/ 1092169 h 2504314"/>
                <a:gd name="connsiteX739" fmla="*/ 1326890 w 4175867"/>
                <a:gd name="connsiteY739" fmla="*/ 1090900 h 2504314"/>
                <a:gd name="connsiteX740" fmla="*/ 1332895 w 4175867"/>
                <a:gd name="connsiteY740" fmla="*/ 1086246 h 2504314"/>
                <a:gd name="connsiteX741" fmla="*/ 1335601 w 4175867"/>
                <a:gd name="connsiteY741" fmla="*/ 1085993 h 2504314"/>
                <a:gd name="connsiteX742" fmla="*/ 1343128 w 4175867"/>
                <a:gd name="connsiteY742" fmla="*/ 1086585 h 2504314"/>
                <a:gd name="connsiteX743" fmla="*/ 1349894 w 4175867"/>
                <a:gd name="connsiteY743" fmla="*/ 1079817 h 2504314"/>
                <a:gd name="connsiteX744" fmla="*/ 1369431 w 4175867"/>
                <a:gd name="connsiteY744" fmla="*/ 1077448 h 2504314"/>
                <a:gd name="connsiteX745" fmla="*/ 1396918 w 4175867"/>
                <a:gd name="connsiteY745" fmla="*/ 1060865 h 2504314"/>
                <a:gd name="connsiteX746" fmla="*/ 1420768 w 4175867"/>
                <a:gd name="connsiteY746" fmla="*/ 1043098 h 2504314"/>
                <a:gd name="connsiteX747" fmla="*/ 1403768 w 4175867"/>
                <a:gd name="connsiteY747" fmla="*/ 1036752 h 2504314"/>
                <a:gd name="connsiteX748" fmla="*/ 1407151 w 4175867"/>
                <a:gd name="connsiteY748" fmla="*/ 1028461 h 2504314"/>
                <a:gd name="connsiteX749" fmla="*/ 1418146 w 4175867"/>
                <a:gd name="connsiteY749" fmla="*/ 1019239 h 2504314"/>
                <a:gd name="connsiteX750" fmla="*/ 1420514 w 4175867"/>
                <a:gd name="connsiteY750" fmla="*/ 1022792 h 2504314"/>
                <a:gd name="connsiteX751" fmla="*/ 1425166 w 4175867"/>
                <a:gd name="connsiteY751" fmla="*/ 1017970 h 2504314"/>
                <a:gd name="connsiteX752" fmla="*/ 1439289 w 4175867"/>
                <a:gd name="connsiteY752" fmla="*/ 1019408 h 2504314"/>
                <a:gd name="connsiteX753" fmla="*/ 1437429 w 4175867"/>
                <a:gd name="connsiteY753" fmla="*/ 1009933 h 2504314"/>
                <a:gd name="connsiteX754" fmla="*/ 1443434 w 4175867"/>
                <a:gd name="connsiteY754" fmla="*/ 1009340 h 2504314"/>
                <a:gd name="connsiteX755" fmla="*/ 1147845 w 4175867"/>
                <a:gd name="connsiteY755" fmla="*/ 998257 h 2504314"/>
                <a:gd name="connsiteX756" fmla="*/ 1155203 w 4175867"/>
                <a:gd name="connsiteY756" fmla="*/ 1001472 h 2504314"/>
                <a:gd name="connsiteX757" fmla="*/ 1150298 w 4175867"/>
                <a:gd name="connsiteY757" fmla="*/ 1003418 h 2504314"/>
                <a:gd name="connsiteX758" fmla="*/ 1152920 w 4175867"/>
                <a:gd name="connsiteY758" fmla="*/ 1011371 h 2504314"/>
                <a:gd name="connsiteX759" fmla="*/ 1141164 w 4175867"/>
                <a:gd name="connsiteY759" fmla="*/ 1018309 h 2504314"/>
                <a:gd name="connsiteX760" fmla="*/ 1130254 w 4175867"/>
                <a:gd name="connsiteY760" fmla="*/ 1016870 h 2504314"/>
                <a:gd name="connsiteX761" fmla="*/ 1125941 w 4175867"/>
                <a:gd name="connsiteY761" fmla="*/ 1007564 h 2504314"/>
                <a:gd name="connsiteX762" fmla="*/ 1130508 w 4175867"/>
                <a:gd name="connsiteY762" fmla="*/ 999611 h 2504314"/>
                <a:gd name="connsiteX763" fmla="*/ 1147845 w 4175867"/>
                <a:gd name="connsiteY763" fmla="*/ 998257 h 2504314"/>
                <a:gd name="connsiteX764" fmla="*/ 2296791 w 4175867"/>
                <a:gd name="connsiteY764" fmla="*/ 989797 h 2504314"/>
                <a:gd name="connsiteX765" fmla="*/ 2303219 w 4175867"/>
                <a:gd name="connsiteY765" fmla="*/ 991065 h 2504314"/>
                <a:gd name="connsiteX766" fmla="*/ 2303810 w 4175867"/>
                <a:gd name="connsiteY766" fmla="*/ 998680 h 2504314"/>
                <a:gd name="connsiteX767" fmla="*/ 2314044 w 4175867"/>
                <a:gd name="connsiteY767" fmla="*/ 989543 h 2504314"/>
                <a:gd name="connsiteX768" fmla="*/ 2327576 w 4175867"/>
                <a:gd name="connsiteY768" fmla="*/ 995803 h 2504314"/>
                <a:gd name="connsiteX769" fmla="*/ 2311084 w 4175867"/>
                <a:gd name="connsiteY769" fmla="*/ 1011794 h 2504314"/>
                <a:gd name="connsiteX770" fmla="*/ 2327068 w 4175867"/>
                <a:gd name="connsiteY770" fmla="*/ 1019408 h 2504314"/>
                <a:gd name="connsiteX771" fmla="*/ 2329944 w 4175867"/>
                <a:gd name="connsiteY771" fmla="*/ 1027530 h 2504314"/>
                <a:gd name="connsiteX772" fmla="*/ 2317342 w 4175867"/>
                <a:gd name="connsiteY772" fmla="*/ 1021354 h 2504314"/>
                <a:gd name="connsiteX773" fmla="*/ 2305756 w 4175867"/>
                <a:gd name="connsiteY773" fmla="*/ 1027107 h 2504314"/>
                <a:gd name="connsiteX774" fmla="*/ 2297129 w 4175867"/>
                <a:gd name="connsiteY774" fmla="*/ 1024400 h 2504314"/>
                <a:gd name="connsiteX775" fmla="*/ 2297636 w 4175867"/>
                <a:gd name="connsiteY775" fmla="*/ 1014755 h 2504314"/>
                <a:gd name="connsiteX776" fmla="*/ 2290532 w 4175867"/>
                <a:gd name="connsiteY776" fmla="*/ 1013401 h 2504314"/>
                <a:gd name="connsiteX777" fmla="*/ 2277930 w 4175867"/>
                <a:gd name="connsiteY777" fmla="*/ 992419 h 2504314"/>
                <a:gd name="connsiteX778" fmla="*/ 2296791 w 4175867"/>
                <a:gd name="connsiteY778" fmla="*/ 989797 h 2504314"/>
                <a:gd name="connsiteX779" fmla="*/ 673890 w 4175867"/>
                <a:gd name="connsiteY779" fmla="*/ 976598 h 2504314"/>
                <a:gd name="connsiteX780" fmla="*/ 680148 w 4175867"/>
                <a:gd name="connsiteY780" fmla="*/ 981082 h 2504314"/>
                <a:gd name="connsiteX781" fmla="*/ 691566 w 4175867"/>
                <a:gd name="connsiteY781" fmla="*/ 976006 h 2504314"/>
                <a:gd name="connsiteX782" fmla="*/ 705267 w 4175867"/>
                <a:gd name="connsiteY782" fmla="*/ 985566 h 2504314"/>
                <a:gd name="connsiteX783" fmla="*/ 692243 w 4175867"/>
                <a:gd name="connsiteY783" fmla="*/ 994450 h 2504314"/>
                <a:gd name="connsiteX784" fmla="*/ 686491 w 4175867"/>
                <a:gd name="connsiteY784" fmla="*/ 990981 h 2504314"/>
                <a:gd name="connsiteX785" fmla="*/ 673129 w 4175867"/>
                <a:gd name="connsiteY785" fmla="*/ 997580 h 2504314"/>
                <a:gd name="connsiteX786" fmla="*/ 661288 w 4175867"/>
                <a:gd name="connsiteY786" fmla="*/ 984974 h 2504314"/>
                <a:gd name="connsiteX787" fmla="*/ 669915 w 4175867"/>
                <a:gd name="connsiteY787" fmla="*/ 972791 h 2504314"/>
                <a:gd name="connsiteX788" fmla="*/ 673890 w 4175867"/>
                <a:gd name="connsiteY788" fmla="*/ 976598 h 2504314"/>
                <a:gd name="connsiteX789" fmla="*/ 2129502 w 4175867"/>
                <a:gd name="connsiteY789" fmla="*/ 934719 h 2504314"/>
                <a:gd name="connsiteX790" fmla="*/ 2140159 w 4175867"/>
                <a:gd name="connsiteY790" fmla="*/ 944448 h 2504314"/>
                <a:gd name="connsiteX791" fmla="*/ 2134408 w 4175867"/>
                <a:gd name="connsiteY791" fmla="*/ 959677 h 2504314"/>
                <a:gd name="connsiteX792" fmla="*/ 2130686 w 4175867"/>
                <a:gd name="connsiteY792" fmla="*/ 950286 h 2504314"/>
                <a:gd name="connsiteX793" fmla="*/ 2109712 w 4175867"/>
                <a:gd name="connsiteY793" fmla="*/ 938779 h 2504314"/>
                <a:gd name="connsiteX794" fmla="*/ 2129502 w 4175867"/>
                <a:gd name="connsiteY794" fmla="*/ 934719 h 2504314"/>
                <a:gd name="connsiteX795" fmla="*/ 1789597 w 4175867"/>
                <a:gd name="connsiteY795" fmla="*/ 939626 h 2504314"/>
                <a:gd name="connsiteX796" fmla="*/ 1811502 w 4175867"/>
                <a:gd name="connsiteY796" fmla="*/ 944617 h 2504314"/>
                <a:gd name="connsiteX797" fmla="*/ 1815646 w 4175867"/>
                <a:gd name="connsiteY797" fmla="*/ 953162 h 2504314"/>
                <a:gd name="connsiteX798" fmla="*/ 1792811 w 4175867"/>
                <a:gd name="connsiteY798" fmla="*/ 953670 h 2504314"/>
                <a:gd name="connsiteX799" fmla="*/ 1789174 w 4175867"/>
                <a:gd name="connsiteY799" fmla="*/ 950624 h 2504314"/>
                <a:gd name="connsiteX800" fmla="*/ 1789090 w 4175867"/>
                <a:gd name="connsiteY800" fmla="*/ 946225 h 2504314"/>
                <a:gd name="connsiteX801" fmla="*/ 1775558 w 4175867"/>
                <a:gd name="connsiteY801" fmla="*/ 951217 h 2504314"/>
                <a:gd name="connsiteX802" fmla="*/ 1780632 w 4175867"/>
                <a:gd name="connsiteY802" fmla="*/ 957647 h 2504314"/>
                <a:gd name="connsiteX803" fmla="*/ 1755429 w 4175867"/>
                <a:gd name="connsiteY803" fmla="*/ 957054 h 2504314"/>
                <a:gd name="connsiteX804" fmla="*/ 1757628 w 4175867"/>
                <a:gd name="connsiteY804" fmla="*/ 952147 h 2504314"/>
                <a:gd name="connsiteX805" fmla="*/ 1766170 w 4175867"/>
                <a:gd name="connsiteY805" fmla="*/ 955278 h 2504314"/>
                <a:gd name="connsiteX806" fmla="*/ 1759743 w 4175867"/>
                <a:gd name="connsiteY806" fmla="*/ 947155 h 2504314"/>
                <a:gd name="connsiteX807" fmla="*/ 1762956 w 4175867"/>
                <a:gd name="connsiteY807" fmla="*/ 938779 h 2504314"/>
                <a:gd name="connsiteX808" fmla="*/ 1773359 w 4175867"/>
                <a:gd name="connsiteY808" fmla="*/ 943856 h 2504314"/>
                <a:gd name="connsiteX809" fmla="*/ 1773190 w 4175867"/>
                <a:gd name="connsiteY809" fmla="*/ 939118 h 2504314"/>
                <a:gd name="connsiteX810" fmla="*/ 1778095 w 4175867"/>
                <a:gd name="connsiteY810" fmla="*/ 937003 h 2504314"/>
                <a:gd name="connsiteX811" fmla="*/ 1783931 w 4175867"/>
                <a:gd name="connsiteY811" fmla="*/ 939964 h 2504314"/>
                <a:gd name="connsiteX812" fmla="*/ 1789597 w 4175867"/>
                <a:gd name="connsiteY812" fmla="*/ 939626 h 2504314"/>
                <a:gd name="connsiteX813" fmla="*/ 407226 w 4175867"/>
                <a:gd name="connsiteY813" fmla="*/ 911283 h 2504314"/>
                <a:gd name="connsiteX814" fmla="*/ 424480 w 4175867"/>
                <a:gd name="connsiteY814" fmla="*/ 916105 h 2504314"/>
                <a:gd name="connsiteX815" fmla="*/ 433614 w 4175867"/>
                <a:gd name="connsiteY815" fmla="*/ 926173 h 2504314"/>
                <a:gd name="connsiteX816" fmla="*/ 449767 w 4175867"/>
                <a:gd name="connsiteY816" fmla="*/ 925327 h 2504314"/>
                <a:gd name="connsiteX817" fmla="*/ 458140 w 4175867"/>
                <a:gd name="connsiteY817" fmla="*/ 930658 h 2504314"/>
                <a:gd name="connsiteX818" fmla="*/ 466851 w 4175867"/>
                <a:gd name="connsiteY818" fmla="*/ 949609 h 2504314"/>
                <a:gd name="connsiteX819" fmla="*/ 480468 w 4175867"/>
                <a:gd name="connsiteY819" fmla="*/ 960523 h 2504314"/>
                <a:gd name="connsiteX820" fmla="*/ 500597 w 4175867"/>
                <a:gd name="connsiteY820" fmla="*/ 992419 h 2504314"/>
                <a:gd name="connsiteX821" fmla="*/ 501189 w 4175867"/>
                <a:gd name="connsiteY821" fmla="*/ 998003 h 2504314"/>
                <a:gd name="connsiteX822" fmla="*/ 493746 w 4175867"/>
                <a:gd name="connsiteY822" fmla="*/ 1007733 h 2504314"/>
                <a:gd name="connsiteX823" fmla="*/ 489940 w 4175867"/>
                <a:gd name="connsiteY823" fmla="*/ 1002656 h 2504314"/>
                <a:gd name="connsiteX824" fmla="*/ 481737 w 4175867"/>
                <a:gd name="connsiteY824" fmla="*/ 1018901 h 2504314"/>
                <a:gd name="connsiteX825" fmla="*/ 472518 w 4175867"/>
                <a:gd name="connsiteY825" fmla="*/ 1015516 h 2504314"/>
                <a:gd name="connsiteX826" fmla="*/ 474040 w 4175867"/>
                <a:gd name="connsiteY826" fmla="*/ 1025077 h 2504314"/>
                <a:gd name="connsiteX827" fmla="*/ 455772 w 4175867"/>
                <a:gd name="connsiteY827" fmla="*/ 1042252 h 2504314"/>
                <a:gd name="connsiteX828" fmla="*/ 440380 w 4175867"/>
                <a:gd name="connsiteY828" fmla="*/ 1019408 h 2504314"/>
                <a:gd name="connsiteX829" fmla="*/ 445961 w 4175867"/>
                <a:gd name="connsiteY829" fmla="*/ 1014248 h 2504314"/>
                <a:gd name="connsiteX830" fmla="*/ 437250 w 4175867"/>
                <a:gd name="connsiteY830" fmla="*/ 1014078 h 2504314"/>
                <a:gd name="connsiteX831" fmla="*/ 433191 w 4175867"/>
                <a:gd name="connsiteY831" fmla="*/ 995634 h 2504314"/>
                <a:gd name="connsiteX832" fmla="*/ 437589 w 4175867"/>
                <a:gd name="connsiteY832" fmla="*/ 991658 h 2504314"/>
                <a:gd name="connsiteX833" fmla="*/ 432768 w 4175867"/>
                <a:gd name="connsiteY833" fmla="*/ 983959 h 2504314"/>
                <a:gd name="connsiteX834" fmla="*/ 426340 w 4175867"/>
                <a:gd name="connsiteY834" fmla="*/ 985312 h 2504314"/>
                <a:gd name="connsiteX835" fmla="*/ 428708 w 4175867"/>
                <a:gd name="connsiteY835" fmla="*/ 976429 h 2504314"/>
                <a:gd name="connsiteX836" fmla="*/ 419743 w 4175867"/>
                <a:gd name="connsiteY836" fmla="*/ 969745 h 2504314"/>
                <a:gd name="connsiteX837" fmla="*/ 435813 w 4175867"/>
                <a:gd name="connsiteY837" fmla="*/ 957054 h 2504314"/>
                <a:gd name="connsiteX838" fmla="*/ 418221 w 4175867"/>
                <a:gd name="connsiteY838" fmla="*/ 952824 h 2504314"/>
                <a:gd name="connsiteX839" fmla="*/ 424564 w 4175867"/>
                <a:gd name="connsiteY839" fmla="*/ 944279 h 2504314"/>
                <a:gd name="connsiteX840" fmla="*/ 416107 w 4175867"/>
                <a:gd name="connsiteY840" fmla="*/ 938864 h 2504314"/>
                <a:gd name="connsiteX841" fmla="*/ 418390 w 4175867"/>
                <a:gd name="connsiteY841" fmla="*/ 928288 h 2504314"/>
                <a:gd name="connsiteX842" fmla="*/ 403759 w 4175867"/>
                <a:gd name="connsiteY842" fmla="*/ 924396 h 2504314"/>
                <a:gd name="connsiteX843" fmla="*/ 405450 w 4175867"/>
                <a:gd name="connsiteY843" fmla="*/ 917121 h 2504314"/>
                <a:gd name="connsiteX844" fmla="*/ 407226 w 4175867"/>
                <a:gd name="connsiteY844" fmla="*/ 911283 h 2504314"/>
                <a:gd name="connsiteX845" fmla="*/ 739097 w 4175867"/>
                <a:gd name="connsiteY845" fmla="*/ 904684 h 2504314"/>
                <a:gd name="connsiteX846" fmla="*/ 748400 w 4175867"/>
                <a:gd name="connsiteY846" fmla="*/ 908491 h 2504314"/>
                <a:gd name="connsiteX847" fmla="*/ 739435 w 4175867"/>
                <a:gd name="connsiteY847" fmla="*/ 919913 h 2504314"/>
                <a:gd name="connsiteX848" fmla="*/ 735629 w 4175867"/>
                <a:gd name="connsiteY848" fmla="*/ 966615 h 2504314"/>
                <a:gd name="connsiteX849" fmla="*/ 724804 w 4175867"/>
                <a:gd name="connsiteY849" fmla="*/ 979052 h 2504314"/>
                <a:gd name="connsiteX850" fmla="*/ 737067 w 4175867"/>
                <a:gd name="connsiteY850" fmla="*/ 1000880 h 2504314"/>
                <a:gd name="connsiteX851" fmla="*/ 733515 w 4175867"/>
                <a:gd name="connsiteY851" fmla="*/ 1008579 h 2504314"/>
                <a:gd name="connsiteX852" fmla="*/ 721336 w 4175867"/>
                <a:gd name="connsiteY852" fmla="*/ 991827 h 2504314"/>
                <a:gd name="connsiteX853" fmla="*/ 716431 w 4175867"/>
                <a:gd name="connsiteY853" fmla="*/ 991827 h 2504314"/>
                <a:gd name="connsiteX854" fmla="*/ 711610 w 4175867"/>
                <a:gd name="connsiteY854" fmla="*/ 978375 h 2504314"/>
                <a:gd name="connsiteX855" fmla="*/ 698332 w 4175867"/>
                <a:gd name="connsiteY855" fmla="*/ 975075 h 2504314"/>
                <a:gd name="connsiteX856" fmla="*/ 690889 w 4175867"/>
                <a:gd name="connsiteY856" fmla="*/ 965515 h 2504314"/>
                <a:gd name="connsiteX857" fmla="*/ 698586 w 4175867"/>
                <a:gd name="connsiteY857" fmla="*/ 963992 h 2504314"/>
                <a:gd name="connsiteX858" fmla="*/ 694780 w 4175867"/>
                <a:gd name="connsiteY858" fmla="*/ 941064 h 2504314"/>
                <a:gd name="connsiteX859" fmla="*/ 714063 w 4175867"/>
                <a:gd name="connsiteY859" fmla="*/ 931419 h 2504314"/>
                <a:gd name="connsiteX860" fmla="*/ 720152 w 4175867"/>
                <a:gd name="connsiteY860" fmla="*/ 915428 h 2504314"/>
                <a:gd name="connsiteX861" fmla="*/ 736137 w 4175867"/>
                <a:gd name="connsiteY861" fmla="*/ 911960 h 2504314"/>
                <a:gd name="connsiteX862" fmla="*/ 734868 w 4175867"/>
                <a:gd name="connsiteY862" fmla="*/ 905784 h 2504314"/>
                <a:gd name="connsiteX863" fmla="*/ 739097 w 4175867"/>
                <a:gd name="connsiteY863" fmla="*/ 904684 h 2504314"/>
                <a:gd name="connsiteX864" fmla="*/ 2261523 w 4175867"/>
                <a:gd name="connsiteY864" fmla="*/ 889624 h 2504314"/>
                <a:gd name="connsiteX865" fmla="*/ 2278184 w 4175867"/>
                <a:gd name="connsiteY865" fmla="*/ 895800 h 2504314"/>
                <a:gd name="connsiteX866" fmla="*/ 2266682 w 4175867"/>
                <a:gd name="connsiteY866" fmla="*/ 898592 h 2504314"/>
                <a:gd name="connsiteX867" fmla="*/ 2250528 w 4175867"/>
                <a:gd name="connsiteY867" fmla="*/ 891485 h 2504314"/>
                <a:gd name="connsiteX868" fmla="*/ 2261523 w 4175867"/>
                <a:gd name="connsiteY868" fmla="*/ 889624 h 2504314"/>
                <a:gd name="connsiteX869" fmla="*/ 2118170 w 4175867"/>
                <a:gd name="connsiteY869" fmla="*/ 879048 h 2504314"/>
                <a:gd name="connsiteX870" fmla="*/ 2128234 w 4175867"/>
                <a:gd name="connsiteY870" fmla="*/ 884294 h 2504314"/>
                <a:gd name="connsiteX871" fmla="*/ 2134323 w 4175867"/>
                <a:gd name="connsiteY871" fmla="*/ 880994 h 2504314"/>
                <a:gd name="connsiteX872" fmla="*/ 2157158 w 4175867"/>
                <a:gd name="connsiteY872" fmla="*/ 888186 h 2504314"/>
                <a:gd name="connsiteX873" fmla="*/ 2164854 w 4175867"/>
                <a:gd name="connsiteY873" fmla="*/ 889963 h 2504314"/>
                <a:gd name="connsiteX874" fmla="*/ 2188028 w 4175867"/>
                <a:gd name="connsiteY874" fmla="*/ 905784 h 2504314"/>
                <a:gd name="connsiteX875" fmla="*/ 2193610 w 4175867"/>
                <a:gd name="connsiteY875" fmla="*/ 915175 h 2504314"/>
                <a:gd name="connsiteX876" fmla="*/ 2177794 w 4175867"/>
                <a:gd name="connsiteY876" fmla="*/ 911452 h 2504314"/>
                <a:gd name="connsiteX877" fmla="*/ 2201813 w 4175867"/>
                <a:gd name="connsiteY877" fmla="*/ 935141 h 2504314"/>
                <a:gd name="connsiteX878" fmla="*/ 2201475 w 4175867"/>
                <a:gd name="connsiteY878" fmla="*/ 947917 h 2504314"/>
                <a:gd name="connsiteX879" fmla="*/ 2211202 w 4175867"/>
                <a:gd name="connsiteY879" fmla="*/ 937511 h 2504314"/>
                <a:gd name="connsiteX880" fmla="*/ 2224480 w 4175867"/>
                <a:gd name="connsiteY880" fmla="*/ 937934 h 2504314"/>
                <a:gd name="connsiteX881" fmla="*/ 2237589 w 4175867"/>
                <a:gd name="connsiteY881" fmla="*/ 955362 h 2504314"/>
                <a:gd name="connsiteX882" fmla="*/ 2231330 w 4175867"/>
                <a:gd name="connsiteY882" fmla="*/ 956547 h 2504314"/>
                <a:gd name="connsiteX883" fmla="*/ 2227693 w 4175867"/>
                <a:gd name="connsiteY883" fmla="*/ 973891 h 2504314"/>
                <a:gd name="connsiteX884" fmla="*/ 2232260 w 4175867"/>
                <a:gd name="connsiteY884" fmla="*/ 978798 h 2504314"/>
                <a:gd name="connsiteX885" fmla="*/ 2220166 w 4175867"/>
                <a:gd name="connsiteY885" fmla="*/ 989712 h 2504314"/>
                <a:gd name="connsiteX886" fmla="*/ 2224733 w 4175867"/>
                <a:gd name="connsiteY886" fmla="*/ 993435 h 2504314"/>
                <a:gd name="connsiteX887" fmla="*/ 2231668 w 4175867"/>
                <a:gd name="connsiteY887" fmla="*/ 990304 h 2504314"/>
                <a:gd name="connsiteX888" fmla="*/ 2238011 w 4175867"/>
                <a:gd name="connsiteY888" fmla="*/ 1002149 h 2504314"/>
                <a:gd name="connsiteX889" fmla="*/ 2187182 w 4175867"/>
                <a:gd name="connsiteY889" fmla="*/ 996818 h 2504314"/>
                <a:gd name="connsiteX890" fmla="*/ 2184391 w 4175867"/>
                <a:gd name="connsiteY890" fmla="*/ 1022031 h 2504314"/>
                <a:gd name="connsiteX891" fmla="*/ 2169168 w 4175867"/>
                <a:gd name="connsiteY891" fmla="*/ 1021185 h 2504314"/>
                <a:gd name="connsiteX892" fmla="*/ 2157158 w 4175867"/>
                <a:gd name="connsiteY892" fmla="*/ 1017716 h 2504314"/>
                <a:gd name="connsiteX893" fmla="*/ 2153606 w 4175867"/>
                <a:gd name="connsiteY893" fmla="*/ 1021354 h 2504314"/>
                <a:gd name="connsiteX894" fmla="*/ 2144557 w 4175867"/>
                <a:gd name="connsiteY894" fmla="*/ 1002149 h 2504314"/>
                <a:gd name="connsiteX895" fmla="*/ 2131871 w 4175867"/>
                <a:gd name="connsiteY895" fmla="*/ 1000034 h 2504314"/>
                <a:gd name="connsiteX896" fmla="*/ 2128910 w 4175867"/>
                <a:gd name="connsiteY896" fmla="*/ 995380 h 2504314"/>
                <a:gd name="connsiteX897" fmla="*/ 2147179 w 4175867"/>
                <a:gd name="connsiteY897" fmla="*/ 979897 h 2504314"/>
                <a:gd name="connsiteX898" fmla="*/ 2141004 w 4175867"/>
                <a:gd name="connsiteY898" fmla="*/ 963992 h 2504314"/>
                <a:gd name="connsiteX899" fmla="*/ 2152253 w 4175867"/>
                <a:gd name="connsiteY899" fmla="*/ 948255 h 2504314"/>
                <a:gd name="connsiteX900" fmla="*/ 2152422 w 4175867"/>
                <a:gd name="connsiteY900" fmla="*/ 930827 h 2504314"/>
                <a:gd name="connsiteX901" fmla="*/ 2173819 w 4175867"/>
                <a:gd name="connsiteY901" fmla="*/ 935734 h 2504314"/>
                <a:gd name="connsiteX902" fmla="*/ 2153099 w 4175867"/>
                <a:gd name="connsiteY902" fmla="*/ 909083 h 2504314"/>
                <a:gd name="connsiteX903" fmla="*/ 2143034 w 4175867"/>
                <a:gd name="connsiteY903" fmla="*/ 906630 h 2504314"/>
                <a:gd name="connsiteX904" fmla="*/ 2138214 w 4175867"/>
                <a:gd name="connsiteY904" fmla="*/ 909845 h 2504314"/>
                <a:gd name="connsiteX905" fmla="*/ 2141512 w 4175867"/>
                <a:gd name="connsiteY905" fmla="*/ 913060 h 2504314"/>
                <a:gd name="connsiteX906" fmla="*/ 2132547 w 4175867"/>
                <a:gd name="connsiteY906" fmla="*/ 915005 h 2504314"/>
                <a:gd name="connsiteX907" fmla="*/ 2136099 w 4175867"/>
                <a:gd name="connsiteY907" fmla="*/ 899607 h 2504314"/>
                <a:gd name="connsiteX908" fmla="*/ 2107344 w 4175867"/>
                <a:gd name="connsiteY908" fmla="*/ 880825 h 2504314"/>
                <a:gd name="connsiteX909" fmla="*/ 2113941 w 4175867"/>
                <a:gd name="connsiteY909" fmla="*/ 874141 h 2504314"/>
                <a:gd name="connsiteX910" fmla="*/ 2118170 w 4175867"/>
                <a:gd name="connsiteY910" fmla="*/ 879048 h 2504314"/>
                <a:gd name="connsiteX911" fmla="*/ 1310144 w 4175867"/>
                <a:gd name="connsiteY911" fmla="*/ 827693 h 2504314"/>
                <a:gd name="connsiteX912" fmla="*/ 1300587 w 4175867"/>
                <a:gd name="connsiteY912" fmla="*/ 832938 h 2504314"/>
                <a:gd name="connsiteX913" fmla="*/ 1309129 w 4175867"/>
                <a:gd name="connsiteY913" fmla="*/ 845121 h 2504314"/>
                <a:gd name="connsiteX914" fmla="*/ 1317587 w 4175867"/>
                <a:gd name="connsiteY914" fmla="*/ 846221 h 2504314"/>
                <a:gd name="connsiteX915" fmla="*/ 1308876 w 4175867"/>
                <a:gd name="connsiteY915" fmla="*/ 867711 h 2504314"/>
                <a:gd name="connsiteX916" fmla="*/ 1294667 w 4175867"/>
                <a:gd name="connsiteY916" fmla="*/ 866019 h 2504314"/>
                <a:gd name="connsiteX917" fmla="*/ 1289677 w 4175867"/>
                <a:gd name="connsiteY917" fmla="*/ 858743 h 2504314"/>
                <a:gd name="connsiteX918" fmla="*/ 1284603 w 4175867"/>
                <a:gd name="connsiteY918" fmla="*/ 865004 h 2504314"/>
                <a:gd name="connsiteX919" fmla="*/ 1268787 w 4175867"/>
                <a:gd name="connsiteY919" fmla="*/ 833446 h 2504314"/>
                <a:gd name="connsiteX920" fmla="*/ 1283165 w 4175867"/>
                <a:gd name="connsiteY920" fmla="*/ 843683 h 2504314"/>
                <a:gd name="connsiteX921" fmla="*/ 1290946 w 4175867"/>
                <a:gd name="connsiteY921" fmla="*/ 839538 h 2504314"/>
                <a:gd name="connsiteX922" fmla="*/ 1295259 w 4175867"/>
                <a:gd name="connsiteY922" fmla="*/ 823632 h 2504314"/>
                <a:gd name="connsiteX923" fmla="*/ 1300841 w 4175867"/>
                <a:gd name="connsiteY923" fmla="*/ 828370 h 2504314"/>
                <a:gd name="connsiteX924" fmla="*/ 1309129 w 4175867"/>
                <a:gd name="connsiteY924" fmla="*/ 822870 h 2504314"/>
                <a:gd name="connsiteX925" fmla="*/ 1310144 w 4175867"/>
                <a:gd name="connsiteY925" fmla="*/ 827693 h 2504314"/>
                <a:gd name="connsiteX926" fmla="*/ 850989 w 4175867"/>
                <a:gd name="connsiteY926" fmla="*/ 807811 h 2504314"/>
                <a:gd name="connsiteX927" fmla="*/ 858347 w 4175867"/>
                <a:gd name="connsiteY927" fmla="*/ 814156 h 2504314"/>
                <a:gd name="connsiteX928" fmla="*/ 856148 w 4175867"/>
                <a:gd name="connsiteY928" fmla="*/ 817456 h 2504314"/>
                <a:gd name="connsiteX929" fmla="*/ 851158 w 4175867"/>
                <a:gd name="connsiteY929" fmla="*/ 815425 h 2504314"/>
                <a:gd name="connsiteX930" fmla="*/ 846930 w 4175867"/>
                <a:gd name="connsiteY930" fmla="*/ 826255 h 2504314"/>
                <a:gd name="connsiteX931" fmla="*/ 839233 w 4175867"/>
                <a:gd name="connsiteY931" fmla="*/ 830485 h 2504314"/>
                <a:gd name="connsiteX932" fmla="*/ 847352 w 4175867"/>
                <a:gd name="connsiteY932" fmla="*/ 837592 h 2504314"/>
                <a:gd name="connsiteX933" fmla="*/ 861814 w 4175867"/>
                <a:gd name="connsiteY933" fmla="*/ 830231 h 2504314"/>
                <a:gd name="connsiteX934" fmla="*/ 878898 w 4175867"/>
                <a:gd name="connsiteY934" fmla="*/ 832769 h 2504314"/>
                <a:gd name="connsiteX935" fmla="*/ 877546 w 4175867"/>
                <a:gd name="connsiteY935" fmla="*/ 825070 h 2504314"/>
                <a:gd name="connsiteX936" fmla="*/ 882874 w 4175867"/>
                <a:gd name="connsiteY936" fmla="*/ 826678 h 2504314"/>
                <a:gd name="connsiteX937" fmla="*/ 883466 w 4175867"/>
                <a:gd name="connsiteY937" fmla="*/ 819656 h 2504314"/>
                <a:gd name="connsiteX938" fmla="*/ 873824 w 4175867"/>
                <a:gd name="connsiteY938" fmla="*/ 817117 h 2504314"/>
                <a:gd name="connsiteX939" fmla="*/ 878983 w 4175867"/>
                <a:gd name="connsiteY939" fmla="*/ 806288 h 2504314"/>
                <a:gd name="connsiteX940" fmla="*/ 880844 w 4175867"/>
                <a:gd name="connsiteY940" fmla="*/ 812633 h 2504314"/>
                <a:gd name="connsiteX941" fmla="*/ 892007 w 4175867"/>
                <a:gd name="connsiteY941" fmla="*/ 806880 h 2504314"/>
                <a:gd name="connsiteX942" fmla="*/ 901734 w 4175867"/>
                <a:gd name="connsiteY942" fmla="*/ 814071 h 2504314"/>
                <a:gd name="connsiteX943" fmla="*/ 889555 w 4175867"/>
                <a:gd name="connsiteY943" fmla="*/ 825239 h 2504314"/>
                <a:gd name="connsiteX944" fmla="*/ 895137 w 4175867"/>
                <a:gd name="connsiteY944" fmla="*/ 831415 h 2504314"/>
                <a:gd name="connsiteX945" fmla="*/ 884227 w 4175867"/>
                <a:gd name="connsiteY945" fmla="*/ 843683 h 2504314"/>
                <a:gd name="connsiteX946" fmla="*/ 879152 w 4175867"/>
                <a:gd name="connsiteY946" fmla="*/ 858151 h 2504314"/>
                <a:gd name="connsiteX947" fmla="*/ 882789 w 4175867"/>
                <a:gd name="connsiteY947" fmla="*/ 862550 h 2504314"/>
                <a:gd name="connsiteX948" fmla="*/ 872302 w 4175867"/>
                <a:gd name="connsiteY948" fmla="*/ 874733 h 2504314"/>
                <a:gd name="connsiteX949" fmla="*/ 889724 w 4175867"/>
                <a:gd name="connsiteY949" fmla="*/ 893093 h 2504314"/>
                <a:gd name="connsiteX950" fmla="*/ 879237 w 4175867"/>
                <a:gd name="connsiteY950" fmla="*/ 897154 h 2504314"/>
                <a:gd name="connsiteX951" fmla="*/ 888202 w 4175867"/>
                <a:gd name="connsiteY951" fmla="*/ 903753 h 2504314"/>
                <a:gd name="connsiteX952" fmla="*/ 872048 w 4175867"/>
                <a:gd name="connsiteY952" fmla="*/ 919659 h 2504314"/>
                <a:gd name="connsiteX953" fmla="*/ 865113 w 4175867"/>
                <a:gd name="connsiteY953" fmla="*/ 943348 h 2504314"/>
                <a:gd name="connsiteX954" fmla="*/ 857670 w 4175867"/>
                <a:gd name="connsiteY954" fmla="*/ 942756 h 2504314"/>
                <a:gd name="connsiteX955" fmla="*/ 845661 w 4175867"/>
                <a:gd name="connsiteY955" fmla="*/ 959592 h 2504314"/>
                <a:gd name="connsiteX956" fmla="*/ 838472 w 4175867"/>
                <a:gd name="connsiteY956" fmla="*/ 957308 h 2504314"/>
                <a:gd name="connsiteX957" fmla="*/ 819020 w 4175867"/>
                <a:gd name="connsiteY957" fmla="*/ 973806 h 2504314"/>
                <a:gd name="connsiteX958" fmla="*/ 802443 w 4175867"/>
                <a:gd name="connsiteY958" fmla="*/ 971014 h 2504314"/>
                <a:gd name="connsiteX959" fmla="*/ 798299 w 4175867"/>
                <a:gd name="connsiteY959" fmla="*/ 964330 h 2504314"/>
                <a:gd name="connsiteX960" fmla="*/ 787304 w 4175867"/>
                <a:gd name="connsiteY960" fmla="*/ 965938 h 2504314"/>
                <a:gd name="connsiteX961" fmla="*/ 778847 w 4175867"/>
                <a:gd name="connsiteY961" fmla="*/ 952570 h 2504314"/>
                <a:gd name="connsiteX962" fmla="*/ 768782 w 4175867"/>
                <a:gd name="connsiteY962" fmla="*/ 959000 h 2504314"/>
                <a:gd name="connsiteX963" fmla="*/ 753644 w 4175867"/>
                <a:gd name="connsiteY963" fmla="*/ 934464 h 2504314"/>
                <a:gd name="connsiteX964" fmla="*/ 753305 w 4175867"/>
                <a:gd name="connsiteY964" fmla="*/ 918897 h 2504314"/>
                <a:gd name="connsiteX965" fmla="*/ 760917 w 4175867"/>
                <a:gd name="connsiteY965" fmla="*/ 910014 h 2504314"/>
                <a:gd name="connsiteX966" fmla="*/ 760241 w 4175867"/>
                <a:gd name="connsiteY966" fmla="*/ 890893 h 2504314"/>
                <a:gd name="connsiteX967" fmla="*/ 797284 w 4175867"/>
                <a:gd name="connsiteY967" fmla="*/ 866442 h 2504314"/>
                <a:gd name="connsiteX968" fmla="*/ 795085 w 4175867"/>
                <a:gd name="connsiteY968" fmla="*/ 861281 h 2504314"/>
                <a:gd name="connsiteX969" fmla="*/ 790687 w 4175867"/>
                <a:gd name="connsiteY969" fmla="*/ 864327 h 2504314"/>
                <a:gd name="connsiteX970" fmla="*/ 785021 w 4175867"/>
                <a:gd name="connsiteY970" fmla="*/ 859081 h 2504314"/>
                <a:gd name="connsiteX971" fmla="*/ 780115 w 4175867"/>
                <a:gd name="connsiteY971" fmla="*/ 865257 h 2504314"/>
                <a:gd name="connsiteX972" fmla="*/ 778170 w 4175867"/>
                <a:gd name="connsiteY972" fmla="*/ 861535 h 2504314"/>
                <a:gd name="connsiteX973" fmla="*/ 798468 w 4175867"/>
                <a:gd name="connsiteY973" fmla="*/ 836323 h 2504314"/>
                <a:gd name="connsiteX974" fmla="*/ 829169 w 4175867"/>
                <a:gd name="connsiteY974" fmla="*/ 823378 h 2504314"/>
                <a:gd name="connsiteX975" fmla="*/ 834582 w 4175867"/>
                <a:gd name="connsiteY975" fmla="*/ 814664 h 2504314"/>
                <a:gd name="connsiteX976" fmla="*/ 845323 w 4175867"/>
                <a:gd name="connsiteY976" fmla="*/ 812802 h 2504314"/>
                <a:gd name="connsiteX977" fmla="*/ 845069 w 4175867"/>
                <a:gd name="connsiteY977" fmla="*/ 809080 h 2504314"/>
                <a:gd name="connsiteX978" fmla="*/ 849551 w 4175867"/>
                <a:gd name="connsiteY978" fmla="*/ 803665 h 2504314"/>
                <a:gd name="connsiteX979" fmla="*/ 850989 w 4175867"/>
                <a:gd name="connsiteY979" fmla="*/ 807811 h 2504314"/>
                <a:gd name="connsiteX980" fmla="*/ 1087713 w 4175867"/>
                <a:gd name="connsiteY980" fmla="*/ 761024 h 2504314"/>
                <a:gd name="connsiteX981" fmla="*/ 1093464 w 4175867"/>
                <a:gd name="connsiteY981" fmla="*/ 764916 h 2504314"/>
                <a:gd name="connsiteX982" fmla="*/ 1095325 w 4175867"/>
                <a:gd name="connsiteY982" fmla="*/ 777437 h 2504314"/>
                <a:gd name="connsiteX983" fmla="*/ 1103867 w 4175867"/>
                <a:gd name="connsiteY983" fmla="*/ 779045 h 2504314"/>
                <a:gd name="connsiteX984" fmla="*/ 1107334 w 4175867"/>
                <a:gd name="connsiteY984" fmla="*/ 788775 h 2504314"/>
                <a:gd name="connsiteX985" fmla="*/ 1113085 w 4175867"/>
                <a:gd name="connsiteY985" fmla="*/ 789536 h 2504314"/>
                <a:gd name="connsiteX986" fmla="*/ 1125264 w 4175867"/>
                <a:gd name="connsiteY986" fmla="*/ 812633 h 2504314"/>
                <a:gd name="connsiteX987" fmla="*/ 1133468 w 4175867"/>
                <a:gd name="connsiteY987" fmla="*/ 840215 h 2504314"/>
                <a:gd name="connsiteX988" fmla="*/ 1127801 w 4175867"/>
                <a:gd name="connsiteY988" fmla="*/ 867711 h 2504314"/>
                <a:gd name="connsiteX989" fmla="*/ 1140065 w 4175867"/>
                <a:gd name="connsiteY989" fmla="*/ 870249 h 2504314"/>
                <a:gd name="connsiteX990" fmla="*/ 1123150 w 4175867"/>
                <a:gd name="connsiteY990" fmla="*/ 880317 h 2504314"/>
                <a:gd name="connsiteX991" fmla="*/ 1117906 w 4175867"/>
                <a:gd name="connsiteY991" fmla="*/ 929642 h 2504314"/>
                <a:gd name="connsiteX992" fmla="*/ 1111056 w 4175867"/>
                <a:gd name="connsiteY992" fmla="*/ 936495 h 2504314"/>
                <a:gd name="connsiteX993" fmla="*/ 1096424 w 4175867"/>
                <a:gd name="connsiteY993" fmla="*/ 991489 h 2504314"/>
                <a:gd name="connsiteX994" fmla="*/ 1090250 w 4175867"/>
                <a:gd name="connsiteY994" fmla="*/ 995550 h 2504314"/>
                <a:gd name="connsiteX995" fmla="*/ 1087460 w 4175867"/>
                <a:gd name="connsiteY995" fmla="*/ 990558 h 2504314"/>
                <a:gd name="connsiteX996" fmla="*/ 1064793 w 4175867"/>
                <a:gd name="connsiteY996" fmla="*/ 993942 h 2504314"/>
                <a:gd name="connsiteX997" fmla="*/ 1064455 w 4175867"/>
                <a:gd name="connsiteY997" fmla="*/ 998172 h 2504314"/>
                <a:gd name="connsiteX998" fmla="*/ 1050923 w 4175867"/>
                <a:gd name="connsiteY998" fmla="*/ 1001133 h 2504314"/>
                <a:gd name="connsiteX999" fmla="*/ 1046695 w 4175867"/>
                <a:gd name="connsiteY999" fmla="*/ 1016363 h 2504314"/>
                <a:gd name="connsiteX1000" fmla="*/ 1036038 w 4175867"/>
                <a:gd name="connsiteY1000" fmla="*/ 1011286 h 2504314"/>
                <a:gd name="connsiteX1001" fmla="*/ 1019461 w 4175867"/>
                <a:gd name="connsiteY1001" fmla="*/ 1030322 h 2504314"/>
                <a:gd name="connsiteX1002" fmla="*/ 1006522 w 4175867"/>
                <a:gd name="connsiteY1002" fmla="*/ 1024823 h 2504314"/>
                <a:gd name="connsiteX1003" fmla="*/ 1008805 w 4175867"/>
                <a:gd name="connsiteY1003" fmla="*/ 1020001 h 2504314"/>
                <a:gd name="connsiteX1004" fmla="*/ 1000517 w 4175867"/>
                <a:gd name="connsiteY1004" fmla="*/ 1015263 h 2504314"/>
                <a:gd name="connsiteX1005" fmla="*/ 1000855 w 4175867"/>
                <a:gd name="connsiteY1005" fmla="*/ 981674 h 2504314"/>
                <a:gd name="connsiteX1006" fmla="*/ 987661 w 4175867"/>
                <a:gd name="connsiteY1006" fmla="*/ 979136 h 2504314"/>
                <a:gd name="connsiteX1007" fmla="*/ 980134 w 4175867"/>
                <a:gd name="connsiteY1007" fmla="*/ 971691 h 2504314"/>
                <a:gd name="connsiteX1008" fmla="*/ 971761 w 4175867"/>
                <a:gd name="connsiteY1008" fmla="*/ 973552 h 2504314"/>
                <a:gd name="connsiteX1009" fmla="*/ 975821 w 4175867"/>
                <a:gd name="connsiteY1009" fmla="*/ 956039 h 2504314"/>
                <a:gd name="connsiteX1010" fmla="*/ 954508 w 4175867"/>
                <a:gd name="connsiteY1010" fmla="*/ 927358 h 2504314"/>
                <a:gd name="connsiteX1011" fmla="*/ 960174 w 4175867"/>
                <a:gd name="connsiteY1011" fmla="*/ 925412 h 2504314"/>
                <a:gd name="connsiteX1012" fmla="*/ 965418 w 4175867"/>
                <a:gd name="connsiteY1012" fmla="*/ 912129 h 2504314"/>
                <a:gd name="connsiteX1013" fmla="*/ 946812 w 4175867"/>
                <a:gd name="connsiteY1013" fmla="*/ 890470 h 2504314"/>
                <a:gd name="connsiteX1014" fmla="*/ 944698 w 4175867"/>
                <a:gd name="connsiteY1014" fmla="*/ 880910 h 2504314"/>
                <a:gd name="connsiteX1015" fmla="*/ 931758 w 4175867"/>
                <a:gd name="connsiteY1015" fmla="*/ 878456 h 2504314"/>
                <a:gd name="connsiteX1016" fmla="*/ 939877 w 4175867"/>
                <a:gd name="connsiteY1016" fmla="*/ 862889 h 2504314"/>
                <a:gd name="connsiteX1017" fmla="*/ 952817 w 4175867"/>
                <a:gd name="connsiteY1017" fmla="*/ 868642 h 2504314"/>
                <a:gd name="connsiteX1018" fmla="*/ 960598 w 4175867"/>
                <a:gd name="connsiteY1018" fmla="*/ 864750 h 2504314"/>
                <a:gd name="connsiteX1019" fmla="*/ 963388 w 4175867"/>
                <a:gd name="connsiteY1019" fmla="*/ 851129 h 2504314"/>
                <a:gd name="connsiteX1020" fmla="*/ 959752 w 4175867"/>
                <a:gd name="connsiteY1020" fmla="*/ 847068 h 2504314"/>
                <a:gd name="connsiteX1021" fmla="*/ 977935 w 4175867"/>
                <a:gd name="connsiteY1021" fmla="*/ 839791 h 2504314"/>
                <a:gd name="connsiteX1022" fmla="*/ 991890 w 4175867"/>
                <a:gd name="connsiteY1022" fmla="*/ 822194 h 2504314"/>
                <a:gd name="connsiteX1023" fmla="*/ 1011342 w 4175867"/>
                <a:gd name="connsiteY1023" fmla="*/ 820332 h 2504314"/>
                <a:gd name="connsiteX1024" fmla="*/ 1029948 w 4175867"/>
                <a:gd name="connsiteY1024" fmla="*/ 808911 h 2504314"/>
                <a:gd name="connsiteX1025" fmla="*/ 1053968 w 4175867"/>
                <a:gd name="connsiteY1025" fmla="*/ 771515 h 2504314"/>
                <a:gd name="connsiteX1026" fmla="*/ 1084076 w 4175867"/>
                <a:gd name="connsiteY1026" fmla="*/ 758063 h 2504314"/>
                <a:gd name="connsiteX1027" fmla="*/ 1087713 w 4175867"/>
                <a:gd name="connsiteY1027" fmla="*/ 761024 h 2504314"/>
                <a:gd name="connsiteX1028" fmla="*/ 2053724 w 4175867"/>
                <a:gd name="connsiteY1028" fmla="*/ 759416 h 2504314"/>
                <a:gd name="connsiteX1029" fmla="*/ 2063534 w 4175867"/>
                <a:gd name="connsiteY1029" fmla="*/ 763562 h 2504314"/>
                <a:gd name="connsiteX1030" fmla="*/ 2089329 w 4175867"/>
                <a:gd name="connsiteY1030" fmla="*/ 772023 h 2504314"/>
                <a:gd name="connsiteX1031" fmla="*/ 2090259 w 4175867"/>
                <a:gd name="connsiteY1031" fmla="*/ 781329 h 2504314"/>
                <a:gd name="connsiteX1032" fmla="*/ 2074275 w 4175867"/>
                <a:gd name="connsiteY1032" fmla="*/ 795628 h 2504314"/>
                <a:gd name="connsiteX1033" fmla="*/ 2079180 w 4175867"/>
                <a:gd name="connsiteY1033" fmla="*/ 800958 h 2504314"/>
                <a:gd name="connsiteX1034" fmla="*/ 2091951 w 4175867"/>
                <a:gd name="connsiteY1034" fmla="*/ 796135 h 2504314"/>
                <a:gd name="connsiteX1035" fmla="*/ 2103538 w 4175867"/>
                <a:gd name="connsiteY1035" fmla="*/ 802819 h 2504314"/>
                <a:gd name="connsiteX1036" fmla="*/ 2092374 w 4175867"/>
                <a:gd name="connsiteY1036" fmla="*/ 808234 h 2504314"/>
                <a:gd name="connsiteX1037" fmla="*/ 2091444 w 4175867"/>
                <a:gd name="connsiteY1037" fmla="*/ 813648 h 2504314"/>
                <a:gd name="connsiteX1038" fmla="*/ 2114364 w 4175867"/>
                <a:gd name="connsiteY1038" fmla="*/ 838522 h 2504314"/>
                <a:gd name="connsiteX1039" fmla="*/ 2112841 w 4175867"/>
                <a:gd name="connsiteY1039" fmla="*/ 857728 h 2504314"/>
                <a:gd name="connsiteX1040" fmla="*/ 2104045 w 4175867"/>
                <a:gd name="connsiteY1040" fmla="*/ 858659 h 2504314"/>
                <a:gd name="connsiteX1041" fmla="*/ 2078419 w 4175867"/>
                <a:gd name="connsiteY1041" fmla="*/ 857136 h 2504314"/>
                <a:gd name="connsiteX1042" fmla="*/ 2069285 w 4175867"/>
                <a:gd name="connsiteY1042" fmla="*/ 845545 h 2504314"/>
                <a:gd name="connsiteX1043" fmla="*/ 2091275 w 4175867"/>
                <a:gd name="connsiteY1043" fmla="*/ 837676 h 2504314"/>
                <a:gd name="connsiteX1044" fmla="*/ 2090767 w 4175867"/>
                <a:gd name="connsiteY1044" fmla="*/ 827524 h 2504314"/>
                <a:gd name="connsiteX1045" fmla="*/ 2073514 w 4175867"/>
                <a:gd name="connsiteY1045" fmla="*/ 833615 h 2504314"/>
                <a:gd name="connsiteX1046" fmla="*/ 2063196 w 4175867"/>
                <a:gd name="connsiteY1046" fmla="*/ 844360 h 2504314"/>
                <a:gd name="connsiteX1047" fmla="*/ 2050933 w 4175867"/>
                <a:gd name="connsiteY1047" fmla="*/ 823378 h 2504314"/>
                <a:gd name="connsiteX1048" fmla="*/ 2056684 w 4175867"/>
                <a:gd name="connsiteY1048" fmla="*/ 823294 h 2504314"/>
                <a:gd name="connsiteX1049" fmla="*/ 2068524 w 4175867"/>
                <a:gd name="connsiteY1049" fmla="*/ 807303 h 2504314"/>
                <a:gd name="connsiteX1050" fmla="*/ 2058291 w 4175867"/>
                <a:gd name="connsiteY1050" fmla="*/ 802735 h 2504314"/>
                <a:gd name="connsiteX1051" fmla="*/ 2043997 w 4175867"/>
                <a:gd name="connsiteY1051" fmla="*/ 807641 h 2504314"/>
                <a:gd name="connsiteX1052" fmla="*/ 2042221 w 4175867"/>
                <a:gd name="connsiteY1052" fmla="*/ 795628 h 2504314"/>
                <a:gd name="connsiteX1053" fmla="*/ 2025053 w 4175867"/>
                <a:gd name="connsiteY1053" fmla="*/ 793512 h 2504314"/>
                <a:gd name="connsiteX1054" fmla="*/ 2018287 w 4175867"/>
                <a:gd name="connsiteY1054" fmla="*/ 786236 h 2504314"/>
                <a:gd name="connsiteX1055" fmla="*/ 2028435 w 4175867"/>
                <a:gd name="connsiteY1055" fmla="*/ 765931 h 2504314"/>
                <a:gd name="connsiteX1056" fmla="*/ 2046450 w 4175867"/>
                <a:gd name="connsiteY1056" fmla="*/ 769061 h 2504314"/>
                <a:gd name="connsiteX1057" fmla="*/ 2041206 w 4175867"/>
                <a:gd name="connsiteY1057" fmla="*/ 760178 h 2504314"/>
                <a:gd name="connsiteX1058" fmla="*/ 2053724 w 4175867"/>
                <a:gd name="connsiteY1058" fmla="*/ 759416 h 2504314"/>
                <a:gd name="connsiteX1059" fmla="*/ 298802 w 4175867"/>
                <a:gd name="connsiteY1059" fmla="*/ 755186 h 2504314"/>
                <a:gd name="connsiteX1060" fmla="*/ 311319 w 4175867"/>
                <a:gd name="connsiteY1060" fmla="*/ 753748 h 2504314"/>
                <a:gd name="connsiteX1061" fmla="*/ 310727 w 4175867"/>
                <a:gd name="connsiteY1061" fmla="*/ 758486 h 2504314"/>
                <a:gd name="connsiteX1062" fmla="*/ 325020 w 4175867"/>
                <a:gd name="connsiteY1062" fmla="*/ 765931 h 2504314"/>
                <a:gd name="connsiteX1063" fmla="*/ 326711 w 4175867"/>
                <a:gd name="connsiteY1063" fmla="*/ 774392 h 2504314"/>
                <a:gd name="connsiteX1064" fmla="*/ 326288 w 4175867"/>
                <a:gd name="connsiteY1064" fmla="*/ 779976 h 2504314"/>
                <a:gd name="connsiteX1065" fmla="*/ 318169 w 4175867"/>
                <a:gd name="connsiteY1065" fmla="*/ 797404 h 2504314"/>
                <a:gd name="connsiteX1066" fmla="*/ 326881 w 4175867"/>
                <a:gd name="connsiteY1066" fmla="*/ 801381 h 2504314"/>
                <a:gd name="connsiteX1067" fmla="*/ 326458 w 4175867"/>
                <a:gd name="connsiteY1067" fmla="*/ 826170 h 2504314"/>
                <a:gd name="connsiteX1068" fmla="*/ 319945 w 4175867"/>
                <a:gd name="connsiteY1068" fmla="*/ 824647 h 2504314"/>
                <a:gd name="connsiteX1069" fmla="*/ 316985 w 4175867"/>
                <a:gd name="connsiteY1069" fmla="*/ 811195 h 2504314"/>
                <a:gd name="connsiteX1070" fmla="*/ 311911 w 4175867"/>
                <a:gd name="connsiteY1070" fmla="*/ 811956 h 2504314"/>
                <a:gd name="connsiteX1071" fmla="*/ 312334 w 4175867"/>
                <a:gd name="connsiteY1071" fmla="*/ 836830 h 2504314"/>
                <a:gd name="connsiteX1072" fmla="*/ 295419 w 4175867"/>
                <a:gd name="connsiteY1072" fmla="*/ 846898 h 2504314"/>
                <a:gd name="connsiteX1073" fmla="*/ 294742 w 4175867"/>
                <a:gd name="connsiteY1073" fmla="*/ 842922 h 2504314"/>
                <a:gd name="connsiteX1074" fmla="*/ 288484 w 4175867"/>
                <a:gd name="connsiteY1074" fmla="*/ 844360 h 2504314"/>
                <a:gd name="connsiteX1075" fmla="*/ 295503 w 4175867"/>
                <a:gd name="connsiteY1075" fmla="*/ 832600 h 2504314"/>
                <a:gd name="connsiteX1076" fmla="*/ 269370 w 4175867"/>
                <a:gd name="connsiteY1076" fmla="*/ 833446 h 2504314"/>
                <a:gd name="connsiteX1077" fmla="*/ 270300 w 4175867"/>
                <a:gd name="connsiteY1077" fmla="*/ 819571 h 2504314"/>
                <a:gd name="connsiteX1078" fmla="*/ 263872 w 4175867"/>
                <a:gd name="connsiteY1078" fmla="*/ 820755 h 2504314"/>
                <a:gd name="connsiteX1079" fmla="*/ 260574 w 4175867"/>
                <a:gd name="connsiteY1079" fmla="*/ 829893 h 2504314"/>
                <a:gd name="connsiteX1080" fmla="*/ 251356 w 4175867"/>
                <a:gd name="connsiteY1080" fmla="*/ 829639 h 2504314"/>
                <a:gd name="connsiteX1081" fmla="*/ 242137 w 4175867"/>
                <a:gd name="connsiteY1081" fmla="*/ 828370 h 2504314"/>
                <a:gd name="connsiteX1082" fmla="*/ 234694 w 4175867"/>
                <a:gd name="connsiteY1082" fmla="*/ 834800 h 2504314"/>
                <a:gd name="connsiteX1083" fmla="*/ 234356 w 4175867"/>
                <a:gd name="connsiteY1083" fmla="*/ 825155 h 2504314"/>
                <a:gd name="connsiteX1084" fmla="*/ 247211 w 4175867"/>
                <a:gd name="connsiteY1084" fmla="*/ 817286 h 2504314"/>
                <a:gd name="connsiteX1085" fmla="*/ 238838 w 4175867"/>
                <a:gd name="connsiteY1085" fmla="*/ 800873 h 2504314"/>
                <a:gd name="connsiteX1086" fmla="*/ 251863 w 4175867"/>
                <a:gd name="connsiteY1086" fmla="*/ 796305 h 2504314"/>
                <a:gd name="connsiteX1087" fmla="*/ 245520 w 4175867"/>
                <a:gd name="connsiteY1087" fmla="*/ 787929 h 2504314"/>
                <a:gd name="connsiteX1088" fmla="*/ 256176 w 4175867"/>
                <a:gd name="connsiteY1088" fmla="*/ 781499 h 2504314"/>
                <a:gd name="connsiteX1089" fmla="*/ 254654 w 4175867"/>
                <a:gd name="connsiteY1089" fmla="*/ 773123 h 2504314"/>
                <a:gd name="connsiteX1090" fmla="*/ 264211 w 4175867"/>
                <a:gd name="connsiteY1090" fmla="*/ 769738 h 2504314"/>
                <a:gd name="connsiteX1091" fmla="*/ 270216 w 4175867"/>
                <a:gd name="connsiteY1091" fmla="*/ 758740 h 2504314"/>
                <a:gd name="connsiteX1092" fmla="*/ 282141 w 4175867"/>
                <a:gd name="connsiteY1092" fmla="*/ 763139 h 2504314"/>
                <a:gd name="connsiteX1093" fmla="*/ 281633 w 4175867"/>
                <a:gd name="connsiteY1093" fmla="*/ 754002 h 2504314"/>
                <a:gd name="connsiteX1094" fmla="*/ 288907 w 4175867"/>
                <a:gd name="connsiteY1094" fmla="*/ 753410 h 2504314"/>
                <a:gd name="connsiteX1095" fmla="*/ 295080 w 4175867"/>
                <a:gd name="connsiteY1095" fmla="*/ 750787 h 2504314"/>
                <a:gd name="connsiteX1096" fmla="*/ 298802 w 4175867"/>
                <a:gd name="connsiteY1096" fmla="*/ 755186 h 2504314"/>
                <a:gd name="connsiteX1097" fmla="*/ 2031903 w 4175867"/>
                <a:gd name="connsiteY1097" fmla="*/ 747825 h 2504314"/>
                <a:gd name="connsiteX1098" fmla="*/ 2035625 w 4175867"/>
                <a:gd name="connsiteY1098" fmla="*/ 755355 h 2504314"/>
                <a:gd name="connsiteX1099" fmla="*/ 2030042 w 4175867"/>
                <a:gd name="connsiteY1099" fmla="*/ 755355 h 2504314"/>
                <a:gd name="connsiteX1100" fmla="*/ 2022092 w 4175867"/>
                <a:gd name="connsiteY1100" fmla="*/ 767708 h 2504314"/>
                <a:gd name="connsiteX1101" fmla="*/ 2018963 w 4175867"/>
                <a:gd name="connsiteY1101" fmla="*/ 758824 h 2504314"/>
                <a:gd name="connsiteX1102" fmla="*/ 2028859 w 4175867"/>
                <a:gd name="connsiteY1102" fmla="*/ 753071 h 2504314"/>
                <a:gd name="connsiteX1103" fmla="*/ 2023615 w 4175867"/>
                <a:gd name="connsiteY1103" fmla="*/ 749348 h 2504314"/>
                <a:gd name="connsiteX1104" fmla="*/ 2031903 w 4175867"/>
                <a:gd name="connsiteY1104" fmla="*/ 747825 h 2504314"/>
                <a:gd name="connsiteX1105" fmla="*/ 2266344 w 4175867"/>
                <a:gd name="connsiteY1105" fmla="*/ 660344 h 2504314"/>
                <a:gd name="connsiteX1106" fmla="*/ 2271249 w 4175867"/>
                <a:gd name="connsiteY1106" fmla="*/ 664405 h 2504314"/>
                <a:gd name="connsiteX1107" fmla="*/ 2262961 w 4175867"/>
                <a:gd name="connsiteY1107" fmla="*/ 673796 h 2504314"/>
                <a:gd name="connsiteX1108" fmla="*/ 2274717 w 4175867"/>
                <a:gd name="connsiteY1108" fmla="*/ 684626 h 2504314"/>
                <a:gd name="connsiteX1109" fmla="*/ 2262454 w 4175867"/>
                <a:gd name="connsiteY1109" fmla="*/ 689702 h 2504314"/>
                <a:gd name="connsiteX1110" fmla="*/ 2256871 w 4175867"/>
                <a:gd name="connsiteY1110" fmla="*/ 683610 h 2504314"/>
                <a:gd name="connsiteX1111" fmla="*/ 2256533 w 4175867"/>
                <a:gd name="connsiteY1111" fmla="*/ 669481 h 2504314"/>
                <a:gd name="connsiteX1112" fmla="*/ 2260931 w 4175867"/>
                <a:gd name="connsiteY1112" fmla="*/ 660429 h 2504314"/>
                <a:gd name="connsiteX1113" fmla="*/ 2266344 w 4175867"/>
                <a:gd name="connsiteY1113" fmla="*/ 660344 h 2504314"/>
                <a:gd name="connsiteX1114" fmla="*/ 1989024 w 4175867"/>
                <a:gd name="connsiteY1114" fmla="*/ 638600 h 2504314"/>
                <a:gd name="connsiteX1115" fmla="*/ 1998074 w 4175867"/>
                <a:gd name="connsiteY1115" fmla="*/ 639616 h 2504314"/>
                <a:gd name="connsiteX1116" fmla="*/ 2003825 w 4175867"/>
                <a:gd name="connsiteY1116" fmla="*/ 647738 h 2504314"/>
                <a:gd name="connsiteX1117" fmla="*/ 2001033 w 4175867"/>
                <a:gd name="connsiteY1117" fmla="*/ 652814 h 2504314"/>
                <a:gd name="connsiteX1118" fmla="*/ 2014650 w 4175867"/>
                <a:gd name="connsiteY1118" fmla="*/ 659667 h 2504314"/>
                <a:gd name="connsiteX1119" fmla="*/ 2037062 w 4175867"/>
                <a:gd name="connsiteY1119" fmla="*/ 657298 h 2504314"/>
                <a:gd name="connsiteX1120" fmla="*/ 2040445 w 4175867"/>
                <a:gd name="connsiteY1120" fmla="*/ 675234 h 2504314"/>
                <a:gd name="connsiteX1121" fmla="*/ 2033764 w 4175867"/>
                <a:gd name="connsiteY1121" fmla="*/ 679126 h 2504314"/>
                <a:gd name="connsiteX1122" fmla="*/ 2033933 w 4175867"/>
                <a:gd name="connsiteY1122" fmla="*/ 688009 h 2504314"/>
                <a:gd name="connsiteX1123" fmla="*/ 2028859 w 4175867"/>
                <a:gd name="connsiteY1123" fmla="*/ 680988 h 2504314"/>
                <a:gd name="connsiteX1124" fmla="*/ 2021501 w 4175867"/>
                <a:gd name="connsiteY1124" fmla="*/ 687925 h 2504314"/>
                <a:gd name="connsiteX1125" fmla="*/ 2018794 w 4175867"/>
                <a:gd name="connsiteY1125" fmla="*/ 684710 h 2504314"/>
                <a:gd name="connsiteX1126" fmla="*/ 2014396 w 4175867"/>
                <a:gd name="connsiteY1126" fmla="*/ 672358 h 2504314"/>
                <a:gd name="connsiteX1127" fmla="*/ 2020317 w 4175867"/>
                <a:gd name="connsiteY1127" fmla="*/ 673288 h 2504314"/>
                <a:gd name="connsiteX1128" fmla="*/ 2018033 w 4175867"/>
                <a:gd name="connsiteY1128" fmla="*/ 666520 h 2504314"/>
                <a:gd name="connsiteX1129" fmla="*/ 2006446 w 4175867"/>
                <a:gd name="connsiteY1129" fmla="*/ 673542 h 2504314"/>
                <a:gd name="connsiteX1130" fmla="*/ 1997820 w 4175867"/>
                <a:gd name="connsiteY1130" fmla="*/ 664574 h 2504314"/>
                <a:gd name="connsiteX1131" fmla="*/ 1983019 w 4175867"/>
                <a:gd name="connsiteY1131" fmla="*/ 662882 h 2504314"/>
                <a:gd name="connsiteX1132" fmla="*/ 1978537 w 4175867"/>
                <a:gd name="connsiteY1132" fmla="*/ 646469 h 2504314"/>
                <a:gd name="connsiteX1133" fmla="*/ 1988601 w 4175867"/>
                <a:gd name="connsiteY1133" fmla="*/ 647822 h 2504314"/>
                <a:gd name="connsiteX1134" fmla="*/ 1984626 w 4175867"/>
                <a:gd name="connsiteY1134" fmla="*/ 642408 h 2504314"/>
                <a:gd name="connsiteX1135" fmla="*/ 1989024 w 4175867"/>
                <a:gd name="connsiteY1135" fmla="*/ 638600 h 2504314"/>
                <a:gd name="connsiteX1136" fmla="*/ 1869351 w 4175867"/>
                <a:gd name="connsiteY1136" fmla="*/ 589698 h 2504314"/>
                <a:gd name="connsiteX1137" fmla="*/ 1876371 w 4175867"/>
                <a:gd name="connsiteY1137" fmla="*/ 592406 h 2504314"/>
                <a:gd name="connsiteX1138" fmla="*/ 1875440 w 4175867"/>
                <a:gd name="connsiteY1138" fmla="*/ 601628 h 2504314"/>
                <a:gd name="connsiteX1139" fmla="*/ 1890326 w 4175867"/>
                <a:gd name="connsiteY1139" fmla="*/ 604420 h 2504314"/>
                <a:gd name="connsiteX1140" fmla="*/ 1892101 w 4175867"/>
                <a:gd name="connsiteY1140" fmla="*/ 618464 h 2504314"/>
                <a:gd name="connsiteX1141" fmla="*/ 1904280 w 4175867"/>
                <a:gd name="connsiteY1141" fmla="*/ 627348 h 2504314"/>
                <a:gd name="connsiteX1142" fmla="*/ 1895485 w 4175867"/>
                <a:gd name="connsiteY1142" fmla="*/ 631832 h 2504314"/>
                <a:gd name="connsiteX1143" fmla="*/ 1892101 w 4175867"/>
                <a:gd name="connsiteY1143" fmla="*/ 625148 h 2504314"/>
                <a:gd name="connsiteX1144" fmla="*/ 1868590 w 4175867"/>
                <a:gd name="connsiteY1144" fmla="*/ 616603 h 2504314"/>
                <a:gd name="connsiteX1145" fmla="*/ 1869943 w 4175867"/>
                <a:gd name="connsiteY1145" fmla="*/ 624133 h 2504314"/>
                <a:gd name="connsiteX1146" fmla="*/ 1860386 w 4175867"/>
                <a:gd name="connsiteY1146" fmla="*/ 625740 h 2504314"/>
                <a:gd name="connsiteX1147" fmla="*/ 1864023 w 4175867"/>
                <a:gd name="connsiteY1147" fmla="*/ 640292 h 2504314"/>
                <a:gd name="connsiteX1148" fmla="*/ 1858018 w 4175867"/>
                <a:gd name="connsiteY1148" fmla="*/ 643169 h 2504314"/>
                <a:gd name="connsiteX1149" fmla="*/ 1874341 w 4175867"/>
                <a:gd name="connsiteY1149" fmla="*/ 662036 h 2504314"/>
                <a:gd name="connsiteX1150" fmla="*/ 1865038 w 4175867"/>
                <a:gd name="connsiteY1150" fmla="*/ 662882 h 2504314"/>
                <a:gd name="connsiteX1151" fmla="*/ 1863177 w 4175867"/>
                <a:gd name="connsiteY1151" fmla="*/ 672273 h 2504314"/>
                <a:gd name="connsiteX1152" fmla="*/ 1873241 w 4175867"/>
                <a:gd name="connsiteY1152" fmla="*/ 682341 h 2504314"/>
                <a:gd name="connsiteX1153" fmla="*/ 1873580 w 4175867"/>
                <a:gd name="connsiteY1153" fmla="*/ 694440 h 2504314"/>
                <a:gd name="connsiteX1154" fmla="*/ 1861739 w 4175867"/>
                <a:gd name="connsiteY1154" fmla="*/ 695117 h 2504314"/>
                <a:gd name="connsiteX1155" fmla="*/ 1849222 w 4175867"/>
                <a:gd name="connsiteY1155" fmla="*/ 687502 h 2504314"/>
                <a:gd name="connsiteX1156" fmla="*/ 1859794 w 4175867"/>
                <a:gd name="connsiteY1156" fmla="*/ 673373 h 2504314"/>
                <a:gd name="connsiteX1157" fmla="*/ 1851083 w 4175867"/>
                <a:gd name="connsiteY1157" fmla="*/ 670581 h 2504314"/>
                <a:gd name="connsiteX1158" fmla="*/ 1846939 w 4175867"/>
                <a:gd name="connsiteY1158" fmla="*/ 676757 h 2504314"/>
                <a:gd name="connsiteX1159" fmla="*/ 1838227 w 4175867"/>
                <a:gd name="connsiteY1159" fmla="*/ 676503 h 2504314"/>
                <a:gd name="connsiteX1160" fmla="*/ 1842795 w 4175867"/>
                <a:gd name="connsiteY1160" fmla="*/ 667789 h 2504314"/>
                <a:gd name="connsiteX1161" fmla="*/ 1840342 w 4175867"/>
                <a:gd name="connsiteY1161" fmla="*/ 650614 h 2504314"/>
                <a:gd name="connsiteX1162" fmla="*/ 1842287 w 4175867"/>
                <a:gd name="connsiteY1162" fmla="*/ 637500 h 2504314"/>
                <a:gd name="connsiteX1163" fmla="*/ 1843133 w 4175867"/>
                <a:gd name="connsiteY1163" fmla="*/ 617618 h 2504314"/>
                <a:gd name="connsiteX1164" fmla="*/ 1848461 w 4175867"/>
                <a:gd name="connsiteY1164" fmla="*/ 612288 h 2504314"/>
                <a:gd name="connsiteX1165" fmla="*/ 1842541 w 4175867"/>
                <a:gd name="connsiteY1165" fmla="*/ 605604 h 2504314"/>
                <a:gd name="connsiteX1166" fmla="*/ 1842541 w 4175867"/>
                <a:gd name="connsiteY1166" fmla="*/ 593336 h 2504314"/>
                <a:gd name="connsiteX1167" fmla="*/ 1846854 w 4175867"/>
                <a:gd name="connsiteY1167" fmla="*/ 591560 h 2504314"/>
                <a:gd name="connsiteX1168" fmla="*/ 1856919 w 4175867"/>
                <a:gd name="connsiteY1168" fmla="*/ 602305 h 2504314"/>
                <a:gd name="connsiteX1169" fmla="*/ 1865376 w 4175867"/>
                <a:gd name="connsiteY1169" fmla="*/ 599428 h 2504314"/>
                <a:gd name="connsiteX1170" fmla="*/ 1869351 w 4175867"/>
                <a:gd name="connsiteY1170" fmla="*/ 589698 h 2504314"/>
                <a:gd name="connsiteX1171" fmla="*/ 1990884 w 4175867"/>
                <a:gd name="connsiteY1171" fmla="*/ 571931 h 2504314"/>
                <a:gd name="connsiteX1172" fmla="*/ 1996720 w 4175867"/>
                <a:gd name="connsiteY1172" fmla="*/ 572693 h 2504314"/>
                <a:gd name="connsiteX1173" fmla="*/ 1997651 w 4175867"/>
                <a:gd name="connsiteY1173" fmla="*/ 580223 h 2504314"/>
                <a:gd name="connsiteX1174" fmla="*/ 2014988 w 4175867"/>
                <a:gd name="connsiteY1174" fmla="*/ 595452 h 2504314"/>
                <a:gd name="connsiteX1175" fmla="*/ 2009322 w 4175867"/>
                <a:gd name="connsiteY1175" fmla="*/ 594775 h 2504314"/>
                <a:gd name="connsiteX1176" fmla="*/ 2003232 w 4175867"/>
                <a:gd name="connsiteY1176" fmla="*/ 606281 h 2504314"/>
                <a:gd name="connsiteX1177" fmla="*/ 2001541 w 4175867"/>
                <a:gd name="connsiteY1177" fmla="*/ 593506 h 2504314"/>
                <a:gd name="connsiteX1178" fmla="*/ 1994098 w 4175867"/>
                <a:gd name="connsiteY1178" fmla="*/ 595198 h 2504314"/>
                <a:gd name="connsiteX1179" fmla="*/ 1992238 w 4175867"/>
                <a:gd name="connsiteY1179" fmla="*/ 590037 h 2504314"/>
                <a:gd name="connsiteX1180" fmla="*/ 1988178 w 4175867"/>
                <a:gd name="connsiteY1180" fmla="*/ 580053 h 2504314"/>
                <a:gd name="connsiteX1181" fmla="*/ 1982173 w 4175867"/>
                <a:gd name="connsiteY1181" fmla="*/ 580984 h 2504314"/>
                <a:gd name="connsiteX1182" fmla="*/ 1982512 w 4175867"/>
                <a:gd name="connsiteY1182" fmla="*/ 572947 h 2504314"/>
                <a:gd name="connsiteX1183" fmla="*/ 1977183 w 4175867"/>
                <a:gd name="connsiteY1183" fmla="*/ 569393 h 2504314"/>
                <a:gd name="connsiteX1184" fmla="*/ 1982089 w 4175867"/>
                <a:gd name="connsiteY1184" fmla="*/ 559579 h 2504314"/>
                <a:gd name="connsiteX1185" fmla="*/ 1990884 w 4175867"/>
                <a:gd name="connsiteY1185" fmla="*/ 571931 h 2504314"/>
                <a:gd name="connsiteX1186" fmla="*/ 890400 w 4175867"/>
                <a:gd name="connsiteY1186" fmla="*/ 562794 h 2504314"/>
                <a:gd name="connsiteX1187" fmla="*/ 889555 w 4175867"/>
                <a:gd name="connsiteY1187" fmla="*/ 590037 h 2504314"/>
                <a:gd name="connsiteX1188" fmla="*/ 881098 w 4175867"/>
                <a:gd name="connsiteY1188" fmla="*/ 596974 h 2504314"/>
                <a:gd name="connsiteX1189" fmla="*/ 878983 w 4175867"/>
                <a:gd name="connsiteY1189" fmla="*/ 572524 h 2504314"/>
                <a:gd name="connsiteX1190" fmla="*/ 883381 w 4175867"/>
                <a:gd name="connsiteY1190" fmla="*/ 559748 h 2504314"/>
                <a:gd name="connsiteX1191" fmla="*/ 887271 w 4175867"/>
                <a:gd name="connsiteY1191" fmla="*/ 562879 h 2504314"/>
                <a:gd name="connsiteX1192" fmla="*/ 890824 w 4175867"/>
                <a:gd name="connsiteY1192" fmla="*/ 558818 h 2504314"/>
                <a:gd name="connsiteX1193" fmla="*/ 890400 w 4175867"/>
                <a:gd name="connsiteY1193" fmla="*/ 562794 h 2504314"/>
                <a:gd name="connsiteX1194" fmla="*/ 847014 w 4175867"/>
                <a:gd name="connsiteY1194" fmla="*/ 532844 h 2504314"/>
                <a:gd name="connsiteX1195" fmla="*/ 861391 w 4175867"/>
                <a:gd name="connsiteY1195" fmla="*/ 551288 h 2504314"/>
                <a:gd name="connsiteX1196" fmla="*/ 856655 w 4175867"/>
                <a:gd name="connsiteY1196" fmla="*/ 570831 h 2504314"/>
                <a:gd name="connsiteX1197" fmla="*/ 859700 w 4175867"/>
                <a:gd name="connsiteY1197" fmla="*/ 577769 h 2504314"/>
                <a:gd name="connsiteX1198" fmla="*/ 872725 w 4175867"/>
                <a:gd name="connsiteY1198" fmla="*/ 569816 h 2504314"/>
                <a:gd name="connsiteX1199" fmla="*/ 874332 w 4175867"/>
                <a:gd name="connsiteY1199" fmla="*/ 578023 h 2504314"/>
                <a:gd name="connsiteX1200" fmla="*/ 870188 w 4175867"/>
                <a:gd name="connsiteY1200" fmla="*/ 594013 h 2504314"/>
                <a:gd name="connsiteX1201" fmla="*/ 862406 w 4175867"/>
                <a:gd name="connsiteY1201" fmla="*/ 591052 h 2504314"/>
                <a:gd name="connsiteX1202" fmla="*/ 861730 w 4175867"/>
                <a:gd name="connsiteY1202" fmla="*/ 584961 h 2504314"/>
                <a:gd name="connsiteX1203" fmla="*/ 856487 w 4175867"/>
                <a:gd name="connsiteY1203" fmla="*/ 596128 h 2504314"/>
                <a:gd name="connsiteX1204" fmla="*/ 845069 w 4175867"/>
                <a:gd name="connsiteY1204" fmla="*/ 602135 h 2504314"/>
                <a:gd name="connsiteX1205" fmla="*/ 842785 w 4175867"/>
                <a:gd name="connsiteY1205" fmla="*/ 595198 h 2504314"/>
                <a:gd name="connsiteX1206" fmla="*/ 857078 w 4175867"/>
                <a:gd name="connsiteY1206" fmla="*/ 575908 h 2504314"/>
                <a:gd name="connsiteX1207" fmla="*/ 851242 w 4175867"/>
                <a:gd name="connsiteY1207" fmla="*/ 567616 h 2504314"/>
                <a:gd name="connsiteX1208" fmla="*/ 842532 w 4175867"/>
                <a:gd name="connsiteY1208" fmla="*/ 572100 h 2504314"/>
                <a:gd name="connsiteX1209" fmla="*/ 841094 w 4175867"/>
                <a:gd name="connsiteY1209" fmla="*/ 557887 h 2504314"/>
                <a:gd name="connsiteX1210" fmla="*/ 830860 w 4175867"/>
                <a:gd name="connsiteY1210" fmla="*/ 551457 h 2504314"/>
                <a:gd name="connsiteX1211" fmla="*/ 829845 w 4175867"/>
                <a:gd name="connsiteY1211" fmla="*/ 540373 h 2504314"/>
                <a:gd name="connsiteX1212" fmla="*/ 836527 w 4175867"/>
                <a:gd name="connsiteY1212" fmla="*/ 539274 h 2504314"/>
                <a:gd name="connsiteX1213" fmla="*/ 837711 w 4175867"/>
                <a:gd name="connsiteY1213" fmla="*/ 545365 h 2504314"/>
                <a:gd name="connsiteX1214" fmla="*/ 844815 w 4175867"/>
                <a:gd name="connsiteY1214" fmla="*/ 547057 h 2504314"/>
                <a:gd name="connsiteX1215" fmla="*/ 847014 w 4175867"/>
                <a:gd name="connsiteY1215" fmla="*/ 532844 h 2504314"/>
                <a:gd name="connsiteX1216" fmla="*/ 1051769 w 4175867"/>
                <a:gd name="connsiteY1216" fmla="*/ 514907 h 2504314"/>
                <a:gd name="connsiteX1217" fmla="*/ 1051515 w 4175867"/>
                <a:gd name="connsiteY1217" fmla="*/ 530644 h 2504314"/>
                <a:gd name="connsiteX1218" fmla="*/ 1045849 w 4175867"/>
                <a:gd name="connsiteY1218" fmla="*/ 531321 h 2504314"/>
                <a:gd name="connsiteX1219" fmla="*/ 1042127 w 4175867"/>
                <a:gd name="connsiteY1219" fmla="*/ 520745 h 2504314"/>
                <a:gd name="connsiteX1220" fmla="*/ 1051769 w 4175867"/>
                <a:gd name="connsiteY1220" fmla="*/ 514907 h 2504314"/>
                <a:gd name="connsiteX1221" fmla="*/ 2182193 w 4175867"/>
                <a:gd name="connsiteY1221" fmla="*/ 498494 h 2504314"/>
                <a:gd name="connsiteX1222" fmla="*/ 2201137 w 4175867"/>
                <a:gd name="connsiteY1222" fmla="*/ 510085 h 2504314"/>
                <a:gd name="connsiteX1223" fmla="*/ 2202744 w 4175867"/>
                <a:gd name="connsiteY1223" fmla="*/ 518545 h 2504314"/>
                <a:gd name="connsiteX1224" fmla="*/ 2194879 w 4175867"/>
                <a:gd name="connsiteY1224" fmla="*/ 518292 h 2504314"/>
                <a:gd name="connsiteX1225" fmla="*/ 2190143 w 4175867"/>
                <a:gd name="connsiteY1225" fmla="*/ 508308 h 2504314"/>
                <a:gd name="connsiteX1226" fmla="*/ 2185744 w 4175867"/>
                <a:gd name="connsiteY1226" fmla="*/ 514400 h 2504314"/>
                <a:gd name="connsiteX1227" fmla="*/ 2189466 w 4175867"/>
                <a:gd name="connsiteY1227" fmla="*/ 518630 h 2504314"/>
                <a:gd name="connsiteX1228" fmla="*/ 2181008 w 4175867"/>
                <a:gd name="connsiteY1228" fmla="*/ 519645 h 2504314"/>
                <a:gd name="connsiteX1229" fmla="*/ 2179909 w 4175867"/>
                <a:gd name="connsiteY1229" fmla="*/ 526583 h 2504314"/>
                <a:gd name="connsiteX1230" fmla="*/ 2173819 w 4175867"/>
                <a:gd name="connsiteY1230" fmla="*/ 524806 h 2504314"/>
                <a:gd name="connsiteX1231" fmla="*/ 2176188 w 4175867"/>
                <a:gd name="connsiteY1231" fmla="*/ 520322 h 2504314"/>
                <a:gd name="connsiteX1232" fmla="*/ 2170859 w 4175867"/>
                <a:gd name="connsiteY1232" fmla="*/ 514400 h 2504314"/>
                <a:gd name="connsiteX1233" fmla="*/ 2167138 w 4175867"/>
                <a:gd name="connsiteY1233" fmla="*/ 527514 h 2504314"/>
                <a:gd name="connsiteX1234" fmla="*/ 2160118 w 4175867"/>
                <a:gd name="connsiteY1234" fmla="*/ 527598 h 2504314"/>
                <a:gd name="connsiteX1235" fmla="*/ 2151915 w 4175867"/>
                <a:gd name="connsiteY1235" fmla="*/ 514569 h 2504314"/>
                <a:gd name="connsiteX1236" fmla="*/ 2155805 w 4175867"/>
                <a:gd name="connsiteY1236" fmla="*/ 513723 h 2504314"/>
                <a:gd name="connsiteX1237" fmla="*/ 2151745 w 4175867"/>
                <a:gd name="connsiteY1237" fmla="*/ 501117 h 2504314"/>
                <a:gd name="connsiteX1238" fmla="*/ 2140328 w 4175867"/>
                <a:gd name="connsiteY1238" fmla="*/ 498240 h 2504314"/>
                <a:gd name="connsiteX1239" fmla="*/ 2182193 w 4175867"/>
                <a:gd name="connsiteY1239" fmla="*/ 498494 h 2504314"/>
                <a:gd name="connsiteX1240" fmla="*/ 253301 w 4175867"/>
                <a:gd name="connsiteY1240" fmla="*/ 493164 h 2504314"/>
                <a:gd name="connsiteX1241" fmla="*/ 243575 w 4175867"/>
                <a:gd name="connsiteY1241" fmla="*/ 530136 h 2504314"/>
                <a:gd name="connsiteX1242" fmla="*/ 256684 w 4175867"/>
                <a:gd name="connsiteY1242" fmla="*/ 531829 h 2504314"/>
                <a:gd name="connsiteX1243" fmla="*/ 254738 w 4175867"/>
                <a:gd name="connsiteY1243" fmla="*/ 543250 h 2504314"/>
                <a:gd name="connsiteX1244" fmla="*/ 275290 w 4175867"/>
                <a:gd name="connsiteY1244" fmla="*/ 544181 h 2504314"/>
                <a:gd name="connsiteX1245" fmla="*/ 287215 w 4175867"/>
                <a:gd name="connsiteY1245" fmla="*/ 564148 h 2504314"/>
                <a:gd name="connsiteX1246" fmla="*/ 287300 w 4175867"/>
                <a:gd name="connsiteY1246" fmla="*/ 574216 h 2504314"/>
                <a:gd name="connsiteX1247" fmla="*/ 278335 w 4175867"/>
                <a:gd name="connsiteY1247" fmla="*/ 582084 h 2504314"/>
                <a:gd name="connsiteX1248" fmla="*/ 276051 w 4175867"/>
                <a:gd name="connsiteY1248" fmla="*/ 571678 h 2504314"/>
                <a:gd name="connsiteX1249" fmla="*/ 271400 w 4175867"/>
                <a:gd name="connsiteY1249" fmla="*/ 577177 h 2504314"/>
                <a:gd name="connsiteX1250" fmla="*/ 266664 w 4175867"/>
                <a:gd name="connsiteY1250" fmla="*/ 573370 h 2504314"/>
                <a:gd name="connsiteX1251" fmla="*/ 267509 w 4175867"/>
                <a:gd name="connsiteY1251" fmla="*/ 591052 h 2504314"/>
                <a:gd name="connsiteX1252" fmla="*/ 255753 w 4175867"/>
                <a:gd name="connsiteY1252" fmla="*/ 611696 h 2504314"/>
                <a:gd name="connsiteX1253" fmla="*/ 256345 w 4175867"/>
                <a:gd name="connsiteY1253" fmla="*/ 621341 h 2504314"/>
                <a:gd name="connsiteX1254" fmla="*/ 247550 w 4175867"/>
                <a:gd name="connsiteY1254" fmla="*/ 621256 h 2504314"/>
                <a:gd name="connsiteX1255" fmla="*/ 246873 w 4175867"/>
                <a:gd name="connsiteY1255" fmla="*/ 632593 h 2504314"/>
                <a:gd name="connsiteX1256" fmla="*/ 237993 w 4175867"/>
                <a:gd name="connsiteY1256" fmla="*/ 634624 h 2504314"/>
                <a:gd name="connsiteX1257" fmla="*/ 238500 w 4175867"/>
                <a:gd name="connsiteY1257" fmla="*/ 640292 h 2504314"/>
                <a:gd name="connsiteX1258" fmla="*/ 225729 w 4175867"/>
                <a:gd name="connsiteY1258" fmla="*/ 647399 h 2504314"/>
                <a:gd name="connsiteX1259" fmla="*/ 221924 w 4175867"/>
                <a:gd name="connsiteY1259" fmla="*/ 657636 h 2504314"/>
                <a:gd name="connsiteX1260" fmla="*/ 197566 w 4175867"/>
                <a:gd name="connsiteY1260" fmla="*/ 664743 h 2504314"/>
                <a:gd name="connsiteX1261" fmla="*/ 195452 w 4175867"/>
                <a:gd name="connsiteY1261" fmla="*/ 653744 h 2504314"/>
                <a:gd name="connsiteX1262" fmla="*/ 204417 w 4175867"/>
                <a:gd name="connsiteY1262" fmla="*/ 653660 h 2504314"/>
                <a:gd name="connsiteX1263" fmla="*/ 199258 w 4175867"/>
                <a:gd name="connsiteY1263" fmla="*/ 634285 h 2504314"/>
                <a:gd name="connsiteX1264" fmla="*/ 207377 w 4175867"/>
                <a:gd name="connsiteY1264" fmla="*/ 632086 h 2504314"/>
                <a:gd name="connsiteX1265" fmla="*/ 207377 w 4175867"/>
                <a:gd name="connsiteY1265" fmla="*/ 615926 h 2504314"/>
                <a:gd name="connsiteX1266" fmla="*/ 210760 w 4175867"/>
                <a:gd name="connsiteY1266" fmla="*/ 610765 h 2504314"/>
                <a:gd name="connsiteX1267" fmla="*/ 223361 w 4175867"/>
                <a:gd name="connsiteY1267" fmla="*/ 602305 h 2504314"/>
                <a:gd name="connsiteX1268" fmla="*/ 214143 w 4175867"/>
                <a:gd name="connsiteY1268" fmla="*/ 591221 h 2504314"/>
                <a:gd name="connsiteX1269" fmla="*/ 215919 w 4175867"/>
                <a:gd name="connsiteY1269" fmla="*/ 577008 h 2504314"/>
                <a:gd name="connsiteX1270" fmla="*/ 216511 w 4175867"/>
                <a:gd name="connsiteY1270" fmla="*/ 570831 h 2504314"/>
                <a:gd name="connsiteX1271" fmla="*/ 222769 w 4175867"/>
                <a:gd name="connsiteY1271" fmla="*/ 570070 h 2504314"/>
                <a:gd name="connsiteX1272" fmla="*/ 215665 w 4175867"/>
                <a:gd name="connsiteY1272" fmla="*/ 560679 h 2504314"/>
                <a:gd name="connsiteX1273" fmla="*/ 221416 w 4175867"/>
                <a:gd name="connsiteY1273" fmla="*/ 557295 h 2504314"/>
                <a:gd name="connsiteX1274" fmla="*/ 209660 w 4175867"/>
                <a:gd name="connsiteY1274" fmla="*/ 555179 h 2504314"/>
                <a:gd name="connsiteX1275" fmla="*/ 208730 w 4175867"/>
                <a:gd name="connsiteY1275" fmla="*/ 559663 h 2504314"/>
                <a:gd name="connsiteX1276" fmla="*/ 198073 w 4175867"/>
                <a:gd name="connsiteY1276" fmla="*/ 560256 h 2504314"/>
                <a:gd name="connsiteX1277" fmla="*/ 196974 w 4175867"/>
                <a:gd name="connsiteY1277" fmla="*/ 549257 h 2504314"/>
                <a:gd name="connsiteX1278" fmla="*/ 223953 w 4175867"/>
                <a:gd name="connsiteY1278" fmla="*/ 510423 h 2504314"/>
                <a:gd name="connsiteX1279" fmla="*/ 242898 w 4175867"/>
                <a:gd name="connsiteY1279" fmla="*/ 494518 h 2504314"/>
                <a:gd name="connsiteX1280" fmla="*/ 253301 w 4175867"/>
                <a:gd name="connsiteY1280" fmla="*/ 493164 h 2504314"/>
                <a:gd name="connsiteX1281" fmla="*/ 942245 w 4175867"/>
                <a:gd name="connsiteY1281" fmla="*/ 475312 h 2504314"/>
                <a:gd name="connsiteX1282" fmla="*/ 952986 w 4175867"/>
                <a:gd name="connsiteY1282" fmla="*/ 479627 h 2504314"/>
                <a:gd name="connsiteX1283" fmla="*/ 953409 w 4175867"/>
                <a:gd name="connsiteY1283" fmla="*/ 498156 h 2504314"/>
                <a:gd name="connsiteX1284" fmla="*/ 964403 w 4175867"/>
                <a:gd name="connsiteY1284" fmla="*/ 511862 h 2504314"/>
                <a:gd name="connsiteX1285" fmla="*/ 970746 w 4175867"/>
                <a:gd name="connsiteY1285" fmla="*/ 505178 h 2504314"/>
                <a:gd name="connsiteX1286" fmla="*/ 967617 w 4175867"/>
                <a:gd name="connsiteY1286" fmla="*/ 483011 h 2504314"/>
                <a:gd name="connsiteX1287" fmla="*/ 973115 w 4175867"/>
                <a:gd name="connsiteY1287" fmla="*/ 478866 h 2504314"/>
                <a:gd name="connsiteX1288" fmla="*/ 986224 w 4175867"/>
                <a:gd name="connsiteY1288" fmla="*/ 479712 h 2504314"/>
                <a:gd name="connsiteX1289" fmla="*/ 991552 w 4175867"/>
                <a:gd name="connsiteY1289" fmla="*/ 494094 h 2504314"/>
                <a:gd name="connsiteX1290" fmla="*/ 1006014 w 4175867"/>
                <a:gd name="connsiteY1290" fmla="*/ 491979 h 2504314"/>
                <a:gd name="connsiteX1291" fmla="*/ 1005845 w 4175867"/>
                <a:gd name="connsiteY1291" fmla="*/ 502724 h 2504314"/>
                <a:gd name="connsiteX1292" fmla="*/ 1030202 w 4175867"/>
                <a:gd name="connsiteY1292" fmla="*/ 499425 h 2504314"/>
                <a:gd name="connsiteX1293" fmla="*/ 1028426 w 4175867"/>
                <a:gd name="connsiteY1293" fmla="*/ 527429 h 2504314"/>
                <a:gd name="connsiteX1294" fmla="*/ 1000855 w 4175867"/>
                <a:gd name="connsiteY1294" fmla="*/ 530644 h 2504314"/>
                <a:gd name="connsiteX1295" fmla="*/ 1003054 w 4175867"/>
                <a:gd name="connsiteY1295" fmla="*/ 538512 h 2504314"/>
                <a:gd name="connsiteX1296" fmla="*/ 997472 w 4175867"/>
                <a:gd name="connsiteY1296" fmla="*/ 538597 h 2504314"/>
                <a:gd name="connsiteX1297" fmla="*/ 998572 w 4175867"/>
                <a:gd name="connsiteY1297" fmla="*/ 542573 h 2504314"/>
                <a:gd name="connsiteX1298" fmla="*/ 986731 w 4175867"/>
                <a:gd name="connsiteY1298" fmla="*/ 539951 h 2504314"/>
                <a:gd name="connsiteX1299" fmla="*/ 982841 w 4175867"/>
                <a:gd name="connsiteY1299" fmla="*/ 557972 h 2504314"/>
                <a:gd name="connsiteX1300" fmla="*/ 973115 w 4175867"/>
                <a:gd name="connsiteY1300" fmla="*/ 549257 h 2504314"/>
                <a:gd name="connsiteX1301" fmla="*/ 966433 w 4175867"/>
                <a:gd name="connsiteY1301" fmla="*/ 558564 h 2504314"/>
                <a:gd name="connsiteX1302" fmla="*/ 959498 w 4175867"/>
                <a:gd name="connsiteY1302" fmla="*/ 556195 h 2504314"/>
                <a:gd name="connsiteX1303" fmla="*/ 959075 w 4175867"/>
                <a:gd name="connsiteY1303" fmla="*/ 563386 h 2504314"/>
                <a:gd name="connsiteX1304" fmla="*/ 949011 w 4175867"/>
                <a:gd name="connsiteY1304" fmla="*/ 561525 h 2504314"/>
                <a:gd name="connsiteX1305" fmla="*/ 944613 w 4175867"/>
                <a:gd name="connsiteY1305" fmla="*/ 567447 h 2504314"/>
                <a:gd name="connsiteX1306" fmla="*/ 942583 w 4175867"/>
                <a:gd name="connsiteY1306" fmla="*/ 558902 h 2504314"/>
                <a:gd name="connsiteX1307" fmla="*/ 936240 w 4175867"/>
                <a:gd name="connsiteY1307" fmla="*/ 556026 h 2504314"/>
                <a:gd name="connsiteX1308" fmla="*/ 935310 w 4175867"/>
                <a:gd name="connsiteY1308" fmla="*/ 561609 h 2504314"/>
                <a:gd name="connsiteX1309" fmla="*/ 930912 w 4175867"/>
                <a:gd name="connsiteY1309" fmla="*/ 560679 h 2504314"/>
                <a:gd name="connsiteX1310" fmla="*/ 924146 w 4175867"/>
                <a:gd name="connsiteY1310" fmla="*/ 549426 h 2504314"/>
                <a:gd name="connsiteX1311" fmla="*/ 919748 w 4175867"/>
                <a:gd name="connsiteY1311" fmla="*/ 565247 h 2504314"/>
                <a:gd name="connsiteX1312" fmla="*/ 911798 w 4175867"/>
                <a:gd name="connsiteY1312" fmla="*/ 568801 h 2504314"/>
                <a:gd name="connsiteX1313" fmla="*/ 916280 w 4175867"/>
                <a:gd name="connsiteY1313" fmla="*/ 551711 h 2504314"/>
                <a:gd name="connsiteX1314" fmla="*/ 907062 w 4175867"/>
                <a:gd name="connsiteY1314" fmla="*/ 540543 h 2504314"/>
                <a:gd name="connsiteX1315" fmla="*/ 912052 w 4175867"/>
                <a:gd name="connsiteY1315" fmla="*/ 532336 h 2504314"/>
                <a:gd name="connsiteX1316" fmla="*/ 924484 w 4175867"/>
                <a:gd name="connsiteY1316" fmla="*/ 544942 h 2504314"/>
                <a:gd name="connsiteX1317" fmla="*/ 929474 w 4175867"/>
                <a:gd name="connsiteY1317" fmla="*/ 524468 h 2504314"/>
                <a:gd name="connsiteX1318" fmla="*/ 927783 w 4175867"/>
                <a:gd name="connsiteY1318" fmla="*/ 509154 h 2504314"/>
                <a:gd name="connsiteX1319" fmla="*/ 914166 w 4175867"/>
                <a:gd name="connsiteY1319" fmla="*/ 502640 h 2504314"/>
                <a:gd name="connsiteX1320" fmla="*/ 913151 w 4175867"/>
                <a:gd name="connsiteY1320" fmla="*/ 490710 h 2504314"/>
                <a:gd name="connsiteX1321" fmla="*/ 916027 w 4175867"/>
                <a:gd name="connsiteY1321" fmla="*/ 482927 h 2504314"/>
                <a:gd name="connsiteX1322" fmla="*/ 942245 w 4175867"/>
                <a:gd name="connsiteY1322" fmla="*/ 475312 h 2504314"/>
                <a:gd name="connsiteX1323" fmla="*/ 592276 w 4175867"/>
                <a:gd name="connsiteY1323" fmla="*/ 461268 h 2504314"/>
                <a:gd name="connsiteX1324" fmla="*/ 596335 w 4175867"/>
                <a:gd name="connsiteY1324" fmla="*/ 466513 h 2504314"/>
                <a:gd name="connsiteX1325" fmla="*/ 626274 w 4175867"/>
                <a:gd name="connsiteY1325" fmla="*/ 473028 h 2504314"/>
                <a:gd name="connsiteX1326" fmla="*/ 637692 w 4175867"/>
                <a:gd name="connsiteY1326" fmla="*/ 488765 h 2504314"/>
                <a:gd name="connsiteX1327" fmla="*/ 641752 w 4175867"/>
                <a:gd name="connsiteY1327" fmla="*/ 516007 h 2504314"/>
                <a:gd name="connsiteX1328" fmla="*/ 635831 w 4175867"/>
                <a:gd name="connsiteY1328" fmla="*/ 529798 h 2504314"/>
                <a:gd name="connsiteX1329" fmla="*/ 630757 w 4175867"/>
                <a:gd name="connsiteY1329" fmla="*/ 539358 h 2504314"/>
                <a:gd name="connsiteX1330" fmla="*/ 633632 w 4175867"/>
                <a:gd name="connsiteY1330" fmla="*/ 543335 h 2504314"/>
                <a:gd name="connsiteX1331" fmla="*/ 643274 w 4175867"/>
                <a:gd name="connsiteY1331" fmla="*/ 541220 h 2504314"/>
                <a:gd name="connsiteX1332" fmla="*/ 658159 w 4175867"/>
                <a:gd name="connsiteY1332" fmla="*/ 569478 h 2504314"/>
                <a:gd name="connsiteX1333" fmla="*/ 644120 w 4175867"/>
                <a:gd name="connsiteY1333" fmla="*/ 575739 h 2504314"/>
                <a:gd name="connsiteX1334" fmla="*/ 639468 w 4175867"/>
                <a:gd name="connsiteY1334" fmla="*/ 586145 h 2504314"/>
                <a:gd name="connsiteX1335" fmla="*/ 632025 w 4175867"/>
                <a:gd name="connsiteY1335" fmla="*/ 585553 h 2504314"/>
                <a:gd name="connsiteX1336" fmla="*/ 615364 w 4175867"/>
                <a:gd name="connsiteY1336" fmla="*/ 588345 h 2504314"/>
                <a:gd name="connsiteX1337" fmla="*/ 585848 w 4175867"/>
                <a:gd name="connsiteY1337" fmla="*/ 605773 h 2504314"/>
                <a:gd name="connsiteX1338" fmla="*/ 590076 w 4175867"/>
                <a:gd name="connsiteY1338" fmla="*/ 591306 h 2504314"/>
                <a:gd name="connsiteX1339" fmla="*/ 583818 w 4175867"/>
                <a:gd name="connsiteY1339" fmla="*/ 582676 h 2504314"/>
                <a:gd name="connsiteX1340" fmla="*/ 589654 w 4175867"/>
                <a:gd name="connsiteY1340" fmla="*/ 582845 h 2504314"/>
                <a:gd name="connsiteX1341" fmla="*/ 591091 w 4175867"/>
                <a:gd name="connsiteY1341" fmla="*/ 577008 h 2504314"/>
                <a:gd name="connsiteX1342" fmla="*/ 587793 w 4175867"/>
                <a:gd name="connsiteY1342" fmla="*/ 572608 h 2504314"/>
                <a:gd name="connsiteX1343" fmla="*/ 568594 w 4175867"/>
                <a:gd name="connsiteY1343" fmla="*/ 573200 h 2504314"/>
                <a:gd name="connsiteX1344" fmla="*/ 573246 w 4175867"/>
                <a:gd name="connsiteY1344" fmla="*/ 555687 h 2504314"/>
                <a:gd name="connsiteX1345" fmla="*/ 585763 w 4175867"/>
                <a:gd name="connsiteY1345" fmla="*/ 549849 h 2504314"/>
                <a:gd name="connsiteX1346" fmla="*/ 574430 w 4175867"/>
                <a:gd name="connsiteY1346" fmla="*/ 543081 h 2504314"/>
                <a:gd name="connsiteX1347" fmla="*/ 590415 w 4175867"/>
                <a:gd name="connsiteY1347" fmla="*/ 539274 h 2504314"/>
                <a:gd name="connsiteX1348" fmla="*/ 594982 w 4175867"/>
                <a:gd name="connsiteY1348" fmla="*/ 526583 h 2504314"/>
                <a:gd name="connsiteX1349" fmla="*/ 603016 w 4175867"/>
                <a:gd name="connsiteY1349" fmla="*/ 526583 h 2504314"/>
                <a:gd name="connsiteX1350" fmla="*/ 602171 w 4175867"/>
                <a:gd name="connsiteY1350" fmla="*/ 514738 h 2504314"/>
                <a:gd name="connsiteX1351" fmla="*/ 598872 w 4175867"/>
                <a:gd name="connsiteY1351" fmla="*/ 511015 h 2504314"/>
                <a:gd name="connsiteX1352" fmla="*/ 597350 w 4175867"/>
                <a:gd name="connsiteY1352" fmla="*/ 501624 h 2504314"/>
                <a:gd name="connsiteX1353" fmla="*/ 603947 w 4175867"/>
                <a:gd name="connsiteY1353" fmla="*/ 501371 h 2504314"/>
                <a:gd name="connsiteX1354" fmla="*/ 598365 w 4175867"/>
                <a:gd name="connsiteY1354" fmla="*/ 494771 h 2504314"/>
                <a:gd name="connsiteX1355" fmla="*/ 603270 w 4175867"/>
                <a:gd name="connsiteY1355" fmla="*/ 481742 h 2504314"/>
                <a:gd name="connsiteX1356" fmla="*/ 597096 w 4175867"/>
                <a:gd name="connsiteY1356" fmla="*/ 475058 h 2504314"/>
                <a:gd name="connsiteX1357" fmla="*/ 590922 w 4175867"/>
                <a:gd name="connsiteY1357" fmla="*/ 477004 h 2504314"/>
                <a:gd name="connsiteX1358" fmla="*/ 584664 w 4175867"/>
                <a:gd name="connsiteY1358" fmla="*/ 464736 h 2504314"/>
                <a:gd name="connsiteX1359" fmla="*/ 592276 w 4175867"/>
                <a:gd name="connsiteY1359" fmla="*/ 461268 h 2504314"/>
                <a:gd name="connsiteX1360" fmla="*/ 480299 w 4175867"/>
                <a:gd name="connsiteY1360" fmla="*/ 348320 h 2504314"/>
                <a:gd name="connsiteX1361" fmla="*/ 484612 w 4175867"/>
                <a:gd name="connsiteY1361" fmla="*/ 349758 h 2504314"/>
                <a:gd name="connsiteX1362" fmla="*/ 478354 w 4175867"/>
                <a:gd name="connsiteY1362" fmla="*/ 377424 h 2504314"/>
                <a:gd name="connsiteX1363" fmla="*/ 485204 w 4175867"/>
                <a:gd name="connsiteY1363" fmla="*/ 387746 h 2504314"/>
                <a:gd name="connsiteX1364" fmla="*/ 440041 w 4175867"/>
                <a:gd name="connsiteY1364" fmla="*/ 372940 h 2504314"/>
                <a:gd name="connsiteX1365" fmla="*/ 455011 w 4175867"/>
                <a:gd name="connsiteY1365" fmla="*/ 361264 h 2504314"/>
                <a:gd name="connsiteX1366" fmla="*/ 456195 w 4175867"/>
                <a:gd name="connsiteY1366" fmla="*/ 350181 h 2504314"/>
                <a:gd name="connsiteX1367" fmla="*/ 480299 w 4175867"/>
                <a:gd name="connsiteY1367" fmla="*/ 348320 h 2504314"/>
                <a:gd name="connsiteX1368" fmla="*/ 674144 w 4175867"/>
                <a:gd name="connsiteY1368" fmla="*/ 308217 h 2504314"/>
                <a:gd name="connsiteX1369" fmla="*/ 678880 w 4175867"/>
                <a:gd name="connsiteY1369" fmla="*/ 318539 h 2504314"/>
                <a:gd name="connsiteX1370" fmla="*/ 682939 w 4175867"/>
                <a:gd name="connsiteY1370" fmla="*/ 306694 h 2504314"/>
                <a:gd name="connsiteX1371" fmla="*/ 691312 w 4175867"/>
                <a:gd name="connsiteY1371" fmla="*/ 312109 h 2504314"/>
                <a:gd name="connsiteX1372" fmla="*/ 701123 w 4175867"/>
                <a:gd name="connsiteY1372" fmla="*/ 306525 h 2504314"/>
                <a:gd name="connsiteX1373" fmla="*/ 705183 w 4175867"/>
                <a:gd name="connsiteY1373" fmla="*/ 314224 h 2504314"/>
                <a:gd name="connsiteX1374" fmla="*/ 715923 w 4175867"/>
                <a:gd name="connsiteY1374" fmla="*/ 307117 h 2504314"/>
                <a:gd name="connsiteX1375" fmla="*/ 720913 w 4175867"/>
                <a:gd name="connsiteY1375" fmla="*/ 310501 h 2504314"/>
                <a:gd name="connsiteX1376" fmla="*/ 719898 w 4175867"/>
                <a:gd name="connsiteY1376" fmla="*/ 318962 h 2504314"/>
                <a:gd name="connsiteX1377" fmla="*/ 725903 w 4175867"/>
                <a:gd name="connsiteY1377" fmla="*/ 321415 h 2504314"/>
                <a:gd name="connsiteX1378" fmla="*/ 716938 w 4175867"/>
                <a:gd name="connsiteY1378" fmla="*/ 329791 h 2504314"/>
                <a:gd name="connsiteX1379" fmla="*/ 723873 w 4175867"/>
                <a:gd name="connsiteY1379" fmla="*/ 334868 h 2504314"/>
                <a:gd name="connsiteX1380" fmla="*/ 735375 w 4175867"/>
                <a:gd name="connsiteY1380" fmla="*/ 333429 h 2504314"/>
                <a:gd name="connsiteX1381" fmla="*/ 742818 w 4175867"/>
                <a:gd name="connsiteY1381" fmla="*/ 335713 h 2504314"/>
                <a:gd name="connsiteX1382" fmla="*/ 749415 w 4175867"/>
                <a:gd name="connsiteY1382" fmla="*/ 333429 h 2504314"/>
                <a:gd name="connsiteX1383" fmla="*/ 768021 w 4175867"/>
                <a:gd name="connsiteY1383" fmla="*/ 329960 h 2504314"/>
                <a:gd name="connsiteX1384" fmla="*/ 776986 w 4175867"/>
                <a:gd name="connsiteY1384" fmla="*/ 341890 h 2504314"/>
                <a:gd name="connsiteX1385" fmla="*/ 782315 w 4175867"/>
                <a:gd name="connsiteY1385" fmla="*/ 339690 h 2504314"/>
                <a:gd name="connsiteX1386" fmla="*/ 788658 w 4175867"/>
                <a:gd name="connsiteY1386" fmla="*/ 347727 h 2504314"/>
                <a:gd name="connsiteX1387" fmla="*/ 793732 w 4175867"/>
                <a:gd name="connsiteY1387" fmla="*/ 348320 h 2504314"/>
                <a:gd name="connsiteX1388" fmla="*/ 792210 w 4175867"/>
                <a:gd name="connsiteY1388" fmla="*/ 339690 h 2504314"/>
                <a:gd name="connsiteX1389" fmla="*/ 808871 w 4175867"/>
                <a:gd name="connsiteY1389" fmla="*/ 345866 h 2504314"/>
                <a:gd name="connsiteX1390" fmla="*/ 818428 w 4175867"/>
                <a:gd name="connsiteY1390" fmla="*/ 341382 h 2504314"/>
                <a:gd name="connsiteX1391" fmla="*/ 854288 w 4175867"/>
                <a:gd name="connsiteY1391" fmla="*/ 363464 h 2504314"/>
                <a:gd name="connsiteX1392" fmla="*/ 859869 w 4175867"/>
                <a:gd name="connsiteY1392" fmla="*/ 369979 h 2504314"/>
                <a:gd name="connsiteX1393" fmla="*/ 871625 w 4175867"/>
                <a:gd name="connsiteY1393" fmla="*/ 369640 h 2504314"/>
                <a:gd name="connsiteX1394" fmla="*/ 872640 w 4175867"/>
                <a:gd name="connsiteY1394" fmla="*/ 386646 h 2504314"/>
                <a:gd name="connsiteX1395" fmla="*/ 853949 w 4175867"/>
                <a:gd name="connsiteY1395" fmla="*/ 422518 h 2504314"/>
                <a:gd name="connsiteX1396" fmla="*/ 856317 w 4175867"/>
                <a:gd name="connsiteY1396" fmla="*/ 439270 h 2504314"/>
                <a:gd name="connsiteX1397" fmla="*/ 846930 w 4175867"/>
                <a:gd name="connsiteY1397" fmla="*/ 446462 h 2504314"/>
                <a:gd name="connsiteX1398" fmla="*/ 841263 w 4175867"/>
                <a:gd name="connsiteY1398" fmla="*/ 444008 h 2504314"/>
                <a:gd name="connsiteX1399" fmla="*/ 821219 w 4175867"/>
                <a:gd name="connsiteY1399" fmla="*/ 452299 h 2504314"/>
                <a:gd name="connsiteX1400" fmla="*/ 812930 w 4175867"/>
                <a:gd name="connsiteY1400" fmla="*/ 445785 h 2504314"/>
                <a:gd name="connsiteX1401" fmla="*/ 802274 w 4175867"/>
                <a:gd name="connsiteY1401" fmla="*/ 446377 h 2504314"/>
                <a:gd name="connsiteX1402" fmla="*/ 785359 w 4175867"/>
                <a:gd name="connsiteY1402" fmla="*/ 426918 h 2504314"/>
                <a:gd name="connsiteX1403" fmla="*/ 765484 w 4175867"/>
                <a:gd name="connsiteY1403" fmla="*/ 428864 h 2504314"/>
                <a:gd name="connsiteX1404" fmla="*/ 760241 w 4175867"/>
                <a:gd name="connsiteY1404" fmla="*/ 423365 h 2504314"/>
                <a:gd name="connsiteX1405" fmla="*/ 764638 w 4175867"/>
                <a:gd name="connsiteY1405" fmla="*/ 409659 h 2504314"/>
                <a:gd name="connsiteX1406" fmla="*/ 756688 w 4175867"/>
                <a:gd name="connsiteY1406" fmla="*/ 407205 h 2504314"/>
                <a:gd name="connsiteX1407" fmla="*/ 756604 w 4175867"/>
                <a:gd name="connsiteY1407" fmla="*/ 400267 h 2504314"/>
                <a:gd name="connsiteX1408" fmla="*/ 743833 w 4175867"/>
                <a:gd name="connsiteY1408" fmla="*/ 399252 h 2504314"/>
                <a:gd name="connsiteX1409" fmla="*/ 743495 w 4175867"/>
                <a:gd name="connsiteY1409" fmla="*/ 393414 h 2504314"/>
                <a:gd name="connsiteX1410" fmla="*/ 735291 w 4175867"/>
                <a:gd name="connsiteY1410" fmla="*/ 392738 h 2504314"/>
                <a:gd name="connsiteX1411" fmla="*/ 726326 w 4175867"/>
                <a:gd name="connsiteY1411" fmla="*/ 387323 h 2504314"/>
                <a:gd name="connsiteX1412" fmla="*/ 711187 w 4175867"/>
                <a:gd name="connsiteY1412" fmla="*/ 366256 h 2504314"/>
                <a:gd name="connsiteX1413" fmla="*/ 701715 w 4175867"/>
                <a:gd name="connsiteY1413" fmla="*/ 366171 h 2504314"/>
                <a:gd name="connsiteX1414" fmla="*/ 701208 w 4175867"/>
                <a:gd name="connsiteY1414" fmla="*/ 359488 h 2504314"/>
                <a:gd name="connsiteX1415" fmla="*/ 690213 w 4175867"/>
                <a:gd name="connsiteY1415" fmla="*/ 355934 h 2504314"/>
                <a:gd name="connsiteX1416" fmla="*/ 658074 w 4175867"/>
                <a:gd name="connsiteY1416" fmla="*/ 324461 h 2504314"/>
                <a:gd name="connsiteX1417" fmla="*/ 658667 w 4175867"/>
                <a:gd name="connsiteY1417" fmla="*/ 312024 h 2504314"/>
                <a:gd name="connsiteX1418" fmla="*/ 666278 w 4175867"/>
                <a:gd name="connsiteY1418" fmla="*/ 305171 h 2504314"/>
                <a:gd name="connsiteX1419" fmla="*/ 674144 w 4175867"/>
                <a:gd name="connsiteY1419" fmla="*/ 308217 h 2504314"/>
                <a:gd name="connsiteX1420" fmla="*/ 185303 w 4175867"/>
                <a:gd name="connsiteY1420" fmla="*/ 299164 h 2504314"/>
                <a:gd name="connsiteX1421" fmla="*/ 184880 w 4175867"/>
                <a:gd name="connsiteY1421" fmla="*/ 308132 h 2504314"/>
                <a:gd name="connsiteX1422" fmla="*/ 193845 w 4175867"/>
                <a:gd name="connsiteY1422" fmla="*/ 298403 h 2504314"/>
                <a:gd name="connsiteX1423" fmla="*/ 216849 w 4175867"/>
                <a:gd name="connsiteY1423" fmla="*/ 307963 h 2504314"/>
                <a:gd name="connsiteX1424" fmla="*/ 231311 w 4175867"/>
                <a:gd name="connsiteY1424" fmla="*/ 327845 h 2504314"/>
                <a:gd name="connsiteX1425" fmla="*/ 230804 w 4175867"/>
                <a:gd name="connsiteY1425" fmla="*/ 336052 h 2504314"/>
                <a:gd name="connsiteX1426" fmla="*/ 223700 w 4175867"/>
                <a:gd name="connsiteY1426" fmla="*/ 335798 h 2504314"/>
                <a:gd name="connsiteX1427" fmla="*/ 226068 w 4175867"/>
                <a:gd name="connsiteY1427" fmla="*/ 343159 h 2504314"/>
                <a:gd name="connsiteX1428" fmla="*/ 219048 w 4175867"/>
                <a:gd name="connsiteY1428" fmla="*/ 363210 h 2504314"/>
                <a:gd name="connsiteX1429" fmla="*/ 190715 w 4175867"/>
                <a:gd name="connsiteY1429" fmla="*/ 404836 h 2504314"/>
                <a:gd name="connsiteX1430" fmla="*/ 165089 w 4175867"/>
                <a:gd name="connsiteY1430" fmla="*/ 424295 h 2504314"/>
                <a:gd name="connsiteX1431" fmla="*/ 153164 w 4175867"/>
                <a:gd name="connsiteY1431" fmla="*/ 444431 h 2504314"/>
                <a:gd name="connsiteX1432" fmla="*/ 130583 w 4175867"/>
                <a:gd name="connsiteY1432" fmla="*/ 454161 h 2504314"/>
                <a:gd name="connsiteX1433" fmla="*/ 127285 w 4175867"/>
                <a:gd name="connsiteY1433" fmla="*/ 425226 h 2504314"/>
                <a:gd name="connsiteX1434" fmla="*/ 133459 w 4175867"/>
                <a:gd name="connsiteY1434" fmla="*/ 401113 h 2504314"/>
                <a:gd name="connsiteX1435" fmla="*/ 121618 w 4175867"/>
                <a:gd name="connsiteY1435" fmla="*/ 396798 h 2504314"/>
                <a:gd name="connsiteX1436" fmla="*/ 124240 w 4175867"/>
                <a:gd name="connsiteY1436" fmla="*/ 382669 h 2504314"/>
                <a:gd name="connsiteX1437" fmla="*/ 130329 w 4175867"/>
                <a:gd name="connsiteY1437" fmla="*/ 380216 h 2504314"/>
                <a:gd name="connsiteX1438" fmla="*/ 123141 w 4175867"/>
                <a:gd name="connsiteY1438" fmla="*/ 371840 h 2504314"/>
                <a:gd name="connsiteX1439" fmla="*/ 133205 w 4175867"/>
                <a:gd name="connsiteY1439" fmla="*/ 357542 h 2504314"/>
                <a:gd name="connsiteX1440" fmla="*/ 130921 w 4175867"/>
                <a:gd name="connsiteY1440" fmla="*/ 353227 h 2504314"/>
                <a:gd name="connsiteX1441" fmla="*/ 133374 w 4175867"/>
                <a:gd name="connsiteY1441" fmla="*/ 348489 h 2504314"/>
                <a:gd name="connsiteX1442" fmla="*/ 139886 w 4175867"/>
                <a:gd name="connsiteY1442" fmla="*/ 342313 h 2504314"/>
                <a:gd name="connsiteX1443" fmla="*/ 144115 w 4175867"/>
                <a:gd name="connsiteY1443" fmla="*/ 323192 h 2504314"/>
                <a:gd name="connsiteX1444" fmla="*/ 151896 w 4175867"/>
                <a:gd name="connsiteY1444" fmla="*/ 319639 h 2504314"/>
                <a:gd name="connsiteX1445" fmla="*/ 159930 w 4175867"/>
                <a:gd name="connsiteY1445" fmla="*/ 324123 h 2504314"/>
                <a:gd name="connsiteX1446" fmla="*/ 169064 w 4175867"/>
                <a:gd name="connsiteY1446" fmla="*/ 315916 h 2504314"/>
                <a:gd name="connsiteX1447" fmla="*/ 158154 w 4175867"/>
                <a:gd name="connsiteY1447" fmla="*/ 315831 h 2504314"/>
                <a:gd name="connsiteX1448" fmla="*/ 167373 w 4175867"/>
                <a:gd name="connsiteY1448" fmla="*/ 302041 h 2504314"/>
                <a:gd name="connsiteX1449" fmla="*/ 178368 w 4175867"/>
                <a:gd name="connsiteY1449" fmla="*/ 302464 h 2504314"/>
                <a:gd name="connsiteX1450" fmla="*/ 186064 w 4175867"/>
                <a:gd name="connsiteY1450" fmla="*/ 295864 h 2504314"/>
                <a:gd name="connsiteX1451" fmla="*/ 185303 w 4175867"/>
                <a:gd name="connsiteY1451" fmla="*/ 299164 h 2504314"/>
                <a:gd name="connsiteX1452" fmla="*/ 34084 w 4175867"/>
                <a:gd name="connsiteY1452" fmla="*/ 245440 h 2504314"/>
                <a:gd name="connsiteX1453" fmla="*/ 34929 w 4175867"/>
                <a:gd name="connsiteY1453" fmla="*/ 264053 h 2504314"/>
                <a:gd name="connsiteX1454" fmla="*/ 23681 w 4175867"/>
                <a:gd name="connsiteY1454" fmla="*/ 272344 h 2504314"/>
                <a:gd name="connsiteX1455" fmla="*/ 22666 w 4175867"/>
                <a:gd name="connsiteY1455" fmla="*/ 286135 h 2504314"/>
                <a:gd name="connsiteX1456" fmla="*/ 14801 w 4175867"/>
                <a:gd name="connsiteY1456" fmla="*/ 296034 h 2504314"/>
                <a:gd name="connsiteX1457" fmla="*/ 17507 w 4175867"/>
                <a:gd name="connsiteY1457" fmla="*/ 301026 h 2504314"/>
                <a:gd name="connsiteX1458" fmla="*/ 676 w 4175867"/>
                <a:gd name="connsiteY1458" fmla="*/ 337152 h 2504314"/>
                <a:gd name="connsiteX1459" fmla="*/ 0 w 4175867"/>
                <a:gd name="connsiteY1459" fmla="*/ 301702 h 2504314"/>
                <a:gd name="connsiteX1460" fmla="*/ 25541 w 4175867"/>
                <a:gd name="connsiteY1460" fmla="*/ 230972 h 2504314"/>
                <a:gd name="connsiteX1461" fmla="*/ 28924 w 4175867"/>
                <a:gd name="connsiteY1461" fmla="*/ 229957 h 2504314"/>
                <a:gd name="connsiteX1462" fmla="*/ 34084 w 4175867"/>
                <a:gd name="connsiteY1462" fmla="*/ 245440 h 2504314"/>
                <a:gd name="connsiteX1463" fmla="*/ 520556 w 4175867"/>
                <a:gd name="connsiteY1463" fmla="*/ 0 h 2504314"/>
                <a:gd name="connsiteX1464" fmla="*/ 514974 w 4175867"/>
                <a:gd name="connsiteY1464" fmla="*/ 14467 h 2504314"/>
                <a:gd name="connsiteX1465" fmla="*/ 521487 w 4175867"/>
                <a:gd name="connsiteY1465" fmla="*/ 19967 h 2504314"/>
                <a:gd name="connsiteX1466" fmla="*/ 520895 w 4175867"/>
                <a:gd name="connsiteY1466" fmla="*/ 26820 h 2504314"/>
                <a:gd name="connsiteX1467" fmla="*/ 550496 w 4175867"/>
                <a:gd name="connsiteY1467" fmla="*/ 35111 h 2504314"/>
                <a:gd name="connsiteX1468" fmla="*/ 546436 w 4175867"/>
                <a:gd name="connsiteY1468" fmla="*/ 57616 h 2504314"/>
                <a:gd name="connsiteX1469" fmla="*/ 555570 w 4175867"/>
                <a:gd name="connsiteY1469" fmla="*/ 70730 h 2504314"/>
                <a:gd name="connsiteX1470" fmla="*/ 556670 w 4175867"/>
                <a:gd name="connsiteY1470" fmla="*/ 83844 h 2504314"/>
                <a:gd name="connsiteX1471" fmla="*/ 580689 w 4175867"/>
                <a:gd name="connsiteY1471" fmla="*/ 84605 h 2504314"/>
                <a:gd name="connsiteX1472" fmla="*/ 588977 w 4175867"/>
                <a:gd name="connsiteY1472" fmla="*/ 92389 h 2504314"/>
                <a:gd name="connsiteX1473" fmla="*/ 635070 w 4175867"/>
                <a:gd name="connsiteY1473" fmla="*/ 89005 h 2504314"/>
                <a:gd name="connsiteX1474" fmla="*/ 645642 w 4175867"/>
                <a:gd name="connsiteY1474" fmla="*/ 95350 h 2504314"/>
                <a:gd name="connsiteX1475" fmla="*/ 646065 w 4175867"/>
                <a:gd name="connsiteY1475" fmla="*/ 101780 h 2504314"/>
                <a:gd name="connsiteX1476" fmla="*/ 645811 w 4175867"/>
                <a:gd name="connsiteY1476" fmla="*/ 121493 h 2504314"/>
                <a:gd name="connsiteX1477" fmla="*/ 639637 w 4175867"/>
                <a:gd name="connsiteY1477" fmla="*/ 125723 h 2504314"/>
                <a:gd name="connsiteX1478" fmla="*/ 640567 w 4175867"/>
                <a:gd name="connsiteY1478" fmla="*/ 132746 h 2504314"/>
                <a:gd name="connsiteX1479" fmla="*/ 632871 w 4175867"/>
                <a:gd name="connsiteY1479" fmla="*/ 135622 h 2504314"/>
                <a:gd name="connsiteX1480" fmla="*/ 629150 w 4175867"/>
                <a:gd name="connsiteY1480" fmla="*/ 148567 h 2504314"/>
                <a:gd name="connsiteX1481" fmla="*/ 636423 w 4175867"/>
                <a:gd name="connsiteY1481" fmla="*/ 148651 h 2504314"/>
                <a:gd name="connsiteX1482" fmla="*/ 636085 w 4175867"/>
                <a:gd name="connsiteY1482" fmla="*/ 154489 h 2504314"/>
                <a:gd name="connsiteX1483" fmla="*/ 638961 w 4175867"/>
                <a:gd name="connsiteY1483" fmla="*/ 156520 h 2504314"/>
                <a:gd name="connsiteX1484" fmla="*/ 649025 w 4175867"/>
                <a:gd name="connsiteY1484" fmla="*/ 156604 h 2504314"/>
                <a:gd name="connsiteX1485" fmla="*/ 648179 w 4175867"/>
                <a:gd name="connsiteY1485" fmla="*/ 167349 h 2504314"/>
                <a:gd name="connsiteX1486" fmla="*/ 656383 w 4175867"/>
                <a:gd name="connsiteY1486" fmla="*/ 163626 h 2504314"/>
                <a:gd name="connsiteX1487" fmla="*/ 657567 w 4175867"/>
                <a:gd name="connsiteY1487" fmla="*/ 173272 h 2504314"/>
                <a:gd name="connsiteX1488" fmla="*/ 664079 w 4175867"/>
                <a:gd name="connsiteY1488" fmla="*/ 175471 h 2504314"/>
                <a:gd name="connsiteX1489" fmla="*/ 651985 w 4175867"/>
                <a:gd name="connsiteY1489" fmla="*/ 192815 h 2504314"/>
                <a:gd name="connsiteX1490" fmla="*/ 658497 w 4175867"/>
                <a:gd name="connsiteY1490" fmla="*/ 196877 h 2504314"/>
                <a:gd name="connsiteX1491" fmla="*/ 647672 w 4175867"/>
                <a:gd name="connsiteY1491" fmla="*/ 203222 h 2504314"/>
                <a:gd name="connsiteX1492" fmla="*/ 642851 w 4175867"/>
                <a:gd name="connsiteY1492" fmla="*/ 217774 h 2504314"/>
                <a:gd name="connsiteX1493" fmla="*/ 651562 w 4175867"/>
                <a:gd name="connsiteY1493" fmla="*/ 219466 h 2504314"/>
                <a:gd name="connsiteX1494" fmla="*/ 661542 w 4175867"/>
                <a:gd name="connsiteY1494" fmla="*/ 213544 h 2504314"/>
                <a:gd name="connsiteX1495" fmla="*/ 679472 w 4175867"/>
                <a:gd name="connsiteY1495" fmla="*/ 217266 h 2504314"/>
                <a:gd name="connsiteX1496" fmla="*/ 659089 w 4175867"/>
                <a:gd name="connsiteY1496" fmla="*/ 265322 h 2504314"/>
                <a:gd name="connsiteX1497" fmla="*/ 650547 w 4175867"/>
                <a:gd name="connsiteY1497" fmla="*/ 270821 h 2504314"/>
                <a:gd name="connsiteX1498" fmla="*/ 649025 w 4175867"/>
                <a:gd name="connsiteY1498" fmla="*/ 278859 h 2504314"/>
                <a:gd name="connsiteX1499" fmla="*/ 642851 w 4175867"/>
                <a:gd name="connsiteY1499" fmla="*/ 279536 h 2504314"/>
                <a:gd name="connsiteX1500" fmla="*/ 649617 w 4175867"/>
                <a:gd name="connsiteY1500" fmla="*/ 300941 h 2504314"/>
                <a:gd name="connsiteX1501" fmla="*/ 641921 w 4175867"/>
                <a:gd name="connsiteY1501" fmla="*/ 300856 h 2504314"/>
                <a:gd name="connsiteX1502" fmla="*/ 626444 w 4175867"/>
                <a:gd name="connsiteY1502" fmla="*/ 288165 h 2504314"/>
                <a:gd name="connsiteX1503" fmla="*/ 610882 w 4175867"/>
                <a:gd name="connsiteY1503" fmla="*/ 267353 h 2504314"/>
                <a:gd name="connsiteX1504" fmla="*/ 613334 w 4175867"/>
                <a:gd name="connsiteY1504" fmla="*/ 260246 h 2504314"/>
                <a:gd name="connsiteX1505" fmla="*/ 594305 w 4175867"/>
                <a:gd name="connsiteY1505" fmla="*/ 221581 h 2504314"/>
                <a:gd name="connsiteX1506" fmla="*/ 581112 w 4175867"/>
                <a:gd name="connsiteY1506" fmla="*/ 221412 h 2504314"/>
                <a:gd name="connsiteX1507" fmla="*/ 574346 w 4175867"/>
                <a:gd name="connsiteY1507" fmla="*/ 211175 h 2504314"/>
                <a:gd name="connsiteX1508" fmla="*/ 565296 w 4175867"/>
                <a:gd name="connsiteY1508" fmla="*/ 212105 h 2504314"/>
                <a:gd name="connsiteX1509" fmla="*/ 561829 w 4175867"/>
                <a:gd name="connsiteY1509" fmla="*/ 195692 h 2504314"/>
                <a:gd name="connsiteX1510" fmla="*/ 547197 w 4175867"/>
                <a:gd name="connsiteY1510" fmla="*/ 192138 h 2504314"/>
                <a:gd name="connsiteX1511" fmla="*/ 547113 w 4175867"/>
                <a:gd name="connsiteY1511" fmla="*/ 177332 h 2504314"/>
                <a:gd name="connsiteX1512" fmla="*/ 539501 w 4175867"/>
                <a:gd name="connsiteY1512" fmla="*/ 169718 h 2504314"/>
                <a:gd name="connsiteX1513" fmla="*/ 529521 w 4175867"/>
                <a:gd name="connsiteY1513" fmla="*/ 168195 h 2504314"/>
                <a:gd name="connsiteX1514" fmla="*/ 523601 w 4175867"/>
                <a:gd name="connsiteY1514" fmla="*/ 173187 h 2504314"/>
                <a:gd name="connsiteX1515" fmla="*/ 526307 w 4175867"/>
                <a:gd name="connsiteY1515" fmla="*/ 157873 h 2504314"/>
                <a:gd name="connsiteX1516" fmla="*/ 518357 w 4175867"/>
                <a:gd name="connsiteY1516" fmla="*/ 150513 h 2504314"/>
                <a:gd name="connsiteX1517" fmla="*/ 510492 w 4175867"/>
                <a:gd name="connsiteY1517" fmla="*/ 138753 h 2504314"/>
                <a:gd name="connsiteX1518" fmla="*/ 501950 w 4175867"/>
                <a:gd name="connsiteY1518" fmla="*/ 117601 h 2504314"/>
                <a:gd name="connsiteX1519" fmla="*/ 493662 w 4175867"/>
                <a:gd name="connsiteY1519" fmla="*/ 120562 h 2504314"/>
                <a:gd name="connsiteX1520" fmla="*/ 487065 w 4175867"/>
                <a:gd name="connsiteY1520" fmla="*/ 111425 h 2504314"/>
                <a:gd name="connsiteX1521" fmla="*/ 476916 w 4175867"/>
                <a:gd name="connsiteY1521" fmla="*/ 114133 h 2504314"/>
                <a:gd name="connsiteX1522" fmla="*/ 472264 w 4175867"/>
                <a:gd name="connsiteY1522" fmla="*/ 116924 h 2504314"/>
                <a:gd name="connsiteX1523" fmla="*/ 458563 w 4175867"/>
                <a:gd name="connsiteY1523" fmla="*/ 119632 h 2504314"/>
                <a:gd name="connsiteX1524" fmla="*/ 460508 w 4175867"/>
                <a:gd name="connsiteY1524" fmla="*/ 109394 h 2504314"/>
                <a:gd name="connsiteX1525" fmla="*/ 454503 w 4175867"/>
                <a:gd name="connsiteY1525" fmla="*/ 106180 h 2504314"/>
                <a:gd name="connsiteX1526" fmla="*/ 459916 w 4175867"/>
                <a:gd name="connsiteY1526" fmla="*/ 97127 h 2504314"/>
                <a:gd name="connsiteX1527" fmla="*/ 448583 w 4175867"/>
                <a:gd name="connsiteY1527" fmla="*/ 90105 h 2504314"/>
                <a:gd name="connsiteX1528" fmla="*/ 444270 w 4175867"/>
                <a:gd name="connsiteY1528" fmla="*/ 70222 h 2504314"/>
                <a:gd name="connsiteX1529" fmla="*/ 446807 w 4175867"/>
                <a:gd name="connsiteY1529" fmla="*/ 61000 h 2504314"/>
                <a:gd name="connsiteX1530" fmla="*/ 439618 w 4175867"/>
                <a:gd name="connsiteY1530" fmla="*/ 44672 h 2504314"/>
                <a:gd name="connsiteX1531" fmla="*/ 443255 w 4175867"/>
                <a:gd name="connsiteY1531" fmla="*/ 33758 h 2504314"/>
                <a:gd name="connsiteX1532" fmla="*/ 474717 w 4175867"/>
                <a:gd name="connsiteY1532" fmla="*/ 17513 h 2504314"/>
                <a:gd name="connsiteX1533" fmla="*/ 474632 w 4175867"/>
                <a:gd name="connsiteY1533" fmla="*/ 11760 h 2504314"/>
                <a:gd name="connsiteX1534" fmla="*/ 487826 w 4175867"/>
                <a:gd name="connsiteY1534" fmla="*/ 4315 h 2504314"/>
                <a:gd name="connsiteX1535" fmla="*/ 520556 w 4175867"/>
                <a:gd name="connsiteY1535" fmla="*/ 0 h 250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</a:cxnLst>
              <a:rect l="l" t="t" r="r" b="b"/>
              <a:pathLst>
                <a:path w="4175867" h="2504314">
                  <a:moveTo>
                    <a:pt x="2199023" y="2419117"/>
                  </a:moveTo>
                  <a:lnTo>
                    <a:pt x="2207988" y="2418102"/>
                  </a:lnTo>
                  <a:lnTo>
                    <a:pt x="2198853" y="2423601"/>
                  </a:lnTo>
                  <a:lnTo>
                    <a:pt x="2197839" y="2439337"/>
                  </a:lnTo>
                  <a:lnTo>
                    <a:pt x="2176864" y="2455751"/>
                  </a:lnTo>
                  <a:lnTo>
                    <a:pt x="2165193" y="2454059"/>
                  </a:lnTo>
                  <a:lnTo>
                    <a:pt x="2147517" y="2471403"/>
                  </a:lnTo>
                  <a:lnTo>
                    <a:pt x="2144980" y="2481809"/>
                  </a:lnTo>
                  <a:lnTo>
                    <a:pt x="2137452" y="2478426"/>
                  </a:lnTo>
                  <a:lnTo>
                    <a:pt x="2125273" y="2483417"/>
                  </a:lnTo>
                  <a:lnTo>
                    <a:pt x="2108190" y="2504315"/>
                  </a:lnTo>
                  <a:lnTo>
                    <a:pt x="2099563" y="2496869"/>
                  </a:lnTo>
                  <a:lnTo>
                    <a:pt x="2097195" y="2503215"/>
                  </a:lnTo>
                  <a:lnTo>
                    <a:pt x="2085608" y="2493570"/>
                  </a:lnTo>
                  <a:lnTo>
                    <a:pt x="2084762" y="2490862"/>
                  </a:lnTo>
                  <a:lnTo>
                    <a:pt x="2078165" y="2485870"/>
                  </a:lnTo>
                  <a:lnTo>
                    <a:pt x="2082648" y="2474279"/>
                  </a:lnTo>
                  <a:lnTo>
                    <a:pt x="2112419" y="2446360"/>
                  </a:lnTo>
                  <a:lnTo>
                    <a:pt x="2123498" y="2428593"/>
                  </a:lnTo>
                  <a:lnTo>
                    <a:pt x="2145572" y="2433331"/>
                  </a:lnTo>
                  <a:lnTo>
                    <a:pt x="2190396" y="2417848"/>
                  </a:lnTo>
                  <a:lnTo>
                    <a:pt x="2199023" y="2419117"/>
                  </a:lnTo>
                  <a:close/>
                  <a:moveTo>
                    <a:pt x="2362252" y="2049392"/>
                  </a:moveTo>
                  <a:lnTo>
                    <a:pt x="2372316" y="2049138"/>
                  </a:lnTo>
                  <a:lnTo>
                    <a:pt x="2374515" y="2065636"/>
                  </a:lnTo>
                  <a:lnTo>
                    <a:pt x="2372654" y="2078158"/>
                  </a:lnTo>
                  <a:lnTo>
                    <a:pt x="2356754" y="2103032"/>
                  </a:lnTo>
                  <a:lnTo>
                    <a:pt x="2362674" y="2144658"/>
                  </a:lnTo>
                  <a:lnTo>
                    <a:pt x="2342377" y="2171562"/>
                  </a:lnTo>
                  <a:lnTo>
                    <a:pt x="2344152" y="2186876"/>
                  </a:lnTo>
                  <a:lnTo>
                    <a:pt x="2320218" y="2211073"/>
                  </a:lnTo>
                  <a:lnTo>
                    <a:pt x="2319372" y="2232055"/>
                  </a:lnTo>
                  <a:lnTo>
                    <a:pt x="2320556" y="2241108"/>
                  </a:lnTo>
                  <a:lnTo>
                    <a:pt x="2311084" y="2248638"/>
                  </a:lnTo>
                  <a:lnTo>
                    <a:pt x="2318188" y="2261244"/>
                  </a:lnTo>
                  <a:lnTo>
                    <a:pt x="2332228" y="2264628"/>
                  </a:lnTo>
                  <a:lnTo>
                    <a:pt x="2332904" y="2275711"/>
                  </a:lnTo>
                  <a:lnTo>
                    <a:pt x="2351764" y="2288656"/>
                  </a:lnTo>
                  <a:lnTo>
                    <a:pt x="2351426" y="2303293"/>
                  </a:lnTo>
                  <a:lnTo>
                    <a:pt x="2362505" y="2311161"/>
                  </a:lnTo>
                  <a:lnTo>
                    <a:pt x="2356669" y="2324359"/>
                  </a:lnTo>
                  <a:lnTo>
                    <a:pt x="2348128" y="2328167"/>
                  </a:lnTo>
                  <a:lnTo>
                    <a:pt x="2351849" y="2345003"/>
                  </a:lnTo>
                  <a:lnTo>
                    <a:pt x="2371386" y="2348133"/>
                  </a:lnTo>
                  <a:lnTo>
                    <a:pt x="2380097" y="2360486"/>
                  </a:lnTo>
                  <a:lnTo>
                    <a:pt x="2370540" y="2381298"/>
                  </a:lnTo>
                  <a:lnTo>
                    <a:pt x="2365043" y="2373768"/>
                  </a:lnTo>
                  <a:lnTo>
                    <a:pt x="2351849" y="2373092"/>
                  </a:lnTo>
                  <a:lnTo>
                    <a:pt x="2342968" y="2390605"/>
                  </a:lnTo>
                  <a:lnTo>
                    <a:pt x="2329183" y="2390859"/>
                  </a:lnTo>
                  <a:lnTo>
                    <a:pt x="2315736" y="2409387"/>
                  </a:lnTo>
                  <a:lnTo>
                    <a:pt x="2311845" y="2425547"/>
                  </a:lnTo>
                  <a:lnTo>
                    <a:pt x="2325800" y="2428085"/>
                  </a:lnTo>
                  <a:lnTo>
                    <a:pt x="2299920" y="2451182"/>
                  </a:lnTo>
                  <a:lnTo>
                    <a:pt x="2298736" y="2446360"/>
                  </a:lnTo>
                  <a:lnTo>
                    <a:pt x="2307193" y="2441199"/>
                  </a:lnTo>
                  <a:lnTo>
                    <a:pt x="2298144" y="2424616"/>
                  </a:lnTo>
                  <a:lnTo>
                    <a:pt x="2287065" y="2421909"/>
                  </a:lnTo>
                  <a:lnTo>
                    <a:pt x="2281652" y="2425716"/>
                  </a:lnTo>
                  <a:lnTo>
                    <a:pt x="2273956" y="2414295"/>
                  </a:lnTo>
                  <a:lnTo>
                    <a:pt x="2257548" y="2407695"/>
                  </a:lnTo>
                  <a:lnTo>
                    <a:pt x="2282244" y="2383583"/>
                  </a:lnTo>
                  <a:lnTo>
                    <a:pt x="2275647" y="2378337"/>
                  </a:lnTo>
                  <a:lnTo>
                    <a:pt x="2284527" y="2377576"/>
                  </a:lnTo>
                  <a:lnTo>
                    <a:pt x="2287826" y="2368185"/>
                  </a:lnTo>
                  <a:lnTo>
                    <a:pt x="2277000" y="2345172"/>
                  </a:lnTo>
                  <a:lnTo>
                    <a:pt x="2276239" y="2323852"/>
                  </a:lnTo>
                  <a:lnTo>
                    <a:pt x="2281736" y="2310738"/>
                  </a:lnTo>
                  <a:lnTo>
                    <a:pt x="2273956" y="2300162"/>
                  </a:lnTo>
                  <a:lnTo>
                    <a:pt x="2256703" y="2292209"/>
                  </a:lnTo>
                  <a:lnTo>
                    <a:pt x="2257464" y="2279096"/>
                  </a:lnTo>
                  <a:lnTo>
                    <a:pt x="2248921" y="2275965"/>
                  </a:lnTo>
                  <a:lnTo>
                    <a:pt x="2245369" y="2265389"/>
                  </a:lnTo>
                  <a:lnTo>
                    <a:pt x="2250275" y="2256760"/>
                  </a:lnTo>
                  <a:lnTo>
                    <a:pt x="2264483" y="2250245"/>
                  </a:lnTo>
                  <a:lnTo>
                    <a:pt x="2266344" y="2238231"/>
                  </a:lnTo>
                  <a:lnTo>
                    <a:pt x="2289602" y="2222325"/>
                  </a:lnTo>
                  <a:lnTo>
                    <a:pt x="2287657" y="2215134"/>
                  </a:lnTo>
                  <a:lnTo>
                    <a:pt x="2293408" y="2204389"/>
                  </a:lnTo>
                  <a:lnTo>
                    <a:pt x="2285965" y="2205489"/>
                  </a:lnTo>
                  <a:lnTo>
                    <a:pt x="2284866" y="2201259"/>
                  </a:lnTo>
                  <a:lnTo>
                    <a:pt x="2290871" y="2181715"/>
                  </a:lnTo>
                  <a:lnTo>
                    <a:pt x="2300681" y="2173847"/>
                  </a:lnTo>
                  <a:lnTo>
                    <a:pt x="2302457" y="2160225"/>
                  </a:lnTo>
                  <a:lnTo>
                    <a:pt x="2321487" y="2147027"/>
                  </a:lnTo>
                  <a:lnTo>
                    <a:pt x="2321994" y="2073759"/>
                  </a:lnTo>
                  <a:lnTo>
                    <a:pt x="2329267" y="2070205"/>
                  </a:lnTo>
                  <a:lnTo>
                    <a:pt x="2340008" y="2074774"/>
                  </a:lnTo>
                  <a:lnTo>
                    <a:pt x="2351933" y="2058022"/>
                  </a:lnTo>
                  <a:lnTo>
                    <a:pt x="2354386" y="2054384"/>
                  </a:lnTo>
                  <a:lnTo>
                    <a:pt x="2362252" y="2049392"/>
                  </a:lnTo>
                  <a:close/>
                  <a:moveTo>
                    <a:pt x="2372654" y="1980185"/>
                  </a:moveTo>
                  <a:lnTo>
                    <a:pt x="2380435" y="1981454"/>
                  </a:lnTo>
                  <a:lnTo>
                    <a:pt x="2372823" y="2007428"/>
                  </a:lnTo>
                  <a:lnTo>
                    <a:pt x="2380266" y="2028326"/>
                  </a:lnTo>
                  <a:lnTo>
                    <a:pt x="2379166" y="2048546"/>
                  </a:lnTo>
                  <a:lnTo>
                    <a:pt x="2375191" y="2049308"/>
                  </a:lnTo>
                  <a:lnTo>
                    <a:pt x="2372401" y="2039578"/>
                  </a:lnTo>
                  <a:lnTo>
                    <a:pt x="2357346" y="2042878"/>
                  </a:lnTo>
                  <a:lnTo>
                    <a:pt x="2350242" y="2037801"/>
                  </a:lnTo>
                  <a:lnTo>
                    <a:pt x="2349058" y="2028749"/>
                  </a:lnTo>
                  <a:lnTo>
                    <a:pt x="2338401" y="2020626"/>
                  </a:lnTo>
                  <a:lnTo>
                    <a:pt x="2340178" y="2016735"/>
                  </a:lnTo>
                  <a:lnTo>
                    <a:pt x="2351342" y="2018258"/>
                  </a:lnTo>
                  <a:lnTo>
                    <a:pt x="2351764" y="2011151"/>
                  </a:lnTo>
                  <a:lnTo>
                    <a:pt x="2361913" y="2004636"/>
                  </a:lnTo>
                  <a:lnTo>
                    <a:pt x="2362674" y="1982808"/>
                  </a:lnTo>
                  <a:lnTo>
                    <a:pt x="2372654" y="1980185"/>
                  </a:lnTo>
                  <a:close/>
                  <a:moveTo>
                    <a:pt x="4105925" y="1743883"/>
                  </a:moveTo>
                  <a:lnTo>
                    <a:pt x="4099666" y="1750059"/>
                  </a:lnTo>
                  <a:lnTo>
                    <a:pt x="4090109" y="1748367"/>
                  </a:lnTo>
                  <a:lnTo>
                    <a:pt x="4092900" y="1743121"/>
                  </a:lnTo>
                  <a:lnTo>
                    <a:pt x="4105925" y="1743883"/>
                  </a:lnTo>
                  <a:close/>
                  <a:moveTo>
                    <a:pt x="4168679" y="1735930"/>
                  </a:moveTo>
                  <a:lnTo>
                    <a:pt x="4173161" y="1738722"/>
                  </a:lnTo>
                  <a:lnTo>
                    <a:pt x="4164535" y="1750821"/>
                  </a:lnTo>
                  <a:lnTo>
                    <a:pt x="4168087" y="1748706"/>
                  </a:lnTo>
                  <a:lnTo>
                    <a:pt x="4175868" y="1757420"/>
                  </a:lnTo>
                  <a:lnTo>
                    <a:pt x="4152948" y="1775356"/>
                  </a:lnTo>
                  <a:lnTo>
                    <a:pt x="4143053" y="1776879"/>
                  </a:lnTo>
                  <a:lnTo>
                    <a:pt x="4152356" y="1748367"/>
                  </a:lnTo>
                  <a:lnTo>
                    <a:pt x="4168679" y="1735930"/>
                  </a:lnTo>
                  <a:close/>
                  <a:moveTo>
                    <a:pt x="2654372" y="1661224"/>
                  </a:moveTo>
                  <a:lnTo>
                    <a:pt x="2670779" y="1665961"/>
                  </a:lnTo>
                  <a:lnTo>
                    <a:pt x="2673908" y="1681613"/>
                  </a:lnTo>
                  <a:lnTo>
                    <a:pt x="2664521" y="1684744"/>
                  </a:lnTo>
                  <a:lnTo>
                    <a:pt x="2657417" y="1685420"/>
                  </a:lnTo>
                  <a:lnTo>
                    <a:pt x="2643208" y="1691258"/>
                  </a:lnTo>
                  <a:lnTo>
                    <a:pt x="2640163" y="1700649"/>
                  </a:lnTo>
                  <a:lnTo>
                    <a:pt x="2636865" y="1694389"/>
                  </a:lnTo>
                  <a:lnTo>
                    <a:pt x="2640333" y="1690666"/>
                  </a:lnTo>
                  <a:lnTo>
                    <a:pt x="2620035" y="1688382"/>
                  </a:lnTo>
                  <a:lnTo>
                    <a:pt x="2591702" y="1699634"/>
                  </a:lnTo>
                  <a:lnTo>
                    <a:pt x="2593309" y="1668922"/>
                  </a:lnTo>
                  <a:lnTo>
                    <a:pt x="2604219" y="1670784"/>
                  </a:lnTo>
                  <a:lnTo>
                    <a:pt x="2618089" y="1664608"/>
                  </a:lnTo>
                  <a:lnTo>
                    <a:pt x="2621557" y="1669007"/>
                  </a:lnTo>
                  <a:lnTo>
                    <a:pt x="2654372" y="1661224"/>
                  </a:lnTo>
                  <a:close/>
                  <a:moveTo>
                    <a:pt x="2746304" y="1626874"/>
                  </a:moveTo>
                  <a:lnTo>
                    <a:pt x="2746981" y="1639903"/>
                  </a:lnTo>
                  <a:lnTo>
                    <a:pt x="2730743" y="1664354"/>
                  </a:lnTo>
                  <a:lnTo>
                    <a:pt x="2724823" y="1651494"/>
                  </a:lnTo>
                  <a:lnTo>
                    <a:pt x="2733787" y="1651748"/>
                  </a:lnTo>
                  <a:lnTo>
                    <a:pt x="2736494" y="1641341"/>
                  </a:lnTo>
                  <a:lnTo>
                    <a:pt x="2716957" y="1648617"/>
                  </a:lnTo>
                  <a:lnTo>
                    <a:pt x="2717803" y="1639988"/>
                  </a:lnTo>
                  <a:lnTo>
                    <a:pt x="2729559" y="1626282"/>
                  </a:lnTo>
                  <a:lnTo>
                    <a:pt x="2746304" y="1626874"/>
                  </a:lnTo>
                  <a:close/>
                  <a:moveTo>
                    <a:pt x="1950373" y="1553014"/>
                  </a:moveTo>
                  <a:lnTo>
                    <a:pt x="1966950" y="1568750"/>
                  </a:lnTo>
                  <a:lnTo>
                    <a:pt x="1956716" y="1586263"/>
                  </a:lnTo>
                  <a:lnTo>
                    <a:pt x="1952150" y="1574673"/>
                  </a:lnTo>
                  <a:lnTo>
                    <a:pt x="1949274" y="1582456"/>
                  </a:lnTo>
                  <a:lnTo>
                    <a:pt x="1939632" y="1576111"/>
                  </a:lnTo>
                  <a:lnTo>
                    <a:pt x="1941155" y="1569765"/>
                  </a:lnTo>
                  <a:lnTo>
                    <a:pt x="1934981" y="1557836"/>
                  </a:lnTo>
                  <a:lnTo>
                    <a:pt x="1950373" y="1553014"/>
                  </a:lnTo>
                  <a:close/>
                  <a:moveTo>
                    <a:pt x="1264474" y="1516464"/>
                  </a:moveTo>
                  <a:lnTo>
                    <a:pt x="1305831" y="1543114"/>
                  </a:lnTo>
                  <a:lnTo>
                    <a:pt x="1309891" y="1554282"/>
                  </a:lnTo>
                  <a:lnTo>
                    <a:pt x="1329681" y="1556652"/>
                  </a:lnTo>
                  <a:lnTo>
                    <a:pt x="1330527" y="1561558"/>
                  </a:lnTo>
                  <a:lnTo>
                    <a:pt x="1319786" y="1568665"/>
                  </a:lnTo>
                  <a:lnTo>
                    <a:pt x="1303209" y="1559782"/>
                  </a:lnTo>
                  <a:lnTo>
                    <a:pt x="1271409" y="1570188"/>
                  </a:lnTo>
                  <a:lnTo>
                    <a:pt x="1239947" y="1561558"/>
                  </a:lnTo>
                  <a:lnTo>
                    <a:pt x="1231828" y="1547176"/>
                  </a:lnTo>
                  <a:lnTo>
                    <a:pt x="1261514" y="1512064"/>
                  </a:lnTo>
                  <a:lnTo>
                    <a:pt x="1264474" y="1516464"/>
                  </a:lnTo>
                  <a:close/>
                  <a:moveTo>
                    <a:pt x="975736" y="1504027"/>
                  </a:moveTo>
                  <a:lnTo>
                    <a:pt x="990030" y="1507750"/>
                  </a:lnTo>
                  <a:lnTo>
                    <a:pt x="986985" y="1519087"/>
                  </a:lnTo>
                  <a:lnTo>
                    <a:pt x="979120" y="1522640"/>
                  </a:lnTo>
                  <a:lnTo>
                    <a:pt x="971423" y="1513672"/>
                  </a:lnTo>
                  <a:lnTo>
                    <a:pt x="975736" y="1504027"/>
                  </a:lnTo>
                  <a:close/>
                  <a:moveTo>
                    <a:pt x="3126129" y="1469170"/>
                  </a:moveTo>
                  <a:lnTo>
                    <a:pt x="3126806" y="1465616"/>
                  </a:lnTo>
                  <a:lnTo>
                    <a:pt x="3128835" y="1473485"/>
                  </a:lnTo>
                  <a:lnTo>
                    <a:pt x="3131795" y="1469339"/>
                  </a:lnTo>
                  <a:lnTo>
                    <a:pt x="3135601" y="1479661"/>
                  </a:lnTo>
                  <a:lnTo>
                    <a:pt x="3127144" y="1512149"/>
                  </a:lnTo>
                  <a:lnTo>
                    <a:pt x="3141183" y="1527886"/>
                  </a:lnTo>
                  <a:lnTo>
                    <a:pt x="3112089" y="1562405"/>
                  </a:lnTo>
                  <a:lnTo>
                    <a:pt x="3109467" y="1572473"/>
                  </a:lnTo>
                  <a:lnTo>
                    <a:pt x="3117249" y="1582794"/>
                  </a:lnTo>
                  <a:lnTo>
                    <a:pt x="3115388" y="1589478"/>
                  </a:lnTo>
                  <a:lnTo>
                    <a:pt x="3097458" y="1605046"/>
                  </a:lnTo>
                  <a:lnTo>
                    <a:pt x="3085194" y="1629242"/>
                  </a:lnTo>
                  <a:lnTo>
                    <a:pt x="3079866" y="1644810"/>
                  </a:lnTo>
                  <a:lnTo>
                    <a:pt x="3085448" y="1656147"/>
                  </a:lnTo>
                  <a:lnTo>
                    <a:pt x="3079528" y="1656909"/>
                  </a:lnTo>
                  <a:lnTo>
                    <a:pt x="3073100" y="1672222"/>
                  </a:lnTo>
                  <a:lnTo>
                    <a:pt x="3064643" y="1677890"/>
                  </a:lnTo>
                  <a:lnTo>
                    <a:pt x="3056439" y="1717063"/>
                  </a:lnTo>
                  <a:lnTo>
                    <a:pt x="3047051" y="1714017"/>
                  </a:lnTo>
                  <a:lnTo>
                    <a:pt x="3032420" y="1719855"/>
                  </a:lnTo>
                  <a:lnTo>
                    <a:pt x="3029376" y="1734407"/>
                  </a:lnTo>
                  <a:lnTo>
                    <a:pt x="3020241" y="1738130"/>
                  </a:lnTo>
                  <a:lnTo>
                    <a:pt x="3009500" y="1760296"/>
                  </a:lnTo>
                  <a:lnTo>
                    <a:pt x="3005441" y="1790501"/>
                  </a:lnTo>
                  <a:lnTo>
                    <a:pt x="3029545" y="1794138"/>
                  </a:lnTo>
                  <a:lnTo>
                    <a:pt x="3019142" y="1801076"/>
                  </a:lnTo>
                  <a:lnTo>
                    <a:pt x="3024385" y="1803530"/>
                  </a:lnTo>
                  <a:lnTo>
                    <a:pt x="3022018" y="1816474"/>
                  </a:lnTo>
                  <a:lnTo>
                    <a:pt x="3010684" y="1821973"/>
                  </a:lnTo>
                  <a:lnTo>
                    <a:pt x="3019226" y="1841433"/>
                  </a:lnTo>
                  <a:lnTo>
                    <a:pt x="2992501" y="1831957"/>
                  </a:lnTo>
                  <a:lnTo>
                    <a:pt x="2989372" y="1821043"/>
                  </a:lnTo>
                  <a:lnTo>
                    <a:pt x="2972880" y="1819604"/>
                  </a:lnTo>
                  <a:lnTo>
                    <a:pt x="2948860" y="1828319"/>
                  </a:lnTo>
                  <a:lnTo>
                    <a:pt x="2929070" y="1846847"/>
                  </a:lnTo>
                  <a:lnTo>
                    <a:pt x="2917822" y="1848455"/>
                  </a:lnTo>
                  <a:lnTo>
                    <a:pt x="2893041" y="1883989"/>
                  </a:lnTo>
                  <a:lnTo>
                    <a:pt x="2874097" y="1928999"/>
                  </a:lnTo>
                  <a:lnTo>
                    <a:pt x="2863102" y="1936783"/>
                  </a:lnTo>
                  <a:lnTo>
                    <a:pt x="2851938" y="1958442"/>
                  </a:lnTo>
                  <a:lnTo>
                    <a:pt x="2841028" y="1961657"/>
                  </a:lnTo>
                  <a:lnTo>
                    <a:pt x="2838744" y="1971894"/>
                  </a:lnTo>
                  <a:lnTo>
                    <a:pt x="2824028" y="1971132"/>
                  </a:lnTo>
                  <a:lnTo>
                    <a:pt x="2817939" y="1982639"/>
                  </a:lnTo>
                  <a:lnTo>
                    <a:pt x="2803054" y="1993468"/>
                  </a:lnTo>
                  <a:lnTo>
                    <a:pt x="2783855" y="1996429"/>
                  </a:lnTo>
                  <a:lnTo>
                    <a:pt x="2774637" y="2006497"/>
                  </a:lnTo>
                  <a:lnTo>
                    <a:pt x="2766940" y="2005144"/>
                  </a:lnTo>
                  <a:lnTo>
                    <a:pt x="2767364" y="1998460"/>
                  </a:lnTo>
                  <a:lnTo>
                    <a:pt x="2781403" y="1996852"/>
                  </a:lnTo>
                  <a:lnTo>
                    <a:pt x="2781826" y="1991184"/>
                  </a:lnTo>
                  <a:lnTo>
                    <a:pt x="2754931" y="1970455"/>
                  </a:lnTo>
                  <a:lnTo>
                    <a:pt x="2756031" y="1964025"/>
                  </a:lnTo>
                  <a:lnTo>
                    <a:pt x="2742837" y="1945920"/>
                  </a:lnTo>
                  <a:lnTo>
                    <a:pt x="2769647" y="1878236"/>
                  </a:lnTo>
                  <a:lnTo>
                    <a:pt x="2771254" y="1801584"/>
                  </a:lnTo>
                  <a:lnTo>
                    <a:pt x="2764657" y="1791177"/>
                  </a:lnTo>
                  <a:lnTo>
                    <a:pt x="2737763" y="1788301"/>
                  </a:lnTo>
                  <a:lnTo>
                    <a:pt x="2740046" y="1766811"/>
                  </a:lnTo>
                  <a:lnTo>
                    <a:pt x="2734210" y="1756743"/>
                  </a:lnTo>
                  <a:lnTo>
                    <a:pt x="2720086" y="1756912"/>
                  </a:lnTo>
                  <a:lnTo>
                    <a:pt x="2717549" y="1747606"/>
                  </a:lnTo>
                  <a:lnTo>
                    <a:pt x="2749941" y="1736522"/>
                  </a:lnTo>
                  <a:lnTo>
                    <a:pt x="2768040" y="1714186"/>
                  </a:lnTo>
                  <a:lnTo>
                    <a:pt x="2777936" y="1713509"/>
                  </a:lnTo>
                  <a:lnTo>
                    <a:pt x="2793920" y="1684490"/>
                  </a:lnTo>
                  <a:lnTo>
                    <a:pt x="2795442" y="1662493"/>
                  </a:lnTo>
                  <a:lnTo>
                    <a:pt x="2807367" y="1635757"/>
                  </a:lnTo>
                  <a:lnTo>
                    <a:pt x="2813203" y="1631612"/>
                  </a:lnTo>
                  <a:lnTo>
                    <a:pt x="2823352" y="1633896"/>
                  </a:lnTo>
                  <a:lnTo>
                    <a:pt x="2834854" y="1626282"/>
                  </a:lnTo>
                  <a:lnTo>
                    <a:pt x="2862256" y="1588040"/>
                  </a:lnTo>
                  <a:lnTo>
                    <a:pt x="2877395" y="1577464"/>
                  </a:lnTo>
                  <a:lnTo>
                    <a:pt x="2924757" y="1559443"/>
                  </a:lnTo>
                  <a:lnTo>
                    <a:pt x="2995715" y="1517649"/>
                  </a:lnTo>
                  <a:lnTo>
                    <a:pt x="3044937" y="1497089"/>
                  </a:lnTo>
                  <a:lnTo>
                    <a:pt x="3071493" y="1492351"/>
                  </a:lnTo>
                  <a:lnTo>
                    <a:pt x="3095682" y="1495566"/>
                  </a:lnTo>
                  <a:lnTo>
                    <a:pt x="3121308" y="1462063"/>
                  </a:lnTo>
                  <a:lnTo>
                    <a:pt x="3126129" y="1469170"/>
                  </a:lnTo>
                  <a:close/>
                  <a:moveTo>
                    <a:pt x="950702" y="1479576"/>
                  </a:moveTo>
                  <a:lnTo>
                    <a:pt x="941484" y="1485752"/>
                  </a:lnTo>
                  <a:lnTo>
                    <a:pt x="946305" y="1508172"/>
                  </a:lnTo>
                  <a:lnTo>
                    <a:pt x="924822" y="1498528"/>
                  </a:lnTo>
                  <a:lnTo>
                    <a:pt x="934718" y="1462655"/>
                  </a:lnTo>
                  <a:lnTo>
                    <a:pt x="939116" y="1461048"/>
                  </a:lnTo>
                  <a:lnTo>
                    <a:pt x="939877" y="1467731"/>
                  </a:lnTo>
                  <a:lnTo>
                    <a:pt x="948165" y="1470016"/>
                  </a:lnTo>
                  <a:lnTo>
                    <a:pt x="950702" y="1479576"/>
                  </a:lnTo>
                  <a:close/>
                  <a:moveTo>
                    <a:pt x="1004745" y="1459694"/>
                  </a:moveTo>
                  <a:lnTo>
                    <a:pt x="1049570" y="1511980"/>
                  </a:lnTo>
                  <a:lnTo>
                    <a:pt x="1044580" y="1545145"/>
                  </a:lnTo>
                  <a:lnTo>
                    <a:pt x="1047878" y="1554029"/>
                  </a:lnTo>
                  <a:lnTo>
                    <a:pt x="1014641" y="1580933"/>
                  </a:lnTo>
                  <a:lnTo>
                    <a:pt x="996880" y="1567396"/>
                  </a:lnTo>
                  <a:lnTo>
                    <a:pt x="970662" y="1567650"/>
                  </a:lnTo>
                  <a:lnTo>
                    <a:pt x="961866" y="1558513"/>
                  </a:lnTo>
                  <a:lnTo>
                    <a:pt x="955185" y="1561812"/>
                  </a:lnTo>
                  <a:lnTo>
                    <a:pt x="947150" y="1556736"/>
                  </a:lnTo>
                  <a:lnTo>
                    <a:pt x="956115" y="1548360"/>
                  </a:lnTo>
                  <a:lnTo>
                    <a:pt x="992736" y="1552337"/>
                  </a:lnTo>
                  <a:lnTo>
                    <a:pt x="1008213" y="1522640"/>
                  </a:lnTo>
                  <a:lnTo>
                    <a:pt x="1002378" y="1513334"/>
                  </a:lnTo>
                  <a:lnTo>
                    <a:pt x="1001278" y="1493113"/>
                  </a:lnTo>
                  <a:lnTo>
                    <a:pt x="993243" y="1487783"/>
                  </a:lnTo>
                  <a:lnTo>
                    <a:pt x="1000179" y="1474584"/>
                  </a:lnTo>
                  <a:lnTo>
                    <a:pt x="996457" y="1466124"/>
                  </a:lnTo>
                  <a:lnTo>
                    <a:pt x="990537" y="1460201"/>
                  </a:lnTo>
                  <a:lnTo>
                    <a:pt x="960682" y="1462232"/>
                  </a:lnTo>
                  <a:lnTo>
                    <a:pt x="958399" y="1448611"/>
                  </a:lnTo>
                  <a:lnTo>
                    <a:pt x="973368" y="1439304"/>
                  </a:lnTo>
                  <a:lnTo>
                    <a:pt x="998149" y="1446326"/>
                  </a:lnTo>
                  <a:lnTo>
                    <a:pt x="1004745" y="1459694"/>
                  </a:lnTo>
                  <a:close/>
                  <a:moveTo>
                    <a:pt x="2470084" y="1440488"/>
                  </a:moveTo>
                  <a:lnTo>
                    <a:pt x="2495626" y="1484568"/>
                  </a:lnTo>
                  <a:lnTo>
                    <a:pt x="2489198" y="1499289"/>
                  </a:lnTo>
                  <a:lnTo>
                    <a:pt x="2492497" y="1504366"/>
                  </a:lnTo>
                  <a:lnTo>
                    <a:pt x="2498248" y="1506734"/>
                  </a:lnTo>
                  <a:lnTo>
                    <a:pt x="2506874" y="1498358"/>
                  </a:lnTo>
                  <a:lnTo>
                    <a:pt x="2520659" y="1513926"/>
                  </a:lnTo>
                  <a:lnTo>
                    <a:pt x="2528356" y="1500220"/>
                  </a:lnTo>
                  <a:lnTo>
                    <a:pt x="2537997" y="1509103"/>
                  </a:lnTo>
                  <a:lnTo>
                    <a:pt x="2526495" y="1523655"/>
                  </a:lnTo>
                  <a:lnTo>
                    <a:pt x="2507128" y="1534146"/>
                  </a:lnTo>
                  <a:lnTo>
                    <a:pt x="2502476" y="1529324"/>
                  </a:lnTo>
                  <a:lnTo>
                    <a:pt x="2493004" y="1538800"/>
                  </a:lnTo>
                  <a:lnTo>
                    <a:pt x="2484377" y="1536177"/>
                  </a:lnTo>
                  <a:lnTo>
                    <a:pt x="2486492" y="1526109"/>
                  </a:lnTo>
                  <a:lnTo>
                    <a:pt x="2479049" y="1513841"/>
                  </a:lnTo>
                  <a:lnTo>
                    <a:pt x="2470930" y="1522978"/>
                  </a:lnTo>
                  <a:lnTo>
                    <a:pt x="2463994" y="1486006"/>
                  </a:lnTo>
                  <a:lnTo>
                    <a:pt x="2455199" y="1486006"/>
                  </a:lnTo>
                  <a:lnTo>
                    <a:pt x="2449871" y="1496836"/>
                  </a:lnTo>
                  <a:lnTo>
                    <a:pt x="2442597" y="1494721"/>
                  </a:lnTo>
                  <a:lnTo>
                    <a:pt x="2438115" y="1501743"/>
                  </a:lnTo>
                  <a:lnTo>
                    <a:pt x="2432956" y="1504534"/>
                  </a:lnTo>
                  <a:lnTo>
                    <a:pt x="2432364" y="1493621"/>
                  </a:lnTo>
                  <a:lnTo>
                    <a:pt x="2420777" y="1495820"/>
                  </a:lnTo>
                  <a:lnTo>
                    <a:pt x="2417817" y="1490321"/>
                  </a:lnTo>
                  <a:lnTo>
                    <a:pt x="2423399" y="1466293"/>
                  </a:lnTo>
                  <a:lnTo>
                    <a:pt x="2418747" y="1455548"/>
                  </a:lnTo>
                  <a:lnTo>
                    <a:pt x="2422807" y="1449456"/>
                  </a:lnTo>
                  <a:lnTo>
                    <a:pt x="2430165" y="1446326"/>
                  </a:lnTo>
                  <a:lnTo>
                    <a:pt x="2427966" y="1454702"/>
                  </a:lnTo>
                  <a:lnTo>
                    <a:pt x="2445642" y="1461640"/>
                  </a:lnTo>
                  <a:lnTo>
                    <a:pt x="2450885" y="1458763"/>
                  </a:lnTo>
                  <a:lnTo>
                    <a:pt x="2454269" y="1442096"/>
                  </a:lnTo>
                  <a:lnTo>
                    <a:pt x="2462049" y="1436850"/>
                  </a:lnTo>
                  <a:lnTo>
                    <a:pt x="2470084" y="1440488"/>
                  </a:lnTo>
                  <a:close/>
                  <a:moveTo>
                    <a:pt x="2854560" y="1394125"/>
                  </a:moveTo>
                  <a:lnTo>
                    <a:pt x="2862510" y="1401062"/>
                  </a:lnTo>
                  <a:lnTo>
                    <a:pt x="2847286" y="1405462"/>
                  </a:lnTo>
                  <a:lnTo>
                    <a:pt x="2846864" y="1395479"/>
                  </a:lnTo>
                  <a:lnTo>
                    <a:pt x="2854560" y="1394125"/>
                  </a:lnTo>
                  <a:close/>
                  <a:moveTo>
                    <a:pt x="2327660" y="1310197"/>
                  </a:moveTo>
                  <a:lnTo>
                    <a:pt x="2340431" y="1309520"/>
                  </a:lnTo>
                  <a:lnTo>
                    <a:pt x="2359883" y="1341162"/>
                  </a:lnTo>
                  <a:lnTo>
                    <a:pt x="2343899" y="1367982"/>
                  </a:lnTo>
                  <a:lnTo>
                    <a:pt x="2302965" y="1362736"/>
                  </a:lnTo>
                  <a:lnTo>
                    <a:pt x="2299497" y="1353768"/>
                  </a:lnTo>
                  <a:lnTo>
                    <a:pt x="2290363" y="1354191"/>
                  </a:lnTo>
                  <a:lnTo>
                    <a:pt x="2294592" y="1350045"/>
                  </a:lnTo>
                  <a:lnTo>
                    <a:pt x="2296960" y="1317050"/>
                  </a:lnTo>
                  <a:lnTo>
                    <a:pt x="2327660" y="1310197"/>
                  </a:lnTo>
                  <a:close/>
                  <a:moveTo>
                    <a:pt x="2832570" y="1289215"/>
                  </a:moveTo>
                  <a:lnTo>
                    <a:pt x="2821322" y="1297252"/>
                  </a:lnTo>
                  <a:lnTo>
                    <a:pt x="2816586" y="1308504"/>
                  </a:lnTo>
                  <a:lnTo>
                    <a:pt x="2830625" y="1306474"/>
                  </a:lnTo>
                  <a:lnTo>
                    <a:pt x="2833247" y="1314680"/>
                  </a:lnTo>
                  <a:lnTo>
                    <a:pt x="2859296" y="1299029"/>
                  </a:lnTo>
                  <a:lnTo>
                    <a:pt x="2857520" y="1311550"/>
                  </a:lnTo>
                  <a:lnTo>
                    <a:pt x="2846864" y="1315442"/>
                  </a:lnTo>
                  <a:lnTo>
                    <a:pt x="2863525" y="1311550"/>
                  </a:lnTo>
                  <a:lnTo>
                    <a:pt x="2866316" y="1319842"/>
                  </a:lnTo>
                  <a:lnTo>
                    <a:pt x="2865470" y="1328218"/>
                  </a:lnTo>
                  <a:lnTo>
                    <a:pt x="2858873" y="1329994"/>
                  </a:lnTo>
                  <a:lnTo>
                    <a:pt x="2864032" y="1339978"/>
                  </a:lnTo>
                  <a:lnTo>
                    <a:pt x="2850331" y="1344969"/>
                  </a:lnTo>
                  <a:lnTo>
                    <a:pt x="2864032" y="1349961"/>
                  </a:lnTo>
                  <a:lnTo>
                    <a:pt x="2860480" y="1359437"/>
                  </a:lnTo>
                  <a:lnTo>
                    <a:pt x="2852361" y="1359267"/>
                  </a:lnTo>
                  <a:lnTo>
                    <a:pt x="2864540" y="1368997"/>
                  </a:lnTo>
                  <a:lnTo>
                    <a:pt x="2858619" y="1372296"/>
                  </a:lnTo>
                  <a:lnTo>
                    <a:pt x="2863609" y="1376611"/>
                  </a:lnTo>
                  <a:lnTo>
                    <a:pt x="2839252" y="1388795"/>
                  </a:lnTo>
                  <a:lnTo>
                    <a:pt x="2826819" y="1384480"/>
                  </a:lnTo>
                  <a:lnTo>
                    <a:pt x="2830541" y="1375935"/>
                  </a:lnTo>
                  <a:lnTo>
                    <a:pt x="2841028" y="1376696"/>
                  </a:lnTo>
                  <a:lnTo>
                    <a:pt x="2842973" y="1366459"/>
                  </a:lnTo>
                  <a:lnTo>
                    <a:pt x="2824282" y="1354784"/>
                  </a:lnTo>
                  <a:lnTo>
                    <a:pt x="2816755" y="1362060"/>
                  </a:lnTo>
                  <a:lnTo>
                    <a:pt x="2815148" y="1357660"/>
                  </a:lnTo>
                  <a:lnTo>
                    <a:pt x="2802124" y="1361552"/>
                  </a:lnTo>
                  <a:lnTo>
                    <a:pt x="2802039" y="1356222"/>
                  </a:lnTo>
                  <a:lnTo>
                    <a:pt x="2808636" y="1355883"/>
                  </a:lnTo>
                  <a:lnTo>
                    <a:pt x="2806521" y="1351399"/>
                  </a:lnTo>
                  <a:lnTo>
                    <a:pt x="2815825" y="1347169"/>
                  </a:lnTo>
                  <a:lnTo>
                    <a:pt x="2815317" y="1339893"/>
                  </a:lnTo>
                  <a:lnTo>
                    <a:pt x="2805676" y="1339639"/>
                  </a:lnTo>
                  <a:lnTo>
                    <a:pt x="2803223" y="1345223"/>
                  </a:lnTo>
                  <a:lnTo>
                    <a:pt x="2788846" y="1339131"/>
                  </a:lnTo>
                  <a:lnTo>
                    <a:pt x="2781065" y="1341669"/>
                  </a:lnTo>
                  <a:lnTo>
                    <a:pt x="2785462" y="1329825"/>
                  </a:lnTo>
                  <a:lnTo>
                    <a:pt x="2779204" y="1327371"/>
                  </a:lnTo>
                  <a:lnTo>
                    <a:pt x="2784279" y="1319588"/>
                  </a:lnTo>
                  <a:lnTo>
                    <a:pt x="2786139" y="1326356"/>
                  </a:lnTo>
                  <a:lnTo>
                    <a:pt x="2793835" y="1327456"/>
                  </a:lnTo>
                  <a:lnTo>
                    <a:pt x="2793159" y="1320857"/>
                  </a:lnTo>
                  <a:lnTo>
                    <a:pt x="2803731" y="1317727"/>
                  </a:lnTo>
                  <a:lnTo>
                    <a:pt x="2804069" y="1308504"/>
                  </a:lnTo>
                  <a:lnTo>
                    <a:pt x="2798571" y="1308420"/>
                  </a:lnTo>
                  <a:lnTo>
                    <a:pt x="2802969" y="1302074"/>
                  </a:lnTo>
                  <a:lnTo>
                    <a:pt x="2832570" y="1289215"/>
                  </a:lnTo>
                  <a:close/>
                  <a:moveTo>
                    <a:pt x="1737922" y="1286930"/>
                  </a:moveTo>
                  <a:lnTo>
                    <a:pt x="1741389" y="1288284"/>
                  </a:lnTo>
                  <a:lnTo>
                    <a:pt x="1768538" y="1310281"/>
                  </a:lnTo>
                  <a:lnTo>
                    <a:pt x="1770652" y="1312565"/>
                  </a:lnTo>
                  <a:lnTo>
                    <a:pt x="1774712" y="1320349"/>
                  </a:lnTo>
                  <a:lnTo>
                    <a:pt x="1782408" y="1321449"/>
                  </a:lnTo>
                  <a:lnTo>
                    <a:pt x="1797632" y="1346577"/>
                  </a:lnTo>
                  <a:lnTo>
                    <a:pt x="1777503" y="1346746"/>
                  </a:lnTo>
                  <a:lnTo>
                    <a:pt x="1783085" y="1344208"/>
                  </a:lnTo>
                  <a:lnTo>
                    <a:pt x="1776235" y="1336763"/>
                  </a:lnTo>
                  <a:lnTo>
                    <a:pt x="1764732" y="1341585"/>
                  </a:lnTo>
                  <a:lnTo>
                    <a:pt x="1763210" y="1350045"/>
                  </a:lnTo>
                  <a:lnTo>
                    <a:pt x="1755767" y="1353853"/>
                  </a:lnTo>
                  <a:lnTo>
                    <a:pt x="1746295" y="1349369"/>
                  </a:lnTo>
                  <a:lnTo>
                    <a:pt x="1740629" y="1349961"/>
                  </a:lnTo>
                  <a:lnTo>
                    <a:pt x="1730480" y="1349876"/>
                  </a:lnTo>
                  <a:lnTo>
                    <a:pt x="1730141" y="1354953"/>
                  </a:lnTo>
                  <a:lnTo>
                    <a:pt x="1715341" y="1348692"/>
                  </a:lnTo>
                  <a:lnTo>
                    <a:pt x="1713903" y="1358422"/>
                  </a:lnTo>
                  <a:lnTo>
                    <a:pt x="1706207" y="1360875"/>
                  </a:lnTo>
                  <a:lnTo>
                    <a:pt x="1711704" y="1368405"/>
                  </a:lnTo>
                  <a:lnTo>
                    <a:pt x="1709928" y="1380757"/>
                  </a:lnTo>
                  <a:lnTo>
                    <a:pt x="1696480" y="1384903"/>
                  </a:lnTo>
                  <a:lnTo>
                    <a:pt x="1708659" y="1395479"/>
                  </a:lnTo>
                  <a:lnTo>
                    <a:pt x="1716694" y="1413330"/>
                  </a:lnTo>
                  <a:lnTo>
                    <a:pt x="1704515" y="1414768"/>
                  </a:lnTo>
                  <a:lnTo>
                    <a:pt x="1695381" y="1409100"/>
                  </a:lnTo>
                  <a:lnTo>
                    <a:pt x="1684640" y="1416376"/>
                  </a:lnTo>
                  <a:lnTo>
                    <a:pt x="1668825" y="1402670"/>
                  </a:lnTo>
                  <a:lnTo>
                    <a:pt x="1667049" y="1408508"/>
                  </a:lnTo>
                  <a:lnTo>
                    <a:pt x="1657999" y="1406223"/>
                  </a:lnTo>
                  <a:lnTo>
                    <a:pt x="1649542" y="1375596"/>
                  </a:lnTo>
                  <a:lnTo>
                    <a:pt x="1637363" y="1369336"/>
                  </a:lnTo>
                  <a:lnTo>
                    <a:pt x="1645652" y="1363582"/>
                  </a:lnTo>
                  <a:lnTo>
                    <a:pt x="1636010" y="1345477"/>
                  </a:lnTo>
                  <a:lnTo>
                    <a:pt x="1639900" y="1327541"/>
                  </a:lnTo>
                  <a:lnTo>
                    <a:pt x="1648357" y="1329825"/>
                  </a:lnTo>
                  <a:lnTo>
                    <a:pt x="1648357" y="1340824"/>
                  </a:lnTo>
                  <a:lnTo>
                    <a:pt x="1653263" y="1339554"/>
                  </a:lnTo>
                  <a:lnTo>
                    <a:pt x="1655716" y="1329571"/>
                  </a:lnTo>
                  <a:lnTo>
                    <a:pt x="1660113" y="1329402"/>
                  </a:lnTo>
                  <a:lnTo>
                    <a:pt x="1670855" y="1332448"/>
                  </a:lnTo>
                  <a:lnTo>
                    <a:pt x="1681088" y="1342854"/>
                  </a:lnTo>
                  <a:lnTo>
                    <a:pt x="1694451" y="1345900"/>
                  </a:lnTo>
                  <a:lnTo>
                    <a:pt x="1696396" y="1355968"/>
                  </a:lnTo>
                  <a:lnTo>
                    <a:pt x="1708575" y="1355375"/>
                  </a:lnTo>
                  <a:lnTo>
                    <a:pt x="1713311" y="1339639"/>
                  </a:lnTo>
                  <a:lnTo>
                    <a:pt x="1724390" y="1339554"/>
                  </a:lnTo>
                  <a:lnTo>
                    <a:pt x="1727266" y="1333040"/>
                  </a:lnTo>
                  <a:lnTo>
                    <a:pt x="1742743" y="1343446"/>
                  </a:lnTo>
                  <a:lnTo>
                    <a:pt x="1735638" y="1326779"/>
                  </a:lnTo>
                  <a:lnTo>
                    <a:pt x="1739022" y="1322633"/>
                  </a:lnTo>
                  <a:lnTo>
                    <a:pt x="1733778" y="1318403"/>
                  </a:lnTo>
                  <a:lnTo>
                    <a:pt x="1728450" y="1315611"/>
                  </a:lnTo>
                  <a:lnTo>
                    <a:pt x="1725490" y="1311381"/>
                  </a:lnTo>
                  <a:lnTo>
                    <a:pt x="1719738" y="1294544"/>
                  </a:lnTo>
                  <a:lnTo>
                    <a:pt x="1723376" y="1286930"/>
                  </a:lnTo>
                  <a:lnTo>
                    <a:pt x="1737922" y="1286930"/>
                  </a:lnTo>
                  <a:close/>
                  <a:moveTo>
                    <a:pt x="2848724" y="1268232"/>
                  </a:moveTo>
                  <a:lnTo>
                    <a:pt x="2854644" y="1278385"/>
                  </a:lnTo>
                  <a:lnTo>
                    <a:pt x="2850415" y="1285153"/>
                  </a:lnTo>
                  <a:lnTo>
                    <a:pt x="2828596" y="1285153"/>
                  </a:lnTo>
                  <a:lnTo>
                    <a:pt x="2829103" y="1274662"/>
                  </a:lnTo>
                  <a:lnTo>
                    <a:pt x="2848724" y="1268232"/>
                  </a:lnTo>
                  <a:close/>
                  <a:moveTo>
                    <a:pt x="578659" y="1267386"/>
                  </a:moveTo>
                  <a:lnTo>
                    <a:pt x="608006" y="1294460"/>
                  </a:lnTo>
                  <a:lnTo>
                    <a:pt x="617140" y="1296998"/>
                  </a:lnTo>
                  <a:lnTo>
                    <a:pt x="623822" y="1292683"/>
                  </a:lnTo>
                  <a:lnTo>
                    <a:pt x="636423" y="1301990"/>
                  </a:lnTo>
                  <a:lnTo>
                    <a:pt x="643105" y="1312058"/>
                  </a:lnTo>
                  <a:lnTo>
                    <a:pt x="638792" y="1314765"/>
                  </a:lnTo>
                  <a:lnTo>
                    <a:pt x="648264" y="1325341"/>
                  </a:lnTo>
                  <a:lnTo>
                    <a:pt x="638961" y="1334309"/>
                  </a:lnTo>
                  <a:lnTo>
                    <a:pt x="616126" y="1330248"/>
                  </a:lnTo>
                  <a:lnTo>
                    <a:pt x="599633" y="1313750"/>
                  </a:lnTo>
                  <a:lnTo>
                    <a:pt x="598534" y="1298521"/>
                  </a:lnTo>
                  <a:lnTo>
                    <a:pt x="573500" y="1297336"/>
                  </a:lnTo>
                  <a:lnTo>
                    <a:pt x="555570" y="1271024"/>
                  </a:lnTo>
                  <a:lnTo>
                    <a:pt x="571470" y="1263748"/>
                  </a:lnTo>
                  <a:lnTo>
                    <a:pt x="578659" y="1267386"/>
                  </a:lnTo>
                  <a:close/>
                  <a:moveTo>
                    <a:pt x="2304826" y="1256557"/>
                  </a:moveTo>
                  <a:lnTo>
                    <a:pt x="2306348" y="1263917"/>
                  </a:lnTo>
                  <a:lnTo>
                    <a:pt x="2291040" y="1265864"/>
                  </a:lnTo>
                  <a:lnTo>
                    <a:pt x="2283682" y="1292429"/>
                  </a:lnTo>
                  <a:lnTo>
                    <a:pt x="2276408" y="1279570"/>
                  </a:lnTo>
                  <a:lnTo>
                    <a:pt x="2276408" y="1265440"/>
                  </a:lnTo>
                  <a:lnTo>
                    <a:pt x="2289094" y="1264764"/>
                  </a:lnTo>
                  <a:lnTo>
                    <a:pt x="2297214" y="1249958"/>
                  </a:lnTo>
                  <a:lnTo>
                    <a:pt x="2304826" y="1256557"/>
                  </a:lnTo>
                  <a:close/>
                  <a:moveTo>
                    <a:pt x="806418" y="1219077"/>
                  </a:moveTo>
                  <a:lnTo>
                    <a:pt x="818174" y="1222122"/>
                  </a:lnTo>
                  <a:lnTo>
                    <a:pt x="812423" y="1226352"/>
                  </a:lnTo>
                  <a:lnTo>
                    <a:pt x="814453" y="1234390"/>
                  </a:lnTo>
                  <a:lnTo>
                    <a:pt x="797369" y="1247673"/>
                  </a:lnTo>
                  <a:lnTo>
                    <a:pt x="795001" y="1257488"/>
                  </a:lnTo>
                  <a:lnTo>
                    <a:pt x="787643" y="1256895"/>
                  </a:lnTo>
                  <a:lnTo>
                    <a:pt x="777494" y="1271955"/>
                  </a:lnTo>
                  <a:lnTo>
                    <a:pt x="740281" y="1294375"/>
                  </a:lnTo>
                  <a:lnTo>
                    <a:pt x="724550" y="1294037"/>
                  </a:lnTo>
                  <a:lnTo>
                    <a:pt x="730893" y="1277116"/>
                  </a:lnTo>
                  <a:lnTo>
                    <a:pt x="742395" y="1266625"/>
                  </a:lnTo>
                  <a:lnTo>
                    <a:pt x="750007" y="1241412"/>
                  </a:lnTo>
                  <a:lnTo>
                    <a:pt x="783921" y="1220431"/>
                  </a:lnTo>
                  <a:lnTo>
                    <a:pt x="806418" y="1219077"/>
                  </a:lnTo>
                  <a:close/>
                  <a:moveTo>
                    <a:pt x="247296" y="1164760"/>
                  </a:moveTo>
                  <a:lnTo>
                    <a:pt x="244759" y="1177536"/>
                  </a:lnTo>
                  <a:lnTo>
                    <a:pt x="277151" y="1193187"/>
                  </a:lnTo>
                  <a:lnTo>
                    <a:pt x="305399" y="1178889"/>
                  </a:lnTo>
                  <a:lnTo>
                    <a:pt x="308528" y="1168483"/>
                  </a:lnTo>
                  <a:lnTo>
                    <a:pt x="315463" y="1172374"/>
                  </a:lnTo>
                  <a:lnTo>
                    <a:pt x="319523" y="1167636"/>
                  </a:lnTo>
                  <a:lnTo>
                    <a:pt x="322060" y="1174405"/>
                  </a:lnTo>
                  <a:lnTo>
                    <a:pt x="334831" y="1178381"/>
                  </a:lnTo>
                  <a:lnTo>
                    <a:pt x="324174" y="1193441"/>
                  </a:lnTo>
                  <a:lnTo>
                    <a:pt x="330179" y="1198348"/>
                  </a:lnTo>
                  <a:lnTo>
                    <a:pt x="328234" y="1207401"/>
                  </a:lnTo>
                  <a:lnTo>
                    <a:pt x="336691" y="1231260"/>
                  </a:lnTo>
                  <a:lnTo>
                    <a:pt x="330771" y="1249535"/>
                  </a:lnTo>
                  <a:lnTo>
                    <a:pt x="321299" y="1261802"/>
                  </a:lnTo>
                  <a:lnTo>
                    <a:pt x="312841" y="1256980"/>
                  </a:lnTo>
                  <a:lnTo>
                    <a:pt x="307598" y="1262479"/>
                  </a:lnTo>
                  <a:lnTo>
                    <a:pt x="299140" y="1261464"/>
                  </a:lnTo>
                  <a:lnTo>
                    <a:pt x="295080" y="1268317"/>
                  </a:lnTo>
                  <a:lnTo>
                    <a:pt x="285354" y="1265948"/>
                  </a:lnTo>
                  <a:lnTo>
                    <a:pt x="279265" y="1273139"/>
                  </a:lnTo>
                  <a:lnTo>
                    <a:pt x="272161" y="1263410"/>
                  </a:lnTo>
                  <a:lnTo>
                    <a:pt x="258544" y="1261549"/>
                  </a:lnTo>
                  <a:lnTo>
                    <a:pt x="251017" y="1271532"/>
                  </a:lnTo>
                  <a:lnTo>
                    <a:pt x="246027" y="1268486"/>
                  </a:lnTo>
                  <a:lnTo>
                    <a:pt x="233933" y="1275339"/>
                  </a:lnTo>
                  <a:lnTo>
                    <a:pt x="227675" y="1272040"/>
                  </a:lnTo>
                  <a:lnTo>
                    <a:pt x="178790" y="1277708"/>
                  </a:lnTo>
                  <a:lnTo>
                    <a:pt x="165174" y="1284561"/>
                  </a:lnTo>
                  <a:lnTo>
                    <a:pt x="162214" y="1265948"/>
                  </a:lnTo>
                  <a:lnTo>
                    <a:pt x="173208" y="1253003"/>
                  </a:lnTo>
                  <a:lnTo>
                    <a:pt x="167373" y="1242766"/>
                  </a:lnTo>
                  <a:lnTo>
                    <a:pt x="177099" y="1228468"/>
                  </a:lnTo>
                  <a:lnTo>
                    <a:pt x="168303" y="1218484"/>
                  </a:lnTo>
                  <a:lnTo>
                    <a:pt x="179721" y="1212139"/>
                  </a:lnTo>
                  <a:lnTo>
                    <a:pt x="175746" y="1205286"/>
                  </a:lnTo>
                  <a:lnTo>
                    <a:pt x="181835" y="1197841"/>
                  </a:lnTo>
                  <a:lnTo>
                    <a:pt x="177691" y="1195641"/>
                  </a:lnTo>
                  <a:lnTo>
                    <a:pt x="189532" y="1185319"/>
                  </a:lnTo>
                  <a:lnTo>
                    <a:pt x="203317" y="1204101"/>
                  </a:lnTo>
                  <a:lnTo>
                    <a:pt x="221247" y="1198433"/>
                  </a:lnTo>
                  <a:lnTo>
                    <a:pt x="223446" y="1209601"/>
                  </a:lnTo>
                  <a:lnTo>
                    <a:pt x="217948" y="1220938"/>
                  </a:lnTo>
                  <a:lnTo>
                    <a:pt x="225983" y="1231937"/>
                  </a:lnTo>
                  <a:lnTo>
                    <a:pt x="243744" y="1231767"/>
                  </a:lnTo>
                  <a:lnTo>
                    <a:pt x="251271" y="1242597"/>
                  </a:lnTo>
                  <a:lnTo>
                    <a:pt x="275205" y="1233629"/>
                  </a:lnTo>
                  <a:lnTo>
                    <a:pt x="277658" y="1227199"/>
                  </a:lnTo>
                  <a:lnTo>
                    <a:pt x="267932" y="1211208"/>
                  </a:lnTo>
                  <a:lnTo>
                    <a:pt x="251440" y="1213746"/>
                  </a:lnTo>
                  <a:lnTo>
                    <a:pt x="229366" y="1184557"/>
                  </a:lnTo>
                  <a:lnTo>
                    <a:pt x="234441" y="1181597"/>
                  </a:lnTo>
                  <a:lnTo>
                    <a:pt x="232834" y="1166368"/>
                  </a:lnTo>
                  <a:lnTo>
                    <a:pt x="247296" y="1164760"/>
                  </a:lnTo>
                  <a:close/>
                  <a:moveTo>
                    <a:pt x="395048" y="1150631"/>
                  </a:moveTo>
                  <a:lnTo>
                    <a:pt x="421773" y="1158077"/>
                  </a:lnTo>
                  <a:lnTo>
                    <a:pt x="426171" y="1182104"/>
                  </a:lnTo>
                  <a:lnTo>
                    <a:pt x="419659" y="1188365"/>
                  </a:lnTo>
                  <a:lnTo>
                    <a:pt x="410525" y="1192257"/>
                  </a:lnTo>
                  <a:lnTo>
                    <a:pt x="388282" y="1181343"/>
                  </a:lnTo>
                  <a:lnTo>
                    <a:pt x="379993" y="1156807"/>
                  </a:lnTo>
                  <a:lnTo>
                    <a:pt x="386505" y="1149785"/>
                  </a:lnTo>
                  <a:lnTo>
                    <a:pt x="395048" y="1150631"/>
                  </a:lnTo>
                  <a:close/>
                  <a:moveTo>
                    <a:pt x="913997" y="1149362"/>
                  </a:moveTo>
                  <a:lnTo>
                    <a:pt x="931673" y="1171021"/>
                  </a:lnTo>
                  <a:lnTo>
                    <a:pt x="926937" y="1182442"/>
                  </a:lnTo>
                  <a:lnTo>
                    <a:pt x="935564" y="1182527"/>
                  </a:lnTo>
                  <a:lnTo>
                    <a:pt x="945290" y="1191495"/>
                  </a:lnTo>
                  <a:lnTo>
                    <a:pt x="954423" y="1189634"/>
                  </a:lnTo>
                  <a:lnTo>
                    <a:pt x="955438" y="1198940"/>
                  </a:lnTo>
                  <a:lnTo>
                    <a:pt x="972184" y="1204694"/>
                  </a:lnTo>
                  <a:lnTo>
                    <a:pt x="984617" y="1221276"/>
                  </a:lnTo>
                  <a:lnTo>
                    <a:pt x="973115" y="1226860"/>
                  </a:lnTo>
                  <a:lnTo>
                    <a:pt x="967617" y="1237859"/>
                  </a:lnTo>
                  <a:lnTo>
                    <a:pt x="973622" y="1245135"/>
                  </a:lnTo>
                  <a:lnTo>
                    <a:pt x="977428" y="1261210"/>
                  </a:lnTo>
                  <a:lnTo>
                    <a:pt x="975229" y="1269501"/>
                  </a:lnTo>
                  <a:lnTo>
                    <a:pt x="971338" y="1278639"/>
                  </a:lnTo>
                  <a:lnTo>
                    <a:pt x="957384" y="1272040"/>
                  </a:lnTo>
                  <a:lnTo>
                    <a:pt x="949011" y="1288538"/>
                  </a:lnTo>
                  <a:lnTo>
                    <a:pt x="936663" y="1275508"/>
                  </a:lnTo>
                  <a:lnTo>
                    <a:pt x="933449" y="1262056"/>
                  </a:lnTo>
                  <a:lnTo>
                    <a:pt x="926768" y="1260956"/>
                  </a:lnTo>
                  <a:lnTo>
                    <a:pt x="922455" y="1256049"/>
                  </a:lnTo>
                  <a:lnTo>
                    <a:pt x="899027" y="1228552"/>
                  </a:lnTo>
                  <a:lnTo>
                    <a:pt x="901564" y="1220346"/>
                  </a:lnTo>
                  <a:lnTo>
                    <a:pt x="880590" y="1222546"/>
                  </a:lnTo>
                  <a:lnTo>
                    <a:pt x="875854" y="1220176"/>
                  </a:lnTo>
                  <a:lnTo>
                    <a:pt x="873570" y="1208924"/>
                  </a:lnTo>
                  <a:lnTo>
                    <a:pt x="879152" y="1190565"/>
                  </a:lnTo>
                  <a:lnTo>
                    <a:pt x="875685" y="1168736"/>
                  </a:lnTo>
                  <a:lnTo>
                    <a:pt x="885411" y="1153169"/>
                  </a:lnTo>
                  <a:lnTo>
                    <a:pt x="913997" y="1149362"/>
                  </a:lnTo>
                  <a:close/>
                  <a:moveTo>
                    <a:pt x="106818" y="1136502"/>
                  </a:moveTo>
                  <a:lnTo>
                    <a:pt x="112653" y="1136248"/>
                  </a:lnTo>
                  <a:lnTo>
                    <a:pt x="115106" y="1146655"/>
                  </a:lnTo>
                  <a:lnTo>
                    <a:pt x="105295" y="1168906"/>
                  </a:lnTo>
                  <a:lnTo>
                    <a:pt x="96330" y="1156892"/>
                  </a:lnTo>
                  <a:lnTo>
                    <a:pt x="89818" y="1156638"/>
                  </a:lnTo>
                  <a:lnTo>
                    <a:pt x="87788" y="1138786"/>
                  </a:lnTo>
                  <a:lnTo>
                    <a:pt x="102166" y="1133541"/>
                  </a:lnTo>
                  <a:lnTo>
                    <a:pt x="106818" y="1136502"/>
                  </a:lnTo>
                  <a:close/>
                  <a:moveTo>
                    <a:pt x="1191571" y="1103337"/>
                  </a:moveTo>
                  <a:lnTo>
                    <a:pt x="1185566" y="1109936"/>
                  </a:lnTo>
                  <a:lnTo>
                    <a:pt x="1178631" y="1098429"/>
                  </a:lnTo>
                  <a:lnTo>
                    <a:pt x="1184974" y="1095807"/>
                  </a:lnTo>
                  <a:lnTo>
                    <a:pt x="1191571" y="1103337"/>
                  </a:lnTo>
                  <a:close/>
                  <a:moveTo>
                    <a:pt x="346417" y="1098514"/>
                  </a:moveTo>
                  <a:lnTo>
                    <a:pt x="351999" y="1098429"/>
                  </a:lnTo>
                  <a:lnTo>
                    <a:pt x="356059" y="1110697"/>
                  </a:lnTo>
                  <a:lnTo>
                    <a:pt x="367476" y="1110697"/>
                  </a:lnTo>
                  <a:lnTo>
                    <a:pt x="369337" y="1102744"/>
                  </a:lnTo>
                  <a:lnTo>
                    <a:pt x="379824" y="1114082"/>
                  </a:lnTo>
                  <a:lnTo>
                    <a:pt x="372128" y="1117804"/>
                  </a:lnTo>
                  <a:lnTo>
                    <a:pt x="367730" y="1146485"/>
                  </a:lnTo>
                  <a:lnTo>
                    <a:pt x="357496" y="1158668"/>
                  </a:lnTo>
                  <a:lnTo>
                    <a:pt x="330348" y="1165098"/>
                  </a:lnTo>
                  <a:lnTo>
                    <a:pt x="321975" y="1153677"/>
                  </a:lnTo>
                  <a:lnTo>
                    <a:pt x="324343" y="1145555"/>
                  </a:lnTo>
                  <a:lnTo>
                    <a:pt x="315294" y="1139209"/>
                  </a:lnTo>
                  <a:lnTo>
                    <a:pt x="314956" y="1119581"/>
                  </a:lnTo>
                  <a:lnTo>
                    <a:pt x="323920" y="1117550"/>
                  </a:lnTo>
                  <a:lnTo>
                    <a:pt x="335676" y="1100376"/>
                  </a:lnTo>
                  <a:lnTo>
                    <a:pt x="346417" y="1098514"/>
                  </a:lnTo>
                  <a:close/>
                  <a:moveTo>
                    <a:pt x="1198083" y="1093607"/>
                  </a:moveTo>
                  <a:lnTo>
                    <a:pt x="1205018" y="1096907"/>
                  </a:lnTo>
                  <a:lnTo>
                    <a:pt x="1202311" y="1102067"/>
                  </a:lnTo>
                  <a:lnTo>
                    <a:pt x="1189541" y="1100122"/>
                  </a:lnTo>
                  <a:lnTo>
                    <a:pt x="1189710" y="1094199"/>
                  </a:lnTo>
                  <a:lnTo>
                    <a:pt x="1198083" y="1093607"/>
                  </a:lnTo>
                  <a:close/>
                  <a:moveTo>
                    <a:pt x="1040013" y="1079478"/>
                  </a:moveTo>
                  <a:lnTo>
                    <a:pt x="1037645" y="1091323"/>
                  </a:lnTo>
                  <a:lnTo>
                    <a:pt x="1043819" y="1091154"/>
                  </a:lnTo>
                  <a:lnTo>
                    <a:pt x="1040436" y="1114928"/>
                  </a:lnTo>
                  <a:lnTo>
                    <a:pt x="1030625" y="1114843"/>
                  </a:lnTo>
                  <a:lnTo>
                    <a:pt x="1022337" y="1121950"/>
                  </a:lnTo>
                  <a:lnTo>
                    <a:pt x="995358" y="1114674"/>
                  </a:lnTo>
                  <a:lnTo>
                    <a:pt x="996626" y="1105959"/>
                  </a:lnTo>
                  <a:lnTo>
                    <a:pt x="1007283" y="1107144"/>
                  </a:lnTo>
                  <a:lnTo>
                    <a:pt x="1009312" y="1093099"/>
                  </a:lnTo>
                  <a:lnTo>
                    <a:pt x="1022083" y="1089884"/>
                  </a:lnTo>
                  <a:lnTo>
                    <a:pt x="1030541" y="1075163"/>
                  </a:lnTo>
                  <a:lnTo>
                    <a:pt x="1039167" y="1072625"/>
                  </a:lnTo>
                  <a:lnTo>
                    <a:pt x="1040013" y="1079478"/>
                  </a:lnTo>
                  <a:close/>
                  <a:moveTo>
                    <a:pt x="1370868" y="1054858"/>
                  </a:moveTo>
                  <a:lnTo>
                    <a:pt x="1379326" y="1059511"/>
                  </a:lnTo>
                  <a:lnTo>
                    <a:pt x="1371376" y="1065349"/>
                  </a:lnTo>
                  <a:lnTo>
                    <a:pt x="1351501" y="1057650"/>
                  </a:lnTo>
                  <a:lnTo>
                    <a:pt x="1370868" y="1054858"/>
                  </a:lnTo>
                  <a:close/>
                  <a:moveTo>
                    <a:pt x="1079002" y="1053589"/>
                  </a:moveTo>
                  <a:lnTo>
                    <a:pt x="1084330" y="1077786"/>
                  </a:lnTo>
                  <a:lnTo>
                    <a:pt x="1086275" y="1081340"/>
                  </a:lnTo>
                  <a:lnTo>
                    <a:pt x="1091519" y="1085485"/>
                  </a:lnTo>
                  <a:lnTo>
                    <a:pt x="1087375" y="1090223"/>
                  </a:lnTo>
                  <a:lnTo>
                    <a:pt x="1078325" y="1084555"/>
                  </a:lnTo>
                  <a:lnTo>
                    <a:pt x="1076803" y="1081593"/>
                  </a:lnTo>
                  <a:lnTo>
                    <a:pt x="1071052" y="1082693"/>
                  </a:lnTo>
                  <a:lnTo>
                    <a:pt x="1066400" y="1071356"/>
                  </a:lnTo>
                  <a:lnTo>
                    <a:pt x="1060734" y="1076009"/>
                  </a:lnTo>
                  <a:lnTo>
                    <a:pt x="1058197" y="1069664"/>
                  </a:lnTo>
                  <a:lnTo>
                    <a:pt x="1062848" y="1060526"/>
                  </a:lnTo>
                  <a:lnTo>
                    <a:pt x="1065893" y="1056212"/>
                  </a:lnTo>
                  <a:lnTo>
                    <a:pt x="1079002" y="1053589"/>
                  </a:lnTo>
                  <a:close/>
                  <a:moveTo>
                    <a:pt x="1172542" y="1039206"/>
                  </a:moveTo>
                  <a:lnTo>
                    <a:pt x="1188864" y="1045128"/>
                  </a:lnTo>
                  <a:lnTo>
                    <a:pt x="1189541" y="1056719"/>
                  </a:lnTo>
                  <a:lnTo>
                    <a:pt x="1197745" y="1057481"/>
                  </a:lnTo>
                  <a:lnTo>
                    <a:pt x="1196222" y="1070172"/>
                  </a:lnTo>
                  <a:lnTo>
                    <a:pt x="1175248" y="1065349"/>
                  </a:lnTo>
                  <a:lnTo>
                    <a:pt x="1172795" y="1069918"/>
                  </a:lnTo>
                  <a:lnTo>
                    <a:pt x="1159263" y="1060611"/>
                  </a:lnTo>
                  <a:lnTo>
                    <a:pt x="1139895" y="1065772"/>
                  </a:lnTo>
                  <a:lnTo>
                    <a:pt x="1139473" y="1055366"/>
                  </a:lnTo>
                  <a:lnTo>
                    <a:pt x="1145139" y="1049951"/>
                  </a:lnTo>
                  <a:lnTo>
                    <a:pt x="1156895" y="1050458"/>
                  </a:lnTo>
                  <a:lnTo>
                    <a:pt x="1164760" y="1038445"/>
                  </a:lnTo>
                  <a:lnTo>
                    <a:pt x="1172542" y="1039206"/>
                  </a:lnTo>
                  <a:close/>
                  <a:moveTo>
                    <a:pt x="2415956" y="1048682"/>
                  </a:moveTo>
                  <a:lnTo>
                    <a:pt x="2437184" y="1057988"/>
                  </a:lnTo>
                  <a:lnTo>
                    <a:pt x="2454607" y="1053843"/>
                  </a:lnTo>
                  <a:lnTo>
                    <a:pt x="2466701" y="1083539"/>
                  </a:lnTo>
                  <a:lnTo>
                    <a:pt x="2442428" y="1096568"/>
                  </a:lnTo>
                  <a:lnTo>
                    <a:pt x="2324785" y="1133118"/>
                  </a:lnTo>
                  <a:lnTo>
                    <a:pt x="2282159" y="1178889"/>
                  </a:lnTo>
                  <a:lnTo>
                    <a:pt x="2228624" y="1170006"/>
                  </a:lnTo>
                  <a:lnTo>
                    <a:pt x="2184307" y="1184642"/>
                  </a:lnTo>
                  <a:lnTo>
                    <a:pt x="2174919" y="1194626"/>
                  </a:lnTo>
                  <a:lnTo>
                    <a:pt x="2185575" y="1216623"/>
                  </a:lnTo>
                  <a:lnTo>
                    <a:pt x="2171367" y="1228722"/>
                  </a:lnTo>
                  <a:lnTo>
                    <a:pt x="2176948" y="1259518"/>
                  </a:lnTo>
                  <a:lnTo>
                    <a:pt x="2161133" y="1256049"/>
                  </a:lnTo>
                  <a:lnTo>
                    <a:pt x="2139398" y="1229314"/>
                  </a:lnTo>
                  <a:lnTo>
                    <a:pt x="2133477" y="1215862"/>
                  </a:lnTo>
                  <a:lnTo>
                    <a:pt x="2138129" y="1172628"/>
                  </a:lnTo>
                  <a:lnTo>
                    <a:pt x="2168914" y="1162137"/>
                  </a:lnTo>
                  <a:lnTo>
                    <a:pt x="2195640" y="1165014"/>
                  </a:lnTo>
                  <a:lnTo>
                    <a:pt x="2218813" y="1128465"/>
                  </a:lnTo>
                  <a:lnTo>
                    <a:pt x="2253827" y="1092423"/>
                  </a:lnTo>
                  <a:lnTo>
                    <a:pt x="2277508" y="1084555"/>
                  </a:lnTo>
                  <a:lnTo>
                    <a:pt x="2324870" y="1055450"/>
                  </a:lnTo>
                  <a:lnTo>
                    <a:pt x="2377052" y="1048936"/>
                  </a:lnTo>
                  <a:lnTo>
                    <a:pt x="2409613" y="1028715"/>
                  </a:lnTo>
                  <a:lnTo>
                    <a:pt x="2415956" y="1048682"/>
                  </a:lnTo>
                  <a:close/>
                  <a:moveTo>
                    <a:pt x="1132961" y="1024907"/>
                  </a:moveTo>
                  <a:lnTo>
                    <a:pt x="1130762" y="1031760"/>
                  </a:lnTo>
                  <a:lnTo>
                    <a:pt x="1119344" y="1035145"/>
                  </a:lnTo>
                  <a:lnTo>
                    <a:pt x="1113678" y="1049528"/>
                  </a:lnTo>
                  <a:lnTo>
                    <a:pt x="1109703" y="1044790"/>
                  </a:lnTo>
                  <a:lnTo>
                    <a:pt x="1098792" y="1045298"/>
                  </a:lnTo>
                  <a:lnTo>
                    <a:pt x="1111986" y="1031422"/>
                  </a:lnTo>
                  <a:lnTo>
                    <a:pt x="1120528" y="1031422"/>
                  </a:lnTo>
                  <a:lnTo>
                    <a:pt x="1130677" y="1021524"/>
                  </a:lnTo>
                  <a:lnTo>
                    <a:pt x="1132961" y="1024907"/>
                  </a:lnTo>
                  <a:close/>
                  <a:moveTo>
                    <a:pt x="1443434" y="1009340"/>
                  </a:moveTo>
                  <a:lnTo>
                    <a:pt x="1504412" y="1049020"/>
                  </a:lnTo>
                  <a:lnTo>
                    <a:pt x="1487158" y="1051981"/>
                  </a:lnTo>
                  <a:lnTo>
                    <a:pt x="1475995" y="1044790"/>
                  </a:lnTo>
                  <a:lnTo>
                    <a:pt x="1442841" y="1051135"/>
                  </a:lnTo>
                  <a:lnTo>
                    <a:pt x="1430240" y="1063487"/>
                  </a:lnTo>
                  <a:lnTo>
                    <a:pt x="1425081" y="1061119"/>
                  </a:lnTo>
                  <a:lnTo>
                    <a:pt x="1401485" y="1086077"/>
                  </a:lnTo>
                  <a:lnTo>
                    <a:pt x="1389729" y="1089292"/>
                  </a:lnTo>
                  <a:lnTo>
                    <a:pt x="1382963" y="1102491"/>
                  </a:lnTo>
                  <a:lnTo>
                    <a:pt x="1370953" y="1109090"/>
                  </a:lnTo>
                  <a:lnTo>
                    <a:pt x="1365117" y="1126265"/>
                  </a:lnTo>
                  <a:lnTo>
                    <a:pt x="1335940" y="1151815"/>
                  </a:lnTo>
                  <a:lnTo>
                    <a:pt x="1314627" y="1156553"/>
                  </a:lnTo>
                  <a:lnTo>
                    <a:pt x="1306930" y="1153423"/>
                  </a:lnTo>
                  <a:lnTo>
                    <a:pt x="1287055" y="1171444"/>
                  </a:lnTo>
                  <a:lnTo>
                    <a:pt x="1266504" y="1169921"/>
                  </a:lnTo>
                  <a:lnTo>
                    <a:pt x="1246206" y="1157315"/>
                  </a:lnTo>
                  <a:lnTo>
                    <a:pt x="1241808" y="1143609"/>
                  </a:lnTo>
                  <a:lnTo>
                    <a:pt x="1253733" y="1150631"/>
                  </a:lnTo>
                  <a:lnTo>
                    <a:pt x="1265658" y="1131679"/>
                  </a:lnTo>
                  <a:lnTo>
                    <a:pt x="1271747" y="1134048"/>
                  </a:lnTo>
                  <a:lnTo>
                    <a:pt x="1274623" y="1126857"/>
                  </a:lnTo>
                  <a:lnTo>
                    <a:pt x="1289000" y="1133456"/>
                  </a:lnTo>
                  <a:lnTo>
                    <a:pt x="1292976" y="1127365"/>
                  </a:lnTo>
                  <a:lnTo>
                    <a:pt x="1308791" y="1133287"/>
                  </a:lnTo>
                  <a:lnTo>
                    <a:pt x="1317841" y="1125165"/>
                  </a:lnTo>
                  <a:lnTo>
                    <a:pt x="1321900" y="1130580"/>
                  </a:lnTo>
                  <a:lnTo>
                    <a:pt x="1326721" y="1124234"/>
                  </a:lnTo>
                  <a:lnTo>
                    <a:pt x="1322069" y="1113997"/>
                  </a:lnTo>
                  <a:lnTo>
                    <a:pt x="1336531" y="1112474"/>
                  </a:lnTo>
                  <a:lnTo>
                    <a:pt x="1315726" y="1105959"/>
                  </a:lnTo>
                  <a:lnTo>
                    <a:pt x="1320462" y="1092169"/>
                  </a:lnTo>
                  <a:lnTo>
                    <a:pt x="1326890" y="1090900"/>
                  </a:lnTo>
                  <a:lnTo>
                    <a:pt x="1332895" y="1086246"/>
                  </a:lnTo>
                  <a:lnTo>
                    <a:pt x="1335601" y="1085993"/>
                  </a:lnTo>
                  <a:lnTo>
                    <a:pt x="1343128" y="1086585"/>
                  </a:lnTo>
                  <a:lnTo>
                    <a:pt x="1349894" y="1079817"/>
                  </a:lnTo>
                  <a:lnTo>
                    <a:pt x="1369431" y="1077448"/>
                  </a:lnTo>
                  <a:lnTo>
                    <a:pt x="1396918" y="1060865"/>
                  </a:lnTo>
                  <a:lnTo>
                    <a:pt x="1420768" y="1043098"/>
                  </a:lnTo>
                  <a:lnTo>
                    <a:pt x="1403768" y="1036752"/>
                  </a:lnTo>
                  <a:lnTo>
                    <a:pt x="1407151" y="1028461"/>
                  </a:lnTo>
                  <a:lnTo>
                    <a:pt x="1418146" y="1019239"/>
                  </a:lnTo>
                  <a:lnTo>
                    <a:pt x="1420514" y="1022792"/>
                  </a:lnTo>
                  <a:lnTo>
                    <a:pt x="1425166" y="1017970"/>
                  </a:lnTo>
                  <a:lnTo>
                    <a:pt x="1439289" y="1019408"/>
                  </a:lnTo>
                  <a:lnTo>
                    <a:pt x="1437429" y="1009933"/>
                  </a:lnTo>
                  <a:lnTo>
                    <a:pt x="1443434" y="1009340"/>
                  </a:lnTo>
                  <a:close/>
                  <a:moveTo>
                    <a:pt x="1147845" y="998257"/>
                  </a:moveTo>
                  <a:lnTo>
                    <a:pt x="1155203" y="1001472"/>
                  </a:lnTo>
                  <a:lnTo>
                    <a:pt x="1150298" y="1003418"/>
                  </a:lnTo>
                  <a:lnTo>
                    <a:pt x="1152920" y="1011371"/>
                  </a:lnTo>
                  <a:lnTo>
                    <a:pt x="1141164" y="1018309"/>
                  </a:lnTo>
                  <a:lnTo>
                    <a:pt x="1130254" y="1016870"/>
                  </a:lnTo>
                  <a:lnTo>
                    <a:pt x="1125941" y="1007564"/>
                  </a:lnTo>
                  <a:lnTo>
                    <a:pt x="1130508" y="999611"/>
                  </a:lnTo>
                  <a:lnTo>
                    <a:pt x="1147845" y="998257"/>
                  </a:lnTo>
                  <a:close/>
                  <a:moveTo>
                    <a:pt x="2296791" y="989797"/>
                  </a:moveTo>
                  <a:lnTo>
                    <a:pt x="2303219" y="991065"/>
                  </a:lnTo>
                  <a:lnTo>
                    <a:pt x="2303810" y="998680"/>
                  </a:lnTo>
                  <a:lnTo>
                    <a:pt x="2314044" y="989543"/>
                  </a:lnTo>
                  <a:lnTo>
                    <a:pt x="2327576" y="995803"/>
                  </a:lnTo>
                  <a:lnTo>
                    <a:pt x="2311084" y="1011794"/>
                  </a:lnTo>
                  <a:lnTo>
                    <a:pt x="2327068" y="1019408"/>
                  </a:lnTo>
                  <a:lnTo>
                    <a:pt x="2329944" y="1027530"/>
                  </a:lnTo>
                  <a:lnTo>
                    <a:pt x="2317342" y="1021354"/>
                  </a:lnTo>
                  <a:lnTo>
                    <a:pt x="2305756" y="1027107"/>
                  </a:lnTo>
                  <a:lnTo>
                    <a:pt x="2297129" y="1024400"/>
                  </a:lnTo>
                  <a:lnTo>
                    <a:pt x="2297636" y="1014755"/>
                  </a:lnTo>
                  <a:lnTo>
                    <a:pt x="2290532" y="1013401"/>
                  </a:lnTo>
                  <a:lnTo>
                    <a:pt x="2277930" y="992419"/>
                  </a:lnTo>
                  <a:lnTo>
                    <a:pt x="2296791" y="989797"/>
                  </a:lnTo>
                  <a:close/>
                  <a:moveTo>
                    <a:pt x="673890" y="976598"/>
                  </a:moveTo>
                  <a:lnTo>
                    <a:pt x="680148" y="981082"/>
                  </a:lnTo>
                  <a:lnTo>
                    <a:pt x="691566" y="976006"/>
                  </a:lnTo>
                  <a:lnTo>
                    <a:pt x="705267" y="985566"/>
                  </a:lnTo>
                  <a:lnTo>
                    <a:pt x="692243" y="994450"/>
                  </a:lnTo>
                  <a:lnTo>
                    <a:pt x="686491" y="990981"/>
                  </a:lnTo>
                  <a:lnTo>
                    <a:pt x="673129" y="997580"/>
                  </a:lnTo>
                  <a:lnTo>
                    <a:pt x="661288" y="984974"/>
                  </a:lnTo>
                  <a:lnTo>
                    <a:pt x="669915" y="972791"/>
                  </a:lnTo>
                  <a:lnTo>
                    <a:pt x="673890" y="976598"/>
                  </a:lnTo>
                  <a:close/>
                  <a:moveTo>
                    <a:pt x="2129502" y="934719"/>
                  </a:moveTo>
                  <a:lnTo>
                    <a:pt x="2140159" y="944448"/>
                  </a:lnTo>
                  <a:lnTo>
                    <a:pt x="2134408" y="959677"/>
                  </a:lnTo>
                  <a:lnTo>
                    <a:pt x="2130686" y="950286"/>
                  </a:lnTo>
                  <a:lnTo>
                    <a:pt x="2109712" y="938779"/>
                  </a:lnTo>
                  <a:lnTo>
                    <a:pt x="2129502" y="934719"/>
                  </a:lnTo>
                  <a:close/>
                  <a:moveTo>
                    <a:pt x="1789597" y="939626"/>
                  </a:moveTo>
                  <a:lnTo>
                    <a:pt x="1811502" y="944617"/>
                  </a:lnTo>
                  <a:lnTo>
                    <a:pt x="1815646" y="953162"/>
                  </a:lnTo>
                  <a:lnTo>
                    <a:pt x="1792811" y="953670"/>
                  </a:lnTo>
                  <a:lnTo>
                    <a:pt x="1789174" y="950624"/>
                  </a:lnTo>
                  <a:lnTo>
                    <a:pt x="1789090" y="946225"/>
                  </a:lnTo>
                  <a:lnTo>
                    <a:pt x="1775558" y="951217"/>
                  </a:lnTo>
                  <a:lnTo>
                    <a:pt x="1780632" y="957647"/>
                  </a:lnTo>
                  <a:lnTo>
                    <a:pt x="1755429" y="957054"/>
                  </a:lnTo>
                  <a:lnTo>
                    <a:pt x="1757628" y="952147"/>
                  </a:lnTo>
                  <a:lnTo>
                    <a:pt x="1766170" y="955278"/>
                  </a:lnTo>
                  <a:lnTo>
                    <a:pt x="1759743" y="947155"/>
                  </a:lnTo>
                  <a:lnTo>
                    <a:pt x="1762956" y="938779"/>
                  </a:lnTo>
                  <a:lnTo>
                    <a:pt x="1773359" y="943856"/>
                  </a:lnTo>
                  <a:lnTo>
                    <a:pt x="1773190" y="939118"/>
                  </a:lnTo>
                  <a:lnTo>
                    <a:pt x="1778095" y="937003"/>
                  </a:lnTo>
                  <a:lnTo>
                    <a:pt x="1783931" y="939964"/>
                  </a:lnTo>
                  <a:lnTo>
                    <a:pt x="1789597" y="939626"/>
                  </a:lnTo>
                  <a:close/>
                  <a:moveTo>
                    <a:pt x="407226" y="911283"/>
                  </a:moveTo>
                  <a:lnTo>
                    <a:pt x="424480" y="916105"/>
                  </a:lnTo>
                  <a:lnTo>
                    <a:pt x="433614" y="926173"/>
                  </a:lnTo>
                  <a:lnTo>
                    <a:pt x="449767" y="925327"/>
                  </a:lnTo>
                  <a:lnTo>
                    <a:pt x="458140" y="930658"/>
                  </a:lnTo>
                  <a:lnTo>
                    <a:pt x="466851" y="949609"/>
                  </a:lnTo>
                  <a:lnTo>
                    <a:pt x="480468" y="960523"/>
                  </a:lnTo>
                  <a:lnTo>
                    <a:pt x="500597" y="992419"/>
                  </a:lnTo>
                  <a:lnTo>
                    <a:pt x="501189" y="998003"/>
                  </a:lnTo>
                  <a:lnTo>
                    <a:pt x="493746" y="1007733"/>
                  </a:lnTo>
                  <a:lnTo>
                    <a:pt x="489940" y="1002656"/>
                  </a:lnTo>
                  <a:lnTo>
                    <a:pt x="481737" y="1018901"/>
                  </a:lnTo>
                  <a:lnTo>
                    <a:pt x="472518" y="1015516"/>
                  </a:lnTo>
                  <a:lnTo>
                    <a:pt x="474040" y="1025077"/>
                  </a:lnTo>
                  <a:lnTo>
                    <a:pt x="455772" y="1042252"/>
                  </a:lnTo>
                  <a:lnTo>
                    <a:pt x="440380" y="1019408"/>
                  </a:lnTo>
                  <a:lnTo>
                    <a:pt x="445961" y="1014248"/>
                  </a:lnTo>
                  <a:lnTo>
                    <a:pt x="437250" y="1014078"/>
                  </a:lnTo>
                  <a:lnTo>
                    <a:pt x="433191" y="995634"/>
                  </a:lnTo>
                  <a:lnTo>
                    <a:pt x="437589" y="991658"/>
                  </a:lnTo>
                  <a:lnTo>
                    <a:pt x="432768" y="983959"/>
                  </a:lnTo>
                  <a:lnTo>
                    <a:pt x="426340" y="985312"/>
                  </a:lnTo>
                  <a:lnTo>
                    <a:pt x="428708" y="976429"/>
                  </a:lnTo>
                  <a:lnTo>
                    <a:pt x="419743" y="969745"/>
                  </a:lnTo>
                  <a:lnTo>
                    <a:pt x="435813" y="957054"/>
                  </a:lnTo>
                  <a:lnTo>
                    <a:pt x="418221" y="952824"/>
                  </a:lnTo>
                  <a:lnTo>
                    <a:pt x="424564" y="944279"/>
                  </a:lnTo>
                  <a:lnTo>
                    <a:pt x="416107" y="938864"/>
                  </a:lnTo>
                  <a:lnTo>
                    <a:pt x="418390" y="928288"/>
                  </a:lnTo>
                  <a:lnTo>
                    <a:pt x="403759" y="924396"/>
                  </a:lnTo>
                  <a:lnTo>
                    <a:pt x="405450" y="917121"/>
                  </a:lnTo>
                  <a:lnTo>
                    <a:pt x="407226" y="911283"/>
                  </a:lnTo>
                  <a:close/>
                  <a:moveTo>
                    <a:pt x="739097" y="904684"/>
                  </a:moveTo>
                  <a:lnTo>
                    <a:pt x="748400" y="908491"/>
                  </a:lnTo>
                  <a:lnTo>
                    <a:pt x="739435" y="919913"/>
                  </a:lnTo>
                  <a:lnTo>
                    <a:pt x="735629" y="966615"/>
                  </a:lnTo>
                  <a:lnTo>
                    <a:pt x="724804" y="979052"/>
                  </a:lnTo>
                  <a:lnTo>
                    <a:pt x="737067" y="1000880"/>
                  </a:lnTo>
                  <a:lnTo>
                    <a:pt x="733515" y="1008579"/>
                  </a:lnTo>
                  <a:lnTo>
                    <a:pt x="721336" y="991827"/>
                  </a:lnTo>
                  <a:lnTo>
                    <a:pt x="716431" y="991827"/>
                  </a:lnTo>
                  <a:lnTo>
                    <a:pt x="711610" y="978375"/>
                  </a:lnTo>
                  <a:lnTo>
                    <a:pt x="698332" y="975075"/>
                  </a:lnTo>
                  <a:lnTo>
                    <a:pt x="690889" y="965515"/>
                  </a:lnTo>
                  <a:lnTo>
                    <a:pt x="698586" y="963992"/>
                  </a:lnTo>
                  <a:lnTo>
                    <a:pt x="694780" y="941064"/>
                  </a:lnTo>
                  <a:lnTo>
                    <a:pt x="714063" y="931419"/>
                  </a:lnTo>
                  <a:lnTo>
                    <a:pt x="720152" y="915428"/>
                  </a:lnTo>
                  <a:lnTo>
                    <a:pt x="736137" y="911960"/>
                  </a:lnTo>
                  <a:lnTo>
                    <a:pt x="734868" y="905784"/>
                  </a:lnTo>
                  <a:lnTo>
                    <a:pt x="739097" y="904684"/>
                  </a:lnTo>
                  <a:close/>
                  <a:moveTo>
                    <a:pt x="2261523" y="889624"/>
                  </a:moveTo>
                  <a:lnTo>
                    <a:pt x="2278184" y="895800"/>
                  </a:lnTo>
                  <a:lnTo>
                    <a:pt x="2266682" y="898592"/>
                  </a:lnTo>
                  <a:lnTo>
                    <a:pt x="2250528" y="891485"/>
                  </a:lnTo>
                  <a:lnTo>
                    <a:pt x="2261523" y="889624"/>
                  </a:lnTo>
                  <a:close/>
                  <a:moveTo>
                    <a:pt x="2118170" y="879048"/>
                  </a:moveTo>
                  <a:lnTo>
                    <a:pt x="2128234" y="884294"/>
                  </a:lnTo>
                  <a:lnTo>
                    <a:pt x="2134323" y="880994"/>
                  </a:lnTo>
                  <a:lnTo>
                    <a:pt x="2157158" y="888186"/>
                  </a:lnTo>
                  <a:lnTo>
                    <a:pt x="2164854" y="889963"/>
                  </a:lnTo>
                  <a:lnTo>
                    <a:pt x="2188028" y="905784"/>
                  </a:lnTo>
                  <a:lnTo>
                    <a:pt x="2193610" y="915175"/>
                  </a:lnTo>
                  <a:lnTo>
                    <a:pt x="2177794" y="911452"/>
                  </a:lnTo>
                  <a:lnTo>
                    <a:pt x="2201813" y="935141"/>
                  </a:lnTo>
                  <a:lnTo>
                    <a:pt x="2201475" y="947917"/>
                  </a:lnTo>
                  <a:lnTo>
                    <a:pt x="2211202" y="937511"/>
                  </a:lnTo>
                  <a:lnTo>
                    <a:pt x="2224480" y="937934"/>
                  </a:lnTo>
                  <a:lnTo>
                    <a:pt x="2237589" y="955362"/>
                  </a:lnTo>
                  <a:lnTo>
                    <a:pt x="2231330" y="956547"/>
                  </a:lnTo>
                  <a:lnTo>
                    <a:pt x="2227693" y="973891"/>
                  </a:lnTo>
                  <a:lnTo>
                    <a:pt x="2232260" y="978798"/>
                  </a:lnTo>
                  <a:lnTo>
                    <a:pt x="2220166" y="989712"/>
                  </a:lnTo>
                  <a:lnTo>
                    <a:pt x="2224733" y="993435"/>
                  </a:lnTo>
                  <a:lnTo>
                    <a:pt x="2231668" y="990304"/>
                  </a:lnTo>
                  <a:lnTo>
                    <a:pt x="2238011" y="1002149"/>
                  </a:lnTo>
                  <a:lnTo>
                    <a:pt x="2187182" y="996818"/>
                  </a:lnTo>
                  <a:lnTo>
                    <a:pt x="2184391" y="1022031"/>
                  </a:lnTo>
                  <a:lnTo>
                    <a:pt x="2169168" y="1021185"/>
                  </a:lnTo>
                  <a:lnTo>
                    <a:pt x="2157158" y="1017716"/>
                  </a:lnTo>
                  <a:lnTo>
                    <a:pt x="2153606" y="1021354"/>
                  </a:lnTo>
                  <a:lnTo>
                    <a:pt x="2144557" y="1002149"/>
                  </a:lnTo>
                  <a:lnTo>
                    <a:pt x="2131871" y="1000034"/>
                  </a:lnTo>
                  <a:lnTo>
                    <a:pt x="2128910" y="995380"/>
                  </a:lnTo>
                  <a:lnTo>
                    <a:pt x="2147179" y="979897"/>
                  </a:lnTo>
                  <a:lnTo>
                    <a:pt x="2141004" y="963992"/>
                  </a:lnTo>
                  <a:lnTo>
                    <a:pt x="2152253" y="948255"/>
                  </a:lnTo>
                  <a:lnTo>
                    <a:pt x="2152422" y="930827"/>
                  </a:lnTo>
                  <a:lnTo>
                    <a:pt x="2173819" y="935734"/>
                  </a:lnTo>
                  <a:lnTo>
                    <a:pt x="2153099" y="909083"/>
                  </a:lnTo>
                  <a:lnTo>
                    <a:pt x="2143034" y="906630"/>
                  </a:lnTo>
                  <a:lnTo>
                    <a:pt x="2138214" y="909845"/>
                  </a:lnTo>
                  <a:lnTo>
                    <a:pt x="2141512" y="913060"/>
                  </a:lnTo>
                  <a:lnTo>
                    <a:pt x="2132547" y="915005"/>
                  </a:lnTo>
                  <a:lnTo>
                    <a:pt x="2136099" y="899607"/>
                  </a:lnTo>
                  <a:lnTo>
                    <a:pt x="2107344" y="880825"/>
                  </a:lnTo>
                  <a:lnTo>
                    <a:pt x="2113941" y="874141"/>
                  </a:lnTo>
                  <a:lnTo>
                    <a:pt x="2118170" y="879048"/>
                  </a:lnTo>
                  <a:close/>
                  <a:moveTo>
                    <a:pt x="1310144" y="827693"/>
                  </a:moveTo>
                  <a:lnTo>
                    <a:pt x="1300587" y="832938"/>
                  </a:lnTo>
                  <a:lnTo>
                    <a:pt x="1309129" y="845121"/>
                  </a:lnTo>
                  <a:lnTo>
                    <a:pt x="1317587" y="846221"/>
                  </a:lnTo>
                  <a:lnTo>
                    <a:pt x="1308876" y="867711"/>
                  </a:lnTo>
                  <a:lnTo>
                    <a:pt x="1294667" y="866019"/>
                  </a:lnTo>
                  <a:lnTo>
                    <a:pt x="1289677" y="858743"/>
                  </a:lnTo>
                  <a:lnTo>
                    <a:pt x="1284603" y="865004"/>
                  </a:lnTo>
                  <a:lnTo>
                    <a:pt x="1268787" y="833446"/>
                  </a:lnTo>
                  <a:lnTo>
                    <a:pt x="1283165" y="843683"/>
                  </a:lnTo>
                  <a:lnTo>
                    <a:pt x="1290946" y="839538"/>
                  </a:lnTo>
                  <a:lnTo>
                    <a:pt x="1295259" y="823632"/>
                  </a:lnTo>
                  <a:lnTo>
                    <a:pt x="1300841" y="828370"/>
                  </a:lnTo>
                  <a:lnTo>
                    <a:pt x="1309129" y="822870"/>
                  </a:lnTo>
                  <a:lnTo>
                    <a:pt x="1310144" y="827693"/>
                  </a:lnTo>
                  <a:close/>
                  <a:moveTo>
                    <a:pt x="850989" y="807811"/>
                  </a:moveTo>
                  <a:lnTo>
                    <a:pt x="858347" y="814156"/>
                  </a:lnTo>
                  <a:lnTo>
                    <a:pt x="856148" y="817456"/>
                  </a:lnTo>
                  <a:lnTo>
                    <a:pt x="851158" y="815425"/>
                  </a:lnTo>
                  <a:lnTo>
                    <a:pt x="846930" y="826255"/>
                  </a:lnTo>
                  <a:lnTo>
                    <a:pt x="839233" y="830485"/>
                  </a:lnTo>
                  <a:lnTo>
                    <a:pt x="847352" y="837592"/>
                  </a:lnTo>
                  <a:lnTo>
                    <a:pt x="861814" y="830231"/>
                  </a:lnTo>
                  <a:lnTo>
                    <a:pt x="878898" y="832769"/>
                  </a:lnTo>
                  <a:lnTo>
                    <a:pt x="877546" y="825070"/>
                  </a:lnTo>
                  <a:lnTo>
                    <a:pt x="882874" y="826678"/>
                  </a:lnTo>
                  <a:lnTo>
                    <a:pt x="883466" y="819656"/>
                  </a:lnTo>
                  <a:lnTo>
                    <a:pt x="873824" y="817117"/>
                  </a:lnTo>
                  <a:lnTo>
                    <a:pt x="878983" y="806288"/>
                  </a:lnTo>
                  <a:lnTo>
                    <a:pt x="880844" y="812633"/>
                  </a:lnTo>
                  <a:lnTo>
                    <a:pt x="892007" y="806880"/>
                  </a:lnTo>
                  <a:lnTo>
                    <a:pt x="901734" y="814071"/>
                  </a:lnTo>
                  <a:lnTo>
                    <a:pt x="889555" y="825239"/>
                  </a:lnTo>
                  <a:lnTo>
                    <a:pt x="895137" y="831415"/>
                  </a:lnTo>
                  <a:lnTo>
                    <a:pt x="884227" y="843683"/>
                  </a:lnTo>
                  <a:lnTo>
                    <a:pt x="879152" y="858151"/>
                  </a:lnTo>
                  <a:lnTo>
                    <a:pt x="882789" y="862550"/>
                  </a:lnTo>
                  <a:lnTo>
                    <a:pt x="872302" y="874733"/>
                  </a:lnTo>
                  <a:lnTo>
                    <a:pt x="889724" y="893093"/>
                  </a:lnTo>
                  <a:lnTo>
                    <a:pt x="879237" y="897154"/>
                  </a:lnTo>
                  <a:lnTo>
                    <a:pt x="888202" y="903753"/>
                  </a:lnTo>
                  <a:lnTo>
                    <a:pt x="872048" y="919659"/>
                  </a:lnTo>
                  <a:lnTo>
                    <a:pt x="865113" y="943348"/>
                  </a:lnTo>
                  <a:lnTo>
                    <a:pt x="857670" y="942756"/>
                  </a:lnTo>
                  <a:lnTo>
                    <a:pt x="845661" y="959592"/>
                  </a:lnTo>
                  <a:lnTo>
                    <a:pt x="838472" y="957308"/>
                  </a:lnTo>
                  <a:lnTo>
                    <a:pt x="819020" y="973806"/>
                  </a:lnTo>
                  <a:lnTo>
                    <a:pt x="802443" y="971014"/>
                  </a:lnTo>
                  <a:lnTo>
                    <a:pt x="798299" y="964330"/>
                  </a:lnTo>
                  <a:lnTo>
                    <a:pt x="787304" y="965938"/>
                  </a:lnTo>
                  <a:lnTo>
                    <a:pt x="778847" y="952570"/>
                  </a:lnTo>
                  <a:lnTo>
                    <a:pt x="768782" y="959000"/>
                  </a:lnTo>
                  <a:lnTo>
                    <a:pt x="753644" y="934464"/>
                  </a:lnTo>
                  <a:lnTo>
                    <a:pt x="753305" y="918897"/>
                  </a:lnTo>
                  <a:lnTo>
                    <a:pt x="760917" y="910014"/>
                  </a:lnTo>
                  <a:lnTo>
                    <a:pt x="760241" y="890893"/>
                  </a:lnTo>
                  <a:lnTo>
                    <a:pt x="797284" y="866442"/>
                  </a:lnTo>
                  <a:lnTo>
                    <a:pt x="795085" y="861281"/>
                  </a:lnTo>
                  <a:lnTo>
                    <a:pt x="790687" y="864327"/>
                  </a:lnTo>
                  <a:lnTo>
                    <a:pt x="785021" y="859081"/>
                  </a:lnTo>
                  <a:lnTo>
                    <a:pt x="780115" y="865257"/>
                  </a:lnTo>
                  <a:lnTo>
                    <a:pt x="778170" y="861535"/>
                  </a:lnTo>
                  <a:lnTo>
                    <a:pt x="798468" y="836323"/>
                  </a:lnTo>
                  <a:lnTo>
                    <a:pt x="829169" y="823378"/>
                  </a:lnTo>
                  <a:lnTo>
                    <a:pt x="834582" y="814664"/>
                  </a:lnTo>
                  <a:lnTo>
                    <a:pt x="845323" y="812802"/>
                  </a:lnTo>
                  <a:lnTo>
                    <a:pt x="845069" y="809080"/>
                  </a:lnTo>
                  <a:lnTo>
                    <a:pt x="849551" y="803665"/>
                  </a:lnTo>
                  <a:lnTo>
                    <a:pt x="850989" y="807811"/>
                  </a:lnTo>
                  <a:close/>
                  <a:moveTo>
                    <a:pt x="1087713" y="761024"/>
                  </a:moveTo>
                  <a:lnTo>
                    <a:pt x="1093464" y="764916"/>
                  </a:lnTo>
                  <a:lnTo>
                    <a:pt x="1095325" y="777437"/>
                  </a:lnTo>
                  <a:lnTo>
                    <a:pt x="1103867" y="779045"/>
                  </a:lnTo>
                  <a:lnTo>
                    <a:pt x="1107334" y="788775"/>
                  </a:lnTo>
                  <a:lnTo>
                    <a:pt x="1113085" y="789536"/>
                  </a:lnTo>
                  <a:lnTo>
                    <a:pt x="1125264" y="812633"/>
                  </a:lnTo>
                  <a:lnTo>
                    <a:pt x="1133468" y="840215"/>
                  </a:lnTo>
                  <a:lnTo>
                    <a:pt x="1127801" y="867711"/>
                  </a:lnTo>
                  <a:lnTo>
                    <a:pt x="1140065" y="870249"/>
                  </a:lnTo>
                  <a:lnTo>
                    <a:pt x="1123150" y="880317"/>
                  </a:lnTo>
                  <a:lnTo>
                    <a:pt x="1117906" y="929642"/>
                  </a:lnTo>
                  <a:lnTo>
                    <a:pt x="1111056" y="936495"/>
                  </a:lnTo>
                  <a:lnTo>
                    <a:pt x="1096424" y="991489"/>
                  </a:lnTo>
                  <a:lnTo>
                    <a:pt x="1090250" y="995550"/>
                  </a:lnTo>
                  <a:lnTo>
                    <a:pt x="1087460" y="990558"/>
                  </a:lnTo>
                  <a:lnTo>
                    <a:pt x="1064793" y="993942"/>
                  </a:lnTo>
                  <a:lnTo>
                    <a:pt x="1064455" y="998172"/>
                  </a:lnTo>
                  <a:lnTo>
                    <a:pt x="1050923" y="1001133"/>
                  </a:lnTo>
                  <a:lnTo>
                    <a:pt x="1046695" y="1016363"/>
                  </a:lnTo>
                  <a:lnTo>
                    <a:pt x="1036038" y="1011286"/>
                  </a:lnTo>
                  <a:lnTo>
                    <a:pt x="1019461" y="1030322"/>
                  </a:lnTo>
                  <a:lnTo>
                    <a:pt x="1006522" y="1024823"/>
                  </a:lnTo>
                  <a:lnTo>
                    <a:pt x="1008805" y="1020001"/>
                  </a:lnTo>
                  <a:lnTo>
                    <a:pt x="1000517" y="1015263"/>
                  </a:lnTo>
                  <a:lnTo>
                    <a:pt x="1000855" y="981674"/>
                  </a:lnTo>
                  <a:lnTo>
                    <a:pt x="987661" y="979136"/>
                  </a:lnTo>
                  <a:lnTo>
                    <a:pt x="980134" y="971691"/>
                  </a:lnTo>
                  <a:lnTo>
                    <a:pt x="971761" y="973552"/>
                  </a:lnTo>
                  <a:lnTo>
                    <a:pt x="975821" y="956039"/>
                  </a:lnTo>
                  <a:lnTo>
                    <a:pt x="954508" y="927358"/>
                  </a:lnTo>
                  <a:lnTo>
                    <a:pt x="960174" y="925412"/>
                  </a:lnTo>
                  <a:lnTo>
                    <a:pt x="965418" y="912129"/>
                  </a:lnTo>
                  <a:lnTo>
                    <a:pt x="946812" y="890470"/>
                  </a:lnTo>
                  <a:lnTo>
                    <a:pt x="944698" y="880910"/>
                  </a:lnTo>
                  <a:lnTo>
                    <a:pt x="931758" y="878456"/>
                  </a:lnTo>
                  <a:lnTo>
                    <a:pt x="939877" y="862889"/>
                  </a:lnTo>
                  <a:lnTo>
                    <a:pt x="952817" y="868642"/>
                  </a:lnTo>
                  <a:lnTo>
                    <a:pt x="960598" y="864750"/>
                  </a:lnTo>
                  <a:lnTo>
                    <a:pt x="963388" y="851129"/>
                  </a:lnTo>
                  <a:lnTo>
                    <a:pt x="959752" y="847068"/>
                  </a:lnTo>
                  <a:lnTo>
                    <a:pt x="977935" y="839791"/>
                  </a:lnTo>
                  <a:lnTo>
                    <a:pt x="991890" y="822194"/>
                  </a:lnTo>
                  <a:lnTo>
                    <a:pt x="1011342" y="820332"/>
                  </a:lnTo>
                  <a:lnTo>
                    <a:pt x="1029948" y="808911"/>
                  </a:lnTo>
                  <a:lnTo>
                    <a:pt x="1053968" y="771515"/>
                  </a:lnTo>
                  <a:lnTo>
                    <a:pt x="1084076" y="758063"/>
                  </a:lnTo>
                  <a:lnTo>
                    <a:pt x="1087713" y="761024"/>
                  </a:lnTo>
                  <a:close/>
                  <a:moveTo>
                    <a:pt x="2053724" y="759416"/>
                  </a:moveTo>
                  <a:lnTo>
                    <a:pt x="2063534" y="763562"/>
                  </a:lnTo>
                  <a:lnTo>
                    <a:pt x="2089329" y="772023"/>
                  </a:lnTo>
                  <a:lnTo>
                    <a:pt x="2090259" y="781329"/>
                  </a:lnTo>
                  <a:lnTo>
                    <a:pt x="2074275" y="795628"/>
                  </a:lnTo>
                  <a:lnTo>
                    <a:pt x="2079180" y="800958"/>
                  </a:lnTo>
                  <a:lnTo>
                    <a:pt x="2091951" y="796135"/>
                  </a:lnTo>
                  <a:lnTo>
                    <a:pt x="2103538" y="802819"/>
                  </a:lnTo>
                  <a:lnTo>
                    <a:pt x="2092374" y="808234"/>
                  </a:lnTo>
                  <a:lnTo>
                    <a:pt x="2091444" y="813648"/>
                  </a:lnTo>
                  <a:lnTo>
                    <a:pt x="2114364" y="838522"/>
                  </a:lnTo>
                  <a:lnTo>
                    <a:pt x="2112841" y="857728"/>
                  </a:lnTo>
                  <a:lnTo>
                    <a:pt x="2104045" y="858659"/>
                  </a:lnTo>
                  <a:lnTo>
                    <a:pt x="2078419" y="857136"/>
                  </a:lnTo>
                  <a:lnTo>
                    <a:pt x="2069285" y="845545"/>
                  </a:lnTo>
                  <a:lnTo>
                    <a:pt x="2091275" y="837676"/>
                  </a:lnTo>
                  <a:lnTo>
                    <a:pt x="2090767" y="827524"/>
                  </a:lnTo>
                  <a:lnTo>
                    <a:pt x="2073514" y="833615"/>
                  </a:lnTo>
                  <a:lnTo>
                    <a:pt x="2063196" y="844360"/>
                  </a:lnTo>
                  <a:lnTo>
                    <a:pt x="2050933" y="823378"/>
                  </a:lnTo>
                  <a:lnTo>
                    <a:pt x="2056684" y="823294"/>
                  </a:lnTo>
                  <a:lnTo>
                    <a:pt x="2068524" y="807303"/>
                  </a:lnTo>
                  <a:lnTo>
                    <a:pt x="2058291" y="802735"/>
                  </a:lnTo>
                  <a:lnTo>
                    <a:pt x="2043997" y="807641"/>
                  </a:lnTo>
                  <a:lnTo>
                    <a:pt x="2042221" y="795628"/>
                  </a:lnTo>
                  <a:lnTo>
                    <a:pt x="2025053" y="793512"/>
                  </a:lnTo>
                  <a:lnTo>
                    <a:pt x="2018287" y="786236"/>
                  </a:lnTo>
                  <a:lnTo>
                    <a:pt x="2028435" y="765931"/>
                  </a:lnTo>
                  <a:lnTo>
                    <a:pt x="2046450" y="769061"/>
                  </a:lnTo>
                  <a:lnTo>
                    <a:pt x="2041206" y="760178"/>
                  </a:lnTo>
                  <a:lnTo>
                    <a:pt x="2053724" y="759416"/>
                  </a:lnTo>
                  <a:close/>
                  <a:moveTo>
                    <a:pt x="298802" y="755186"/>
                  </a:moveTo>
                  <a:lnTo>
                    <a:pt x="311319" y="753748"/>
                  </a:lnTo>
                  <a:lnTo>
                    <a:pt x="310727" y="758486"/>
                  </a:lnTo>
                  <a:lnTo>
                    <a:pt x="325020" y="765931"/>
                  </a:lnTo>
                  <a:lnTo>
                    <a:pt x="326711" y="774392"/>
                  </a:lnTo>
                  <a:lnTo>
                    <a:pt x="326288" y="779976"/>
                  </a:lnTo>
                  <a:lnTo>
                    <a:pt x="318169" y="797404"/>
                  </a:lnTo>
                  <a:lnTo>
                    <a:pt x="326881" y="801381"/>
                  </a:lnTo>
                  <a:lnTo>
                    <a:pt x="326458" y="826170"/>
                  </a:lnTo>
                  <a:lnTo>
                    <a:pt x="319945" y="824647"/>
                  </a:lnTo>
                  <a:lnTo>
                    <a:pt x="316985" y="811195"/>
                  </a:lnTo>
                  <a:lnTo>
                    <a:pt x="311911" y="811956"/>
                  </a:lnTo>
                  <a:lnTo>
                    <a:pt x="312334" y="836830"/>
                  </a:lnTo>
                  <a:lnTo>
                    <a:pt x="295419" y="846898"/>
                  </a:lnTo>
                  <a:lnTo>
                    <a:pt x="294742" y="842922"/>
                  </a:lnTo>
                  <a:lnTo>
                    <a:pt x="288484" y="844360"/>
                  </a:lnTo>
                  <a:lnTo>
                    <a:pt x="295503" y="832600"/>
                  </a:lnTo>
                  <a:lnTo>
                    <a:pt x="269370" y="833446"/>
                  </a:lnTo>
                  <a:lnTo>
                    <a:pt x="270300" y="819571"/>
                  </a:lnTo>
                  <a:lnTo>
                    <a:pt x="263872" y="820755"/>
                  </a:lnTo>
                  <a:lnTo>
                    <a:pt x="260574" y="829893"/>
                  </a:lnTo>
                  <a:lnTo>
                    <a:pt x="251356" y="829639"/>
                  </a:lnTo>
                  <a:lnTo>
                    <a:pt x="242137" y="828370"/>
                  </a:lnTo>
                  <a:lnTo>
                    <a:pt x="234694" y="834800"/>
                  </a:lnTo>
                  <a:lnTo>
                    <a:pt x="234356" y="825155"/>
                  </a:lnTo>
                  <a:lnTo>
                    <a:pt x="247211" y="817286"/>
                  </a:lnTo>
                  <a:lnTo>
                    <a:pt x="238838" y="800873"/>
                  </a:lnTo>
                  <a:lnTo>
                    <a:pt x="251863" y="796305"/>
                  </a:lnTo>
                  <a:lnTo>
                    <a:pt x="245520" y="787929"/>
                  </a:lnTo>
                  <a:lnTo>
                    <a:pt x="256176" y="781499"/>
                  </a:lnTo>
                  <a:lnTo>
                    <a:pt x="254654" y="773123"/>
                  </a:lnTo>
                  <a:lnTo>
                    <a:pt x="264211" y="769738"/>
                  </a:lnTo>
                  <a:lnTo>
                    <a:pt x="270216" y="758740"/>
                  </a:lnTo>
                  <a:lnTo>
                    <a:pt x="282141" y="763139"/>
                  </a:lnTo>
                  <a:lnTo>
                    <a:pt x="281633" y="754002"/>
                  </a:lnTo>
                  <a:lnTo>
                    <a:pt x="288907" y="753410"/>
                  </a:lnTo>
                  <a:lnTo>
                    <a:pt x="295080" y="750787"/>
                  </a:lnTo>
                  <a:lnTo>
                    <a:pt x="298802" y="755186"/>
                  </a:lnTo>
                  <a:close/>
                  <a:moveTo>
                    <a:pt x="2031903" y="747825"/>
                  </a:moveTo>
                  <a:lnTo>
                    <a:pt x="2035625" y="755355"/>
                  </a:lnTo>
                  <a:lnTo>
                    <a:pt x="2030042" y="755355"/>
                  </a:lnTo>
                  <a:lnTo>
                    <a:pt x="2022092" y="767708"/>
                  </a:lnTo>
                  <a:lnTo>
                    <a:pt x="2018963" y="758824"/>
                  </a:lnTo>
                  <a:lnTo>
                    <a:pt x="2028859" y="753071"/>
                  </a:lnTo>
                  <a:lnTo>
                    <a:pt x="2023615" y="749348"/>
                  </a:lnTo>
                  <a:lnTo>
                    <a:pt x="2031903" y="747825"/>
                  </a:lnTo>
                  <a:close/>
                  <a:moveTo>
                    <a:pt x="2266344" y="660344"/>
                  </a:moveTo>
                  <a:lnTo>
                    <a:pt x="2271249" y="664405"/>
                  </a:lnTo>
                  <a:lnTo>
                    <a:pt x="2262961" y="673796"/>
                  </a:lnTo>
                  <a:lnTo>
                    <a:pt x="2274717" y="684626"/>
                  </a:lnTo>
                  <a:lnTo>
                    <a:pt x="2262454" y="689702"/>
                  </a:lnTo>
                  <a:lnTo>
                    <a:pt x="2256871" y="683610"/>
                  </a:lnTo>
                  <a:lnTo>
                    <a:pt x="2256533" y="669481"/>
                  </a:lnTo>
                  <a:lnTo>
                    <a:pt x="2260931" y="660429"/>
                  </a:lnTo>
                  <a:lnTo>
                    <a:pt x="2266344" y="660344"/>
                  </a:lnTo>
                  <a:close/>
                  <a:moveTo>
                    <a:pt x="1989024" y="638600"/>
                  </a:moveTo>
                  <a:lnTo>
                    <a:pt x="1998074" y="639616"/>
                  </a:lnTo>
                  <a:lnTo>
                    <a:pt x="2003825" y="647738"/>
                  </a:lnTo>
                  <a:lnTo>
                    <a:pt x="2001033" y="652814"/>
                  </a:lnTo>
                  <a:lnTo>
                    <a:pt x="2014650" y="659667"/>
                  </a:lnTo>
                  <a:lnTo>
                    <a:pt x="2037062" y="657298"/>
                  </a:lnTo>
                  <a:lnTo>
                    <a:pt x="2040445" y="675234"/>
                  </a:lnTo>
                  <a:lnTo>
                    <a:pt x="2033764" y="679126"/>
                  </a:lnTo>
                  <a:lnTo>
                    <a:pt x="2033933" y="688009"/>
                  </a:lnTo>
                  <a:lnTo>
                    <a:pt x="2028859" y="680988"/>
                  </a:lnTo>
                  <a:lnTo>
                    <a:pt x="2021501" y="687925"/>
                  </a:lnTo>
                  <a:lnTo>
                    <a:pt x="2018794" y="684710"/>
                  </a:lnTo>
                  <a:lnTo>
                    <a:pt x="2014396" y="672358"/>
                  </a:lnTo>
                  <a:lnTo>
                    <a:pt x="2020317" y="673288"/>
                  </a:lnTo>
                  <a:lnTo>
                    <a:pt x="2018033" y="666520"/>
                  </a:lnTo>
                  <a:lnTo>
                    <a:pt x="2006446" y="673542"/>
                  </a:lnTo>
                  <a:lnTo>
                    <a:pt x="1997820" y="664574"/>
                  </a:lnTo>
                  <a:lnTo>
                    <a:pt x="1983019" y="662882"/>
                  </a:lnTo>
                  <a:lnTo>
                    <a:pt x="1978537" y="646469"/>
                  </a:lnTo>
                  <a:lnTo>
                    <a:pt x="1988601" y="647822"/>
                  </a:lnTo>
                  <a:lnTo>
                    <a:pt x="1984626" y="642408"/>
                  </a:lnTo>
                  <a:lnTo>
                    <a:pt x="1989024" y="638600"/>
                  </a:lnTo>
                  <a:close/>
                  <a:moveTo>
                    <a:pt x="1869351" y="589698"/>
                  </a:moveTo>
                  <a:lnTo>
                    <a:pt x="1876371" y="592406"/>
                  </a:lnTo>
                  <a:lnTo>
                    <a:pt x="1875440" y="601628"/>
                  </a:lnTo>
                  <a:lnTo>
                    <a:pt x="1890326" y="604420"/>
                  </a:lnTo>
                  <a:lnTo>
                    <a:pt x="1892101" y="618464"/>
                  </a:lnTo>
                  <a:lnTo>
                    <a:pt x="1904280" y="627348"/>
                  </a:lnTo>
                  <a:lnTo>
                    <a:pt x="1895485" y="631832"/>
                  </a:lnTo>
                  <a:lnTo>
                    <a:pt x="1892101" y="625148"/>
                  </a:lnTo>
                  <a:lnTo>
                    <a:pt x="1868590" y="616603"/>
                  </a:lnTo>
                  <a:lnTo>
                    <a:pt x="1869943" y="624133"/>
                  </a:lnTo>
                  <a:lnTo>
                    <a:pt x="1860386" y="625740"/>
                  </a:lnTo>
                  <a:lnTo>
                    <a:pt x="1864023" y="640292"/>
                  </a:lnTo>
                  <a:lnTo>
                    <a:pt x="1858018" y="643169"/>
                  </a:lnTo>
                  <a:lnTo>
                    <a:pt x="1874341" y="662036"/>
                  </a:lnTo>
                  <a:lnTo>
                    <a:pt x="1865038" y="662882"/>
                  </a:lnTo>
                  <a:lnTo>
                    <a:pt x="1863177" y="672273"/>
                  </a:lnTo>
                  <a:lnTo>
                    <a:pt x="1873241" y="682341"/>
                  </a:lnTo>
                  <a:lnTo>
                    <a:pt x="1873580" y="694440"/>
                  </a:lnTo>
                  <a:lnTo>
                    <a:pt x="1861739" y="695117"/>
                  </a:lnTo>
                  <a:lnTo>
                    <a:pt x="1849222" y="687502"/>
                  </a:lnTo>
                  <a:lnTo>
                    <a:pt x="1859794" y="673373"/>
                  </a:lnTo>
                  <a:lnTo>
                    <a:pt x="1851083" y="670581"/>
                  </a:lnTo>
                  <a:lnTo>
                    <a:pt x="1846939" y="676757"/>
                  </a:lnTo>
                  <a:lnTo>
                    <a:pt x="1838227" y="676503"/>
                  </a:lnTo>
                  <a:lnTo>
                    <a:pt x="1842795" y="667789"/>
                  </a:lnTo>
                  <a:lnTo>
                    <a:pt x="1840342" y="650614"/>
                  </a:lnTo>
                  <a:lnTo>
                    <a:pt x="1842287" y="637500"/>
                  </a:lnTo>
                  <a:lnTo>
                    <a:pt x="1843133" y="617618"/>
                  </a:lnTo>
                  <a:lnTo>
                    <a:pt x="1848461" y="612288"/>
                  </a:lnTo>
                  <a:lnTo>
                    <a:pt x="1842541" y="605604"/>
                  </a:lnTo>
                  <a:lnTo>
                    <a:pt x="1842541" y="593336"/>
                  </a:lnTo>
                  <a:lnTo>
                    <a:pt x="1846854" y="591560"/>
                  </a:lnTo>
                  <a:lnTo>
                    <a:pt x="1856919" y="602305"/>
                  </a:lnTo>
                  <a:lnTo>
                    <a:pt x="1865376" y="599428"/>
                  </a:lnTo>
                  <a:lnTo>
                    <a:pt x="1869351" y="589698"/>
                  </a:lnTo>
                  <a:close/>
                  <a:moveTo>
                    <a:pt x="1990884" y="571931"/>
                  </a:moveTo>
                  <a:lnTo>
                    <a:pt x="1996720" y="572693"/>
                  </a:lnTo>
                  <a:lnTo>
                    <a:pt x="1997651" y="580223"/>
                  </a:lnTo>
                  <a:lnTo>
                    <a:pt x="2014988" y="595452"/>
                  </a:lnTo>
                  <a:lnTo>
                    <a:pt x="2009322" y="594775"/>
                  </a:lnTo>
                  <a:lnTo>
                    <a:pt x="2003232" y="606281"/>
                  </a:lnTo>
                  <a:lnTo>
                    <a:pt x="2001541" y="593506"/>
                  </a:lnTo>
                  <a:lnTo>
                    <a:pt x="1994098" y="595198"/>
                  </a:lnTo>
                  <a:lnTo>
                    <a:pt x="1992238" y="590037"/>
                  </a:lnTo>
                  <a:lnTo>
                    <a:pt x="1988178" y="580053"/>
                  </a:lnTo>
                  <a:lnTo>
                    <a:pt x="1982173" y="580984"/>
                  </a:lnTo>
                  <a:lnTo>
                    <a:pt x="1982512" y="572947"/>
                  </a:lnTo>
                  <a:lnTo>
                    <a:pt x="1977183" y="569393"/>
                  </a:lnTo>
                  <a:lnTo>
                    <a:pt x="1982089" y="559579"/>
                  </a:lnTo>
                  <a:lnTo>
                    <a:pt x="1990884" y="571931"/>
                  </a:lnTo>
                  <a:close/>
                  <a:moveTo>
                    <a:pt x="890400" y="562794"/>
                  </a:moveTo>
                  <a:lnTo>
                    <a:pt x="889555" y="590037"/>
                  </a:lnTo>
                  <a:lnTo>
                    <a:pt x="881098" y="596974"/>
                  </a:lnTo>
                  <a:lnTo>
                    <a:pt x="878983" y="572524"/>
                  </a:lnTo>
                  <a:lnTo>
                    <a:pt x="883381" y="559748"/>
                  </a:lnTo>
                  <a:lnTo>
                    <a:pt x="887271" y="562879"/>
                  </a:lnTo>
                  <a:lnTo>
                    <a:pt x="890824" y="558818"/>
                  </a:lnTo>
                  <a:lnTo>
                    <a:pt x="890400" y="562794"/>
                  </a:lnTo>
                  <a:close/>
                  <a:moveTo>
                    <a:pt x="847014" y="532844"/>
                  </a:moveTo>
                  <a:lnTo>
                    <a:pt x="861391" y="551288"/>
                  </a:lnTo>
                  <a:lnTo>
                    <a:pt x="856655" y="570831"/>
                  </a:lnTo>
                  <a:lnTo>
                    <a:pt x="859700" y="577769"/>
                  </a:lnTo>
                  <a:lnTo>
                    <a:pt x="872725" y="569816"/>
                  </a:lnTo>
                  <a:lnTo>
                    <a:pt x="874332" y="578023"/>
                  </a:lnTo>
                  <a:lnTo>
                    <a:pt x="870188" y="594013"/>
                  </a:lnTo>
                  <a:lnTo>
                    <a:pt x="862406" y="591052"/>
                  </a:lnTo>
                  <a:lnTo>
                    <a:pt x="861730" y="584961"/>
                  </a:lnTo>
                  <a:lnTo>
                    <a:pt x="856487" y="596128"/>
                  </a:lnTo>
                  <a:lnTo>
                    <a:pt x="845069" y="602135"/>
                  </a:lnTo>
                  <a:lnTo>
                    <a:pt x="842785" y="595198"/>
                  </a:lnTo>
                  <a:lnTo>
                    <a:pt x="857078" y="575908"/>
                  </a:lnTo>
                  <a:lnTo>
                    <a:pt x="851242" y="567616"/>
                  </a:lnTo>
                  <a:lnTo>
                    <a:pt x="842532" y="572100"/>
                  </a:lnTo>
                  <a:lnTo>
                    <a:pt x="841094" y="557887"/>
                  </a:lnTo>
                  <a:lnTo>
                    <a:pt x="830860" y="551457"/>
                  </a:lnTo>
                  <a:lnTo>
                    <a:pt x="829845" y="540373"/>
                  </a:lnTo>
                  <a:lnTo>
                    <a:pt x="836527" y="539274"/>
                  </a:lnTo>
                  <a:lnTo>
                    <a:pt x="837711" y="545365"/>
                  </a:lnTo>
                  <a:lnTo>
                    <a:pt x="844815" y="547057"/>
                  </a:lnTo>
                  <a:lnTo>
                    <a:pt x="847014" y="532844"/>
                  </a:lnTo>
                  <a:close/>
                  <a:moveTo>
                    <a:pt x="1051769" y="514907"/>
                  </a:moveTo>
                  <a:lnTo>
                    <a:pt x="1051515" y="530644"/>
                  </a:lnTo>
                  <a:lnTo>
                    <a:pt x="1045849" y="531321"/>
                  </a:lnTo>
                  <a:lnTo>
                    <a:pt x="1042127" y="520745"/>
                  </a:lnTo>
                  <a:lnTo>
                    <a:pt x="1051769" y="514907"/>
                  </a:lnTo>
                  <a:close/>
                  <a:moveTo>
                    <a:pt x="2182193" y="498494"/>
                  </a:moveTo>
                  <a:lnTo>
                    <a:pt x="2201137" y="510085"/>
                  </a:lnTo>
                  <a:lnTo>
                    <a:pt x="2202744" y="518545"/>
                  </a:lnTo>
                  <a:lnTo>
                    <a:pt x="2194879" y="518292"/>
                  </a:lnTo>
                  <a:lnTo>
                    <a:pt x="2190143" y="508308"/>
                  </a:lnTo>
                  <a:lnTo>
                    <a:pt x="2185744" y="514400"/>
                  </a:lnTo>
                  <a:lnTo>
                    <a:pt x="2189466" y="518630"/>
                  </a:lnTo>
                  <a:lnTo>
                    <a:pt x="2181008" y="519645"/>
                  </a:lnTo>
                  <a:lnTo>
                    <a:pt x="2179909" y="526583"/>
                  </a:lnTo>
                  <a:lnTo>
                    <a:pt x="2173819" y="524806"/>
                  </a:lnTo>
                  <a:lnTo>
                    <a:pt x="2176188" y="520322"/>
                  </a:lnTo>
                  <a:lnTo>
                    <a:pt x="2170859" y="514400"/>
                  </a:lnTo>
                  <a:lnTo>
                    <a:pt x="2167138" y="527514"/>
                  </a:lnTo>
                  <a:lnTo>
                    <a:pt x="2160118" y="527598"/>
                  </a:lnTo>
                  <a:lnTo>
                    <a:pt x="2151915" y="514569"/>
                  </a:lnTo>
                  <a:lnTo>
                    <a:pt x="2155805" y="513723"/>
                  </a:lnTo>
                  <a:lnTo>
                    <a:pt x="2151745" y="501117"/>
                  </a:lnTo>
                  <a:lnTo>
                    <a:pt x="2140328" y="498240"/>
                  </a:lnTo>
                  <a:lnTo>
                    <a:pt x="2182193" y="498494"/>
                  </a:lnTo>
                  <a:close/>
                  <a:moveTo>
                    <a:pt x="253301" y="493164"/>
                  </a:moveTo>
                  <a:lnTo>
                    <a:pt x="243575" y="530136"/>
                  </a:lnTo>
                  <a:lnTo>
                    <a:pt x="256684" y="531829"/>
                  </a:lnTo>
                  <a:lnTo>
                    <a:pt x="254738" y="543250"/>
                  </a:lnTo>
                  <a:lnTo>
                    <a:pt x="275290" y="544181"/>
                  </a:lnTo>
                  <a:lnTo>
                    <a:pt x="287215" y="564148"/>
                  </a:lnTo>
                  <a:lnTo>
                    <a:pt x="287300" y="574216"/>
                  </a:lnTo>
                  <a:lnTo>
                    <a:pt x="278335" y="582084"/>
                  </a:lnTo>
                  <a:lnTo>
                    <a:pt x="276051" y="571678"/>
                  </a:lnTo>
                  <a:lnTo>
                    <a:pt x="271400" y="577177"/>
                  </a:lnTo>
                  <a:lnTo>
                    <a:pt x="266664" y="573370"/>
                  </a:lnTo>
                  <a:lnTo>
                    <a:pt x="267509" y="591052"/>
                  </a:lnTo>
                  <a:lnTo>
                    <a:pt x="255753" y="611696"/>
                  </a:lnTo>
                  <a:lnTo>
                    <a:pt x="256345" y="621341"/>
                  </a:lnTo>
                  <a:lnTo>
                    <a:pt x="247550" y="621256"/>
                  </a:lnTo>
                  <a:lnTo>
                    <a:pt x="246873" y="632593"/>
                  </a:lnTo>
                  <a:lnTo>
                    <a:pt x="237993" y="634624"/>
                  </a:lnTo>
                  <a:lnTo>
                    <a:pt x="238500" y="640292"/>
                  </a:lnTo>
                  <a:lnTo>
                    <a:pt x="225729" y="647399"/>
                  </a:lnTo>
                  <a:lnTo>
                    <a:pt x="221924" y="657636"/>
                  </a:lnTo>
                  <a:lnTo>
                    <a:pt x="197566" y="664743"/>
                  </a:lnTo>
                  <a:lnTo>
                    <a:pt x="195452" y="653744"/>
                  </a:lnTo>
                  <a:lnTo>
                    <a:pt x="204417" y="653660"/>
                  </a:lnTo>
                  <a:lnTo>
                    <a:pt x="199258" y="634285"/>
                  </a:lnTo>
                  <a:lnTo>
                    <a:pt x="207377" y="632086"/>
                  </a:lnTo>
                  <a:lnTo>
                    <a:pt x="207377" y="615926"/>
                  </a:lnTo>
                  <a:lnTo>
                    <a:pt x="210760" y="610765"/>
                  </a:lnTo>
                  <a:lnTo>
                    <a:pt x="223361" y="602305"/>
                  </a:lnTo>
                  <a:lnTo>
                    <a:pt x="214143" y="591221"/>
                  </a:lnTo>
                  <a:lnTo>
                    <a:pt x="215919" y="577008"/>
                  </a:lnTo>
                  <a:lnTo>
                    <a:pt x="216511" y="570831"/>
                  </a:lnTo>
                  <a:lnTo>
                    <a:pt x="222769" y="570070"/>
                  </a:lnTo>
                  <a:lnTo>
                    <a:pt x="215665" y="560679"/>
                  </a:lnTo>
                  <a:lnTo>
                    <a:pt x="221416" y="557295"/>
                  </a:lnTo>
                  <a:lnTo>
                    <a:pt x="209660" y="555179"/>
                  </a:lnTo>
                  <a:lnTo>
                    <a:pt x="208730" y="559663"/>
                  </a:lnTo>
                  <a:lnTo>
                    <a:pt x="198073" y="560256"/>
                  </a:lnTo>
                  <a:lnTo>
                    <a:pt x="196974" y="549257"/>
                  </a:lnTo>
                  <a:lnTo>
                    <a:pt x="223953" y="510423"/>
                  </a:lnTo>
                  <a:lnTo>
                    <a:pt x="242898" y="494518"/>
                  </a:lnTo>
                  <a:lnTo>
                    <a:pt x="253301" y="493164"/>
                  </a:lnTo>
                  <a:close/>
                  <a:moveTo>
                    <a:pt x="942245" y="475312"/>
                  </a:moveTo>
                  <a:lnTo>
                    <a:pt x="952986" y="479627"/>
                  </a:lnTo>
                  <a:lnTo>
                    <a:pt x="953409" y="498156"/>
                  </a:lnTo>
                  <a:lnTo>
                    <a:pt x="964403" y="511862"/>
                  </a:lnTo>
                  <a:lnTo>
                    <a:pt x="970746" y="505178"/>
                  </a:lnTo>
                  <a:lnTo>
                    <a:pt x="967617" y="483011"/>
                  </a:lnTo>
                  <a:lnTo>
                    <a:pt x="973115" y="478866"/>
                  </a:lnTo>
                  <a:lnTo>
                    <a:pt x="986224" y="479712"/>
                  </a:lnTo>
                  <a:lnTo>
                    <a:pt x="991552" y="494094"/>
                  </a:lnTo>
                  <a:lnTo>
                    <a:pt x="1006014" y="491979"/>
                  </a:lnTo>
                  <a:lnTo>
                    <a:pt x="1005845" y="502724"/>
                  </a:lnTo>
                  <a:lnTo>
                    <a:pt x="1030202" y="499425"/>
                  </a:lnTo>
                  <a:lnTo>
                    <a:pt x="1028426" y="527429"/>
                  </a:lnTo>
                  <a:lnTo>
                    <a:pt x="1000855" y="530644"/>
                  </a:lnTo>
                  <a:lnTo>
                    <a:pt x="1003054" y="538512"/>
                  </a:lnTo>
                  <a:lnTo>
                    <a:pt x="997472" y="538597"/>
                  </a:lnTo>
                  <a:lnTo>
                    <a:pt x="998572" y="542573"/>
                  </a:lnTo>
                  <a:lnTo>
                    <a:pt x="986731" y="539951"/>
                  </a:lnTo>
                  <a:lnTo>
                    <a:pt x="982841" y="557972"/>
                  </a:lnTo>
                  <a:lnTo>
                    <a:pt x="973115" y="549257"/>
                  </a:lnTo>
                  <a:lnTo>
                    <a:pt x="966433" y="558564"/>
                  </a:lnTo>
                  <a:lnTo>
                    <a:pt x="959498" y="556195"/>
                  </a:lnTo>
                  <a:lnTo>
                    <a:pt x="959075" y="563386"/>
                  </a:lnTo>
                  <a:lnTo>
                    <a:pt x="949011" y="561525"/>
                  </a:lnTo>
                  <a:lnTo>
                    <a:pt x="944613" y="567447"/>
                  </a:lnTo>
                  <a:lnTo>
                    <a:pt x="942583" y="558902"/>
                  </a:lnTo>
                  <a:lnTo>
                    <a:pt x="936240" y="556026"/>
                  </a:lnTo>
                  <a:lnTo>
                    <a:pt x="935310" y="561609"/>
                  </a:lnTo>
                  <a:lnTo>
                    <a:pt x="930912" y="560679"/>
                  </a:lnTo>
                  <a:lnTo>
                    <a:pt x="924146" y="549426"/>
                  </a:lnTo>
                  <a:lnTo>
                    <a:pt x="919748" y="565247"/>
                  </a:lnTo>
                  <a:lnTo>
                    <a:pt x="911798" y="568801"/>
                  </a:lnTo>
                  <a:lnTo>
                    <a:pt x="916280" y="551711"/>
                  </a:lnTo>
                  <a:lnTo>
                    <a:pt x="907062" y="540543"/>
                  </a:lnTo>
                  <a:lnTo>
                    <a:pt x="912052" y="532336"/>
                  </a:lnTo>
                  <a:lnTo>
                    <a:pt x="924484" y="544942"/>
                  </a:lnTo>
                  <a:lnTo>
                    <a:pt x="929474" y="524468"/>
                  </a:lnTo>
                  <a:lnTo>
                    <a:pt x="927783" y="509154"/>
                  </a:lnTo>
                  <a:lnTo>
                    <a:pt x="914166" y="502640"/>
                  </a:lnTo>
                  <a:lnTo>
                    <a:pt x="913151" y="490710"/>
                  </a:lnTo>
                  <a:lnTo>
                    <a:pt x="916027" y="482927"/>
                  </a:lnTo>
                  <a:lnTo>
                    <a:pt x="942245" y="475312"/>
                  </a:lnTo>
                  <a:close/>
                  <a:moveTo>
                    <a:pt x="592276" y="461268"/>
                  </a:moveTo>
                  <a:lnTo>
                    <a:pt x="596335" y="466513"/>
                  </a:lnTo>
                  <a:lnTo>
                    <a:pt x="626274" y="473028"/>
                  </a:lnTo>
                  <a:lnTo>
                    <a:pt x="637692" y="488765"/>
                  </a:lnTo>
                  <a:lnTo>
                    <a:pt x="641752" y="516007"/>
                  </a:lnTo>
                  <a:lnTo>
                    <a:pt x="635831" y="529798"/>
                  </a:lnTo>
                  <a:lnTo>
                    <a:pt x="630757" y="539358"/>
                  </a:lnTo>
                  <a:lnTo>
                    <a:pt x="633632" y="543335"/>
                  </a:lnTo>
                  <a:lnTo>
                    <a:pt x="643274" y="541220"/>
                  </a:lnTo>
                  <a:lnTo>
                    <a:pt x="658159" y="569478"/>
                  </a:lnTo>
                  <a:lnTo>
                    <a:pt x="644120" y="575739"/>
                  </a:lnTo>
                  <a:lnTo>
                    <a:pt x="639468" y="586145"/>
                  </a:lnTo>
                  <a:lnTo>
                    <a:pt x="632025" y="585553"/>
                  </a:lnTo>
                  <a:lnTo>
                    <a:pt x="615364" y="588345"/>
                  </a:lnTo>
                  <a:lnTo>
                    <a:pt x="585848" y="605773"/>
                  </a:lnTo>
                  <a:lnTo>
                    <a:pt x="590076" y="591306"/>
                  </a:lnTo>
                  <a:lnTo>
                    <a:pt x="583818" y="582676"/>
                  </a:lnTo>
                  <a:lnTo>
                    <a:pt x="589654" y="582845"/>
                  </a:lnTo>
                  <a:lnTo>
                    <a:pt x="591091" y="577008"/>
                  </a:lnTo>
                  <a:lnTo>
                    <a:pt x="587793" y="572608"/>
                  </a:lnTo>
                  <a:lnTo>
                    <a:pt x="568594" y="573200"/>
                  </a:lnTo>
                  <a:lnTo>
                    <a:pt x="573246" y="555687"/>
                  </a:lnTo>
                  <a:lnTo>
                    <a:pt x="585763" y="549849"/>
                  </a:lnTo>
                  <a:lnTo>
                    <a:pt x="574430" y="543081"/>
                  </a:lnTo>
                  <a:lnTo>
                    <a:pt x="590415" y="539274"/>
                  </a:lnTo>
                  <a:lnTo>
                    <a:pt x="594982" y="526583"/>
                  </a:lnTo>
                  <a:lnTo>
                    <a:pt x="603016" y="526583"/>
                  </a:lnTo>
                  <a:lnTo>
                    <a:pt x="602171" y="514738"/>
                  </a:lnTo>
                  <a:lnTo>
                    <a:pt x="598872" y="511015"/>
                  </a:lnTo>
                  <a:lnTo>
                    <a:pt x="597350" y="501624"/>
                  </a:lnTo>
                  <a:lnTo>
                    <a:pt x="603947" y="501371"/>
                  </a:lnTo>
                  <a:lnTo>
                    <a:pt x="598365" y="494771"/>
                  </a:lnTo>
                  <a:lnTo>
                    <a:pt x="603270" y="481742"/>
                  </a:lnTo>
                  <a:lnTo>
                    <a:pt x="597096" y="475058"/>
                  </a:lnTo>
                  <a:lnTo>
                    <a:pt x="590922" y="477004"/>
                  </a:lnTo>
                  <a:lnTo>
                    <a:pt x="584664" y="464736"/>
                  </a:lnTo>
                  <a:lnTo>
                    <a:pt x="592276" y="461268"/>
                  </a:lnTo>
                  <a:close/>
                  <a:moveTo>
                    <a:pt x="480299" y="348320"/>
                  </a:moveTo>
                  <a:lnTo>
                    <a:pt x="484612" y="349758"/>
                  </a:lnTo>
                  <a:lnTo>
                    <a:pt x="478354" y="377424"/>
                  </a:lnTo>
                  <a:lnTo>
                    <a:pt x="485204" y="387746"/>
                  </a:lnTo>
                  <a:lnTo>
                    <a:pt x="440041" y="372940"/>
                  </a:lnTo>
                  <a:lnTo>
                    <a:pt x="455011" y="361264"/>
                  </a:lnTo>
                  <a:lnTo>
                    <a:pt x="456195" y="350181"/>
                  </a:lnTo>
                  <a:lnTo>
                    <a:pt x="480299" y="348320"/>
                  </a:lnTo>
                  <a:close/>
                  <a:moveTo>
                    <a:pt x="674144" y="308217"/>
                  </a:moveTo>
                  <a:lnTo>
                    <a:pt x="678880" y="318539"/>
                  </a:lnTo>
                  <a:lnTo>
                    <a:pt x="682939" y="306694"/>
                  </a:lnTo>
                  <a:lnTo>
                    <a:pt x="691312" y="312109"/>
                  </a:lnTo>
                  <a:lnTo>
                    <a:pt x="701123" y="306525"/>
                  </a:lnTo>
                  <a:lnTo>
                    <a:pt x="705183" y="314224"/>
                  </a:lnTo>
                  <a:lnTo>
                    <a:pt x="715923" y="307117"/>
                  </a:lnTo>
                  <a:lnTo>
                    <a:pt x="720913" y="310501"/>
                  </a:lnTo>
                  <a:lnTo>
                    <a:pt x="719898" y="318962"/>
                  </a:lnTo>
                  <a:lnTo>
                    <a:pt x="725903" y="321415"/>
                  </a:lnTo>
                  <a:lnTo>
                    <a:pt x="716938" y="329791"/>
                  </a:lnTo>
                  <a:lnTo>
                    <a:pt x="723873" y="334868"/>
                  </a:lnTo>
                  <a:lnTo>
                    <a:pt x="735375" y="333429"/>
                  </a:lnTo>
                  <a:lnTo>
                    <a:pt x="742818" y="335713"/>
                  </a:lnTo>
                  <a:lnTo>
                    <a:pt x="749415" y="333429"/>
                  </a:lnTo>
                  <a:lnTo>
                    <a:pt x="768021" y="329960"/>
                  </a:lnTo>
                  <a:lnTo>
                    <a:pt x="776986" y="341890"/>
                  </a:lnTo>
                  <a:lnTo>
                    <a:pt x="782315" y="339690"/>
                  </a:lnTo>
                  <a:lnTo>
                    <a:pt x="788658" y="347727"/>
                  </a:lnTo>
                  <a:lnTo>
                    <a:pt x="793732" y="348320"/>
                  </a:lnTo>
                  <a:lnTo>
                    <a:pt x="792210" y="339690"/>
                  </a:lnTo>
                  <a:lnTo>
                    <a:pt x="808871" y="345866"/>
                  </a:lnTo>
                  <a:lnTo>
                    <a:pt x="818428" y="341382"/>
                  </a:lnTo>
                  <a:lnTo>
                    <a:pt x="854288" y="363464"/>
                  </a:lnTo>
                  <a:lnTo>
                    <a:pt x="859869" y="369979"/>
                  </a:lnTo>
                  <a:lnTo>
                    <a:pt x="871625" y="369640"/>
                  </a:lnTo>
                  <a:lnTo>
                    <a:pt x="872640" y="386646"/>
                  </a:lnTo>
                  <a:lnTo>
                    <a:pt x="853949" y="422518"/>
                  </a:lnTo>
                  <a:lnTo>
                    <a:pt x="856317" y="439270"/>
                  </a:lnTo>
                  <a:lnTo>
                    <a:pt x="846930" y="446462"/>
                  </a:lnTo>
                  <a:lnTo>
                    <a:pt x="841263" y="444008"/>
                  </a:lnTo>
                  <a:lnTo>
                    <a:pt x="821219" y="452299"/>
                  </a:lnTo>
                  <a:lnTo>
                    <a:pt x="812930" y="445785"/>
                  </a:lnTo>
                  <a:lnTo>
                    <a:pt x="802274" y="446377"/>
                  </a:lnTo>
                  <a:lnTo>
                    <a:pt x="785359" y="426918"/>
                  </a:lnTo>
                  <a:lnTo>
                    <a:pt x="765484" y="428864"/>
                  </a:lnTo>
                  <a:lnTo>
                    <a:pt x="760241" y="423365"/>
                  </a:lnTo>
                  <a:lnTo>
                    <a:pt x="764638" y="409659"/>
                  </a:lnTo>
                  <a:lnTo>
                    <a:pt x="756688" y="407205"/>
                  </a:lnTo>
                  <a:lnTo>
                    <a:pt x="756604" y="400267"/>
                  </a:lnTo>
                  <a:lnTo>
                    <a:pt x="743833" y="399252"/>
                  </a:lnTo>
                  <a:lnTo>
                    <a:pt x="743495" y="393414"/>
                  </a:lnTo>
                  <a:lnTo>
                    <a:pt x="735291" y="392738"/>
                  </a:lnTo>
                  <a:lnTo>
                    <a:pt x="726326" y="387323"/>
                  </a:lnTo>
                  <a:lnTo>
                    <a:pt x="711187" y="366256"/>
                  </a:lnTo>
                  <a:lnTo>
                    <a:pt x="701715" y="366171"/>
                  </a:lnTo>
                  <a:lnTo>
                    <a:pt x="701208" y="359488"/>
                  </a:lnTo>
                  <a:lnTo>
                    <a:pt x="690213" y="355934"/>
                  </a:lnTo>
                  <a:lnTo>
                    <a:pt x="658074" y="324461"/>
                  </a:lnTo>
                  <a:lnTo>
                    <a:pt x="658667" y="312024"/>
                  </a:lnTo>
                  <a:lnTo>
                    <a:pt x="666278" y="305171"/>
                  </a:lnTo>
                  <a:lnTo>
                    <a:pt x="674144" y="308217"/>
                  </a:lnTo>
                  <a:close/>
                  <a:moveTo>
                    <a:pt x="185303" y="299164"/>
                  </a:moveTo>
                  <a:lnTo>
                    <a:pt x="184880" y="308132"/>
                  </a:lnTo>
                  <a:lnTo>
                    <a:pt x="193845" y="298403"/>
                  </a:lnTo>
                  <a:lnTo>
                    <a:pt x="216849" y="307963"/>
                  </a:lnTo>
                  <a:lnTo>
                    <a:pt x="231311" y="327845"/>
                  </a:lnTo>
                  <a:lnTo>
                    <a:pt x="230804" y="336052"/>
                  </a:lnTo>
                  <a:lnTo>
                    <a:pt x="223700" y="335798"/>
                  </a:lnTo>
                  <a:lnTo>
                    <a:pt x="226068" y="343159"/>
                  </a:lnTo>
                  <a:lnTo>
                    <a:pt x="219048" y="363210"/>
                  </a:lnTo>
                  <a:lnTo>
                    <a:pt x="190715" y="404836"/>
                  </a:lnTo>
                  <a:lnTo>
                    <a:pt x="165089" y="424295"/>
                  </a:lnTo>
                  <a:lnTo>
                    <a:pt x="153164" y="444431"/>
                  </a:lnTo>
                  <a:lnTo>
                    <a:pt x="130583" y="454161"/>
                  </a:lnTo>
                  <a:lnTo>
                    <a:pt x="127285" y="425226"/>
                  </a:lnTo>
                  <a:lnTo>
                    <a:pt x="133459" y="401113"/>
                  </a:lnTo>
                  <a:lnTo>
                    <a:pt x="121618" y="396798"/>
                  </a:lnTo>
                  <a:lnTo>
                    <a:pt x="124240" y="382669"/>
                  </a:lnTo>
                  <a:lnTo>
                    <a:pt x="130329" y="380216"/>
                  </a:lnTo>
                  <a:lnTo>
                    <a:pt x="123141" y="371840"/>
                  </a:lnTo>
                  <a:lnTo>
                    <a:pt x="133205" y="357542"/>
                  </a:lnTo>
                  <a:lnTo>
                    <a:pt x="130921" y="353227"/>
                  </a:lnTo>
                  <a:lnTo>
                    <a:pt x="133374" y="348489"/>
                  </a:lnTo>
                  <a:lnTo>
                    <a:pt x="139886" y="342313"/>
                  </a:lnTo>
                  <a:lnTo>
                    <a:pt x="144115" y="323192"/>
                  </a:lnTo>
                  <a:lnTo>
                    <a:pt x="151896" y="319639"/>
                  </a:lnTo>
                  <a:lnTo>
                    <a:pt x="159930" y="324123"/>
                  </a:lnTo>
                  <a:lnTo>
                    <a:pt x="169064" y="315916"/>
                  </a:lnTo>
                  <a:lnTo>
                    <a:pt x="158154" y="315831"/>
                  </a:lnTo>
                  <a:lnTo>
                    <a:pt x="167373" y="302041"/>
                  </a:lnTo>
                  <a:lnTo>
                    <a:pt x="178368" y="302464"/>
                  </a:lnTo>
                  <a:lnTo>
                    <a:pt x="186064" y="295864"/>
                  </a:lnTo>
                  <a:lnTo>
                    <a:pt x="185303" y="299164"/>
                  </a:lnTo>
                  <a:close/>
                  <a:moveTo>
                    <a:pt x="34084" y="245440"/>
                  </a:moveTo>
                  <a:lnTo>
                    <a:pt x="34929" y="264053"/>
                  </a:lnTo>
                  <a:lnTo>
                    <a:pt x="23681" y="272344"/>
                  </a:lnTo>
                  <a:lnTo>
                    <a:pt x="22666" y="286135"/>
                  </a:lnTo>
                  <a:lnTo>
                    <a:pt x="14801" y="296034"/>
                  </a:lnTo>
                  <a:lnTo>
                    <a:pt x="17507" y="301026"/>
                  </a:lnTo>
                  <a:lnTo>
                    <a:pt x="676" y="337152"/>
                  </a:lnTo>
                  <a:lnTo>
                    <a:pt x="0" y="301702"/>
                  </a:lnTo>
                  <a:lnTo>
                    <a:pt x="25541" y="230972"/>
                  </a:lnTo>
                  <a:lnTo>
                    <a:pt x="28924" y="229957"/>
                  </a:lnTo>
                  <a:lnTo>
                    <a:pt x="34084" y="245440"/>
                  </a:lnTo>
                  <a:close/>
                  <a:moveTo>
                    <a:pt x="520556" y="0"/>
                  </a:moveTo>
                  <a:lnTo>
                    <a:pt x="514974" y="14467"/>
                  </a:lnTo>
                  <a:lnTo>
                    <a:pt x="521487" y="19967"/>
                  </a:lnTo>
                  <a:lnTo>
                    <a:pt x="520895" y="26820"/>
                  </a:lnTo>
                  <a:lnTo>
                    <a:pt x="550496" y="35111"/>
                  </a:lnTo>
                  <a:lnTo>
                    <a:pt x="546436" y="57616"/>
                  </a:lnTo>
                  <a:lnTo>
                    <a:pt x="555570" y="70730"/>
                  </a:lnTo>
                  <a:lnTo>
                    <a:pt x="556670" y="83844"/>
                  </a:lnTo>
                  <a:lnTo>
                    <a:pt x="580689" y="84605"/>
                  </a:lnTo>
                  <a:lnTo>
                    <a:pt x="588977" y="92389"/>
                  </a:lnTo>
                  <a:lnTo>
                    <a:pt x="635070" y="89005"/>
                  </a:lnTo>
                  <a:lnTo>
                    <a:pt x="645642" y="95350"/>
                  </a:lnTo>
                  <a:lnTo>
                    <a:pt x="646065" y="101780"/>
                  </a:lnTo>
                  <a:lnTo>
                    <a:pt x="645811" y="121493"/>
                  </a:lnTo>
                  <a:lnTo>
                    <a:pt x="639637" y="125723"/>
                  </a:lnTo>
                  <a:lnTo>
                    <a:pt x="640567" y="132746"/>
                  </a:lnTo>
                  <a:lnTo>
                    <a:pt x="632871" y="135622"/>
                  </a:lnTo>
                  <a:lnTo>
                    <a:pt x="629150" y="148567"/>
                  </a:lnTo>
                  <a:lnTo>
                    <a:pt x="636423" y="148651"/>
                  </a:lnTo>
                  <a:lnTo>
                    <a:pt x="636085" y="154489"/>
                  </a:lnTo>
                  <a:lnTo>
                    <a:pt x="638961" y="156520"/>
                  </a:lnTo>
                  <a:lnTo>
                    <a:pt x="649025" y="156604"/>
                  </a:lnTo>
                  <a:lnTo>
                    <a:pt x="648179" y="167349"/>
                  </a:lnTo>
                  <a:lnTo>
                    <a:pt x="656383" y="163626"/>
                  </a:lnTo>
                  <a:lnTo>
                    <a:pt x="657567" y="173272"/>
                  </a:lnTo>
                  <a:lnTo>
                    <a:pt x="664079" y="175471"/>
                  </a:lnTo>
                  <a:lnTo>
                    <a:pt x="651985" y="192815"/>
                  </a:lnTo>
                  <a:lnTo>
                    <a:pt x="658497" y="196877"/>
                  </a:lnTo>
                  <a:lnTo>
                    <a:pt x="647672" y="203222"/>
                  </a:lnTo>
                  <a:lnTo>
                    <a:pt x="642851" y="217774"/>
                  </a:lnTo>
                  <a:lnTo>
                    <a:pt x="651562" y="219466"/>
                  </a:lnTo>
                  <a:lnTo>
                    <a:pt x="661542" y="213544"/>
                  </a:lnTo>
                  <a:lnTo>
                    <a:pt x="679472" y="217266"/>
                  </a:lnTo>
                  <a:lnTo>
                    <a:pt x="659089" y="265322"/>
                  </a:lnTo>
                  <a:lnTo>
                    <a:pt x="650547" y="270821"/>
                  </a:lnTo>
                  <a:lnTo>
                    <a:pt x="649025" y="278859"/>
                  </a:lnTo>
                  <a:lnTo>
                    <a:pt x="642851" y="279536"/>
                  </a:lnTo>
                  <a:lnTo>
                    <a:pt x="649617" y="300941"/>
                  </a:lnTo>
                  <a:lnTo>
                    <a:pt x="641921" y="300856"/>
                  </a:lnTo>
                  <a:lnTo>
                    <a:pt x="626444" y="288165"/>
                  </a:lnTo>
                  <a:lnTo>
                    <a:pt x="610882" y="267353"/>
                  </a:lnTo>
                  <a:lnTo>
                    <a:pt x="613334" y="260246"/>
                  </a:lnTo>
                  <a:lnTo>
                    <a:pt x="594305" y="221581"/>
                  </a:lnTo>
                  <a:lnTo>
                    <a:pt x="581112" y="221412"/>
                  </a:lnTo>
                  <a:lnTo>
                    <a:pt x="574346" y="211175"/>
                  </a:lnTo>
                  <a:lnTo>
                    <a:pt x="565296" y="212105"/>
                  </a:lnTo>
                  <a:lnTo>
                    <a:pt x="561829" y="195692"/>
                  </a:lnTo>
                  <a:lnTo>
                    <a:pt x="547197" y="192138"/>
                  </a:lnTo>
                  <a:lnTo>
                    <a:pt x="547113" y="177332"/>
                  </a:lnTo>
                  <a:lnTo>
                    <a:pt x="539501" y="169718"/>
                  </a:lnTo>
                  <a:lnTo>
                    <a:pt x="529521" y="168195"/>
                  </a:lnTo>
                  <a:lnTo>
                    <a:pt x="523601" y="173187"/>
                  </a:lnTo>
                  <a:lnTo>
                    <a:pt x="526307" y="157873"/>
                  </a:lnTo>
                  <a:lnTo>
                    <a:pt x="518357" y="150513"/>
                  </a:lnTo>
                  <a:lnTo>
                    <a:pt x="510492" y="138753"/>
                  </a:lnTo>
                  <a:lnTo>
                    <a:pt x="501950" y="117601"/>
                  </a:lnTo>
                  <a:lnTo>
                    <a:pt x="493662" y="120562"/>
                  </a:lnTo>
                  <a:lnTo>
                    <a:pt x="487065" y="111425"/>
                  </a:lnTo>
                  <a:lnTo>
                    <a:pt x="476916" y="114133"/>
                  </a:lnTo>
                  <a:lnTo>
                    <a:pt x="472264" y="116924"/>
                  </a:lnTo>
                  <a:lnTo>
                    <a:pt x="458563" y="119632"/>
                  </a:lnTo>
                  <a:lnTo>
                    <a:pt x="460508" y="109394"/>
                  </a:lnTo>
                  <a:lnTo>
                    <a:pt x="454503" y="106180"/>
                  </a:lnTo>
                  <a:lnTo>
                    <a:pt x="459916" y="97127"/>
                  </a:lnTo>
                  <a:lnTo>
                    <a:pt x="448583" y="90105"/>
                  </a:lnTo>
                  <a:lnTo>
                    <a:pt x="444270" y="70222"/>
                  </a:lnTo>
                  <a:lnTo>
                    <a:pt x="446807" y="61000"/>
                  </a:lnTo>
                  <a:lnTo>
                    <a:pt x="439618" y="44672"/>
                  </a:lnTo>
                  <a:lnTo>
                    <a:pt x="443255" y="33758"/>
                  </a:lnTo>
                  <a:lnTo>
                    <a:pt x="474717" y="17513"/>
                  </a:lnTo>
                  <a:lnTo>
                    <a:pt x="474632" y="11760"/>
                  </a:lnTo>
                  <a:lnTo>
                    <a:pt x="487826" y="4315"/>
                  </a:lnTo>
                  <a:lnTo>
                    <a:pt x="520556" y="0"/>
                  </a:lnTo>
                  <a:close/>
                </a:path>
              </a:pathLst>
            </a:custGeom>
            <a:grpFill/>
            <a:ln w="8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7C4AC083-30B0-603B-C564-0CF3C3F2E4D5}"/>
                </a:ext>
              </a:extLst>
            </p:cNvPr>
            <p:cNvSpPr/>
            <p:nvPr/>
          </p:nvSpPr>
          <p:spPr>
            <a:xfrm>
              <a:off x="8347071" y="5046637"/>
              <a:ext cx="2761949" cy="1070499"/>
            </a:xfrm>
            <a:custGeom>
              <a:avLst/>
              <a:gdLst>
                <a:gd name="connsiteX0" fmla="*/ 421012 w 2126542"/>
                <a:gd name="connsiteY0" fmla="*/ 759247 h 824223"/>
                <a:gd name="connsiteX1" fmla="*/ 460762 w 2126542"/>
                <a:gd name="connsiteY1" fmla="*/ 770415 h 824223"/>
                <a:gd name="connsiteX2" fmla="*/ 462876 w 2126542"/>
                <a:gd name="connsiteY2" fmla="*/ 776506 h 824223"/>
                <a:gd name="connsiteX3" fmla="*/ 454757 w 2126542"/>
                <a:gd name="connsiteY3" fmla="*/ 784883 h 824223"/>
                <a:gd name="connsiteX4" fmla="*/ 453150 w 2126542"/>
                <a:gd name="connsiteY4" fmla="*/ 797404 h 824223"/>
                <a:gd name="connsiteX5" fmla="*/ 467190 w 2126542"/>
                <a:gd name="connsiteY5" fmla="*/ 821009 h 824223"/>
                <a:gd name="connsiteX6" fmla="*/ 460255 w 2126542"/>
                <a:gd name="connsiteY6" fmla="*/ 824224 h 824223"/>
                <a:gd name="connsiteX7" fmla="*/ 405619 w 2126542"/>
                <a:gd name="connsiteY7" fmla="*/ 788605 h 824223"/>
                <a:gd name="connsiteX8" fmla="*/ 395724 w 2126542"/>
                <a:gd name="connsiteY8" fmla="*/ 774053 h 824223"/>
                <a:gd name="connsiteX9" fmla="*/ 413569 w 2126542"/>
                <a:gd name="connsiteY9" fmla="*/ 773376 h 824223"/>
                <a:gd name="connsiteX10" fmla="*/ 416191 w 2126542"/>
                <a:gd name="connsiteY10" fmla="*/ 760432 h 824223"/>
                <a:gd name="connsiteX11" fmla="*/ 421012 w 2126542"/>
                <a:gd name="connsiteY11" fmla="*/ 759247 h 824223"/>
                <a:gd name="connsiteX12" fmla="*/ 2029704 w 2126542"/>
                <a:gd name="connsiteY12" fmla="*/ 334698 h 824223"/>
                <a:gd name="connsiteX13" fmla="*/ 2029874 w 2126542"/>
                <a:gd name="connsiteY13" fmla="*/ 340959 h 824223"/>
                <a:gd name="connsiteX14" fmla="*/ 2021416 w 2126542"/>
                <a:gd name="connsiteY14" fmla="*/ 346204 h 824223"/>
                <a:gd name="connsiteX15" fmla="*/ 2004163 w 2126542"/>
                <a:gd name="connsiteY15" fmla="*/ 344512 h 824223"/>
                <a:gd name="connsiteX16" fmla="*/ 2001456 w 2126542"/>
                <a:gd name="connsiteY16" fmla="*/ 339774 h 824223"/>
                <a:gd name="connsiteX17" fmla="*/ 2029704 w 2126542"/>
                <a:gd name="connsiteY17" fmla="*/ 334698 h 824223"/>
                <a:gd name="connsiteX18" fmla="*/ 2027167 w 2126542"/>
                <a:gd name="connsiteY18" fmla="*/ 313378 h 824223"/>
                <a:gd name="connsiteX19" fmla="*/ 2031734 w 2126542"/>
                <a:gd name="connsiteY19" fmla="*/ 318538 h 824223"/>
                <a:gd name="connsiteX20" fmla="*/ 2027421 w 2126542"/>
                <a:gd name="connsiteY20" fmla="*/ 326576 h 824223"/>
                <a:gd name="connsiteX21" fmla="*/ 2014819 w 2126542"/>
                <a:gd name="connsiteY21" fmla="*/ 327338 h 824223"/>
                <a:gd name="connsiteX22" fmla="*/ 2014734 w 2126542"/>
                <a:gd name="connsiteY22" fmla="*/ 317185 h 824223"/>
                <a:gd name="connsiteX23" fmla="*/ 2027167 w 2126542"/>
                <a:gd name="connsiteY23" fmla="*/ 313378 h 824223"/>
                <a:gd name="connsiteX24" fmla="*/ 1293990 w 2126542"/>
                <a:gd name="connsiteY24" fmla="*/ 210075 h 824223"/>
                <a:gd name="connsiteX25" fmla="*/ 1315811 w 2126542"/>
                <a:gd name="connsiteY25" fmla="*/ 224373 h 824223"/>
                <a:gd name="connsiteX26" fmla="*/ 1309129 w 2126542"/>
                <a:gd name="connsiteY26" fmla="*/ 229365 h 824223"/>
                <a:gd name="connsiteX27" fmla="*/ 1309721 w 2126542"/>
                <a:gd name="connsiteY27" fmla="*/ 249670 h 824223"/>
                <a:gd name="connsiteX28" fmla="*/ 1300334 w 2126542"/>
                <a:gd name="connsiteY28" fmla="*/ 244425 h 824223"/>
                <a:gd name="connsiteX29" fmla="*/ 1294836 w 2126542"/>
                <a:gd name="connsiteY29" fmla="*/ 239602 h 824223"/>
                <a:gd name="connsiteX30" fmla="*/ 1287817 w 2126542"/>
                <a:gd name="connsiteY30" fmla="*/ 240702 h 824223"/>
                <a:gd name="connsiteX31" fmla="*/ 1266927 w 2126542"/>
                <a:gd name="connsiteY31" fmla="*/ 232072 h 824223"/>
                <a:gd name="connsiteX32" fmla="*/ 1267011 w 2126542"/>
                <a:gd name="connsiteY32" fmla="*/ 227419 h 824223"/>
                <a:gd name="connsiteX33" fmla="*/ 1282235 w 2126542"/>
                <a:gd name="connsiteY33" fmla="*/ 218789 h 824223"/>
                <a:gd name="connsiteX34" fmla="*/ 1287309 w 2126542"/>
                <a:gd name="connsiteY34" fmla="*/ 211682 h 824223"/>
                <a:gd name="connsiteX35" fmla="*/ 1293990 w 2126542"/>
                <a:gd name="connsiteY35" fmla="*/ 210075 h 824223"/>
                <a:gd name="connsiteX36" fmla="*/ 169572 w 2126542"/>
                <a:gd name="connsiteY36" fmla="*/ 0 h 824223"/>
                <a:gd name="connsiteX37" fmla="*/ 197228 w 2126542"/>
                <a:gd name="connsiteY37" fmla="*/ 21997 h 824223"/>
                <a:gd name="connsiteX38" fmla="*/ 187755 w 2126542"/>
                <a:gd name="connsiteY38" fmla="*/ 37649 h 824223"/>
                <a:gd name="connsiteX39" fmla="*/ 191730 w 2126542"/>
                <a:gd name="connsiteY39" fmla="*/ 54739 h 824223"/>
                <a:gd name="connsiteX40" fmla="*/ 199850 w 2126542"/>
                <a:gd name="connsiteY40" fmla="*/ 87059 h 824223"/>
                <a:gd name="connsiteX41" fmla="*/ 200780 w 2126542"/>
                <a:gd name="connsiteY41" fmla="*/ 136045 h 824223"/>
                <a:gd name="connsiteX42" fmla="*/ 236639 w 2126542"/>
                <a:gd name="connsiteY42" fmla="*/ 149074 h 824223"/>
                <a:gd name="connsiteX43" fmla="*/ 253385 w 2126542"/>
                <a:gd name="connsiteY43" fmla="*/ 155250 h 824223"/>
                <a:gd name="connsiteX44" fmla="*/ 316393 w 2126542"/>
                <a:gd name="connsiteY44" fmla="*/ 159735 h 824223"/>
                <a:gd name="connsiteX45" fmla="*/ 329587 w 2126542"/>
                <a:gd name="connsiteY45" fmla="*/ 166080 h 824223"/>
                <a:gd name="connsiteX46" fmla="*/ 361641 w 2126542"/>
                <a:gd name="connsiteY46" fmla="*/ 169633 h 824223"/>
                <a:gd name="connsiteX47" fmla="*/ 379486 w 2126542"/>
                <a:gd name="connsiteY47" fmla="*/ 160835 h 824223"/>
                <a:gd name="connsiteX48" fmla="*/ 393272 w 2126542"/>
                <a:gd name="connsiteY48" fmla="*/ 163034 h 824223"/>
                <a:gd name="connsiteX49" fmla="*/ 404943 w 2126542"/>
                <a:gd name="connsiteY49" fmla="*/ 156943 h 824223"/>
                <a:gd name="connsiteX50" fmla="*/ 408241 w 2126542"/>
                <a:gd name="connsiteY50" fmla="*/ 130208 h 824223"/>
                <a:gd name="connsiteX51" fmla="*/ 413316 w 2126542"/>
                <a:gd name="connsiteY51" fmla="*/ 127161 h 824223"/>
                <a:gd name="connsiteX52" fmla="*/ 420166 w 2126542"/>
                <a:gd name="connsiteY52" fmla="*/ 134353 h 824223"/>
                <a:gd name="connsiteX53" fmla="*/ 434713 w 2126542"/>
                <a:gd name="connsiteY53" fmla="*/ 128431 h 824223"/>
                <a:gd name="connsiteX54" fmla="*/ 421604 w 2126542"/>
                <a:gd name="connsiteY54" fmla="*/ 101611 h 824223"/>
                <a:gd name="connsiteX55" fmla="*/ 430738 w 2126542"/>
                <a:gd name="connsiteY55" fmla="*/ 91543 h 824223"/>
                <a:gd name="connsiteX56" fmla="*/ 442917 w 2126542"/>
                <a:gd name="connsiteY56" fmla="*/ 95266 h 824223"/>
                <a:gd name="connsiteX57" fmla="*/ 444608 w 2126542"/>
                <a:gd name="connsiteY57" fmla="*/ 88243 h 824223"/>
                <a:gd name="connsiteX58" fmla="*/ 462031 w 2126542"/>
                <a:gd name="connsiteY58" fmla="*/ 84436 h 824223"/>
                <a:gd name="connsiteX59" fmla="*/ 501358 w 2126542"/>
                <a:gd name="connsiteY59" fmla="*/ 98227 h 824223"/>
                <a:gd name="connsiteX60" fmla="*/ 521487 w 2126542"/>
                <a:gd name="connsiteY60" fmla="*/ 142475 h 824223"/>
                <a:gd name="connsiteX61" fmla="*/ 508885 w 2126542"/>
                <a:gd name="connsiteY61" fmla="*/ 159735 h 824223"/>
                <a:gd name="connsiteX62" fmla="*/ 506686 w 2126542"/>
                <a:gd name="connsiteY62" fmla="*/ 176148 h 824223"/>
                <a:gd name="connsiteX63" fmla="*/ 498482 w 2126542"/>
                <a:gd name="connsiteY63" fmla="*/ 174879 h 824223"/>
                <a:gd name="connsiteX64" fmla="*/ 493069 w 2126542"/>
                <a:gd name="connsiteY64" fmla="*/ 179194 h 824223"/>
                <a:gd name="connsiteX65" fmla="*/ 494930 w 2126542"/>
                <a:gd name="connsiteY65" fmla="*/ 184270 h 824223"/>
                <a:gd name="connsiteX66" fmla="*/ 488164 w 2126542"/>
                <a:gd name="connsiteY66" fmla="*/ 184439 h 824223"/>
                <a:gd name="connsiteX67" fmla="*/ 449514 w 2126542"/>
                <a:gd name="connsiteY67" fmla="*/ 171241 h 824223"/>
                <a:gd name="connsiteX68" fmla="*/ 431245 w 2126542"/>
                <a:gd name="connsiteY68" fmla="*/ 170479 h 824223"/>
                <a:gd name="connsiteX69" fmla="*/ 416107 w 2126542"/>
                <a:gd name="connsiteY69" fmla="*/ 179617 h 824223"/>
                <a:gd name="connsiteX70" fmla="*/ 415938 w 2126542"/>
                <a:gd name="connsiteY70" fmla="*/ 186301 h 824223"/>
                <a:gd name="connsiteX71" fmla="*/ 428032 w 2126542"/>
                <a:gd name="connsiteY71" fmla="*/ 186385 h 824223"/>
                <a:gd name="connsiteX72" fmla="*/ 458648 w 2126542"/>
                <a:gd name="connsiteY72" fmla="*/ 206352 h 824223"/>
                <a:gd name="connsiteX73" fmla="*/ 483428 w 2126542"/>
                <a:gd name="connsiteY73" fmla="*/ 205675 h 824223"/>
                <a:gd name="connsiteX74" fmla="*/ 492562 w 2126542"/>
                <a:gd name="connsiteY74" fmla="*/ 216928 h 824223"/>
                <a:gd name="connsiteX75" fmla="*/ 511422 w 2126542"/>
                <a:gd name="connsiteY75" fmla="*/ 226404 h 824223"/>
                <a:gd name="connsiteX76" fmla="*/ 522248 w 2126542"/>
                <a:gd name="connsiteY76" fmla="*/ 225980 h 824223"/>
                <a:gd name="connsiteX77" fmla="*/ 526730 w 2126542"/>
                <a:gd name="connsiteY77" fmla="*/ 214220 h 824223"/>
                <a:gd name="connsiteX78" fmla="*/ 536203 w 2126542"/>
                <a:gd name="connsiteY78" fmla="*/ 216759 h 824223"/>
                <a:gd name="connsiteX79" fmla="*/ 552441 w 2126542"/>
                <a:gd name="connsiteY79" fmla="*/ 202291 h 824223"/>
                <a:gd name="connsiteX80" fmla="*/ 564281 w 2126542"/>
                <a:gd name="connsiteY80" fmla="*/ 222173 h 824223"/>
                <a:gd name="connsiteX81" fmla="*/ 561321 w 2126542"/>
                <a:gd name="connsiteY81" fmla="*/ 243917 h 824223"/>
                <a:gd name="connsiteX82" fmla="*/ 568172 w 2126542"/>
                <a:gd name="connsiteY82" fmla="*/ 248824 h 824223"/>
                <a:gd name="connsiteX83" fmla="*/ 566396 w 2126542"/>
                <a:gd name="connsiteY83" fmla="*/ 303986 h 824223"/>
                <a:gd name="connsiteX84" fmla="*/ 583057 w 2126542"/>
                <a:gd name="connsiteY84" fmla="*/ 312701 h 824223"/>
                <a:gd name="connsiteX85" fmla="*/ 630080 w 2126542"/>
                <a:gd name="connsiteY85" fmla="*/ 317270 h 824223"/>
                <a:gd name="connsiteX86" fmla="*/ 643612 w 2126542"/>
                <a:gd name="connsiteY86" fmla="*/ 315577 h 824223"/>
                <a:gd name="connsiteX87" fmla="*/ 654184 w 2126542"/>
                <a:gd name="connsiteY87" fmla="*/ 306694 h 824223"/>
                <a:gd name="connsiteX88" fmla="*/ 679726 w 2126542"/>
                <a:gd name="connsiteY88" fmla="*/ 308555 h 824223"/>
                <a:gd name="connsiteX89" fmla="*/ 687083 w 2126542"/>
                <a:gd name="connsiteY89" fmla="*/ 299756 h 824223"/>
                <a:gd name="connsiteX90" fmla="*/ 708904 w 2126542"/>
                <a:gd name="connsiteY90" fmla="*/ 299841 h 824223"/>
                <a:gd name="connsiteX91" fmla="*/ 715839 w 2126542"/>
                <a:gd name="connsiteY91" fmla="*/ 304663 h 824223"/>
                <a:gd name="connsiteX92" fmla="*/ 723197 w 2126542"/>
                <a:gd name="connsiteY92" fmla="*/ 302548 h 824223"/>
                <a:gd name="connsiteX93" fmla="*/ 737997 w 2126542"/>
                <a:gd name="connsiteY93" fmla="*/ 302548 h 824223"/>
                <a:gd name="connsiteX94" fmla="*/ 780285 w 2126542"/>
                <a:gd name="connsiteY94" fmla="*/ 295864 h 824223"/>
                <a:gd name="connsiteX95" fmla="*/ 831706 w 2126542"/>
                <a:gd name="connsiteY95" fmla="*/ 278943 h 824223"/>
                <a:gd name="connsiteX96" fmla="*/ 860715 w 2126542"/>
                <a:gd name="connsiteY96" fmla="*/ 253646 h 824223"/>
                <a:gd name="connsiteX97" fmla="*/ 892177 w 2126542"/>
                <a:gd name="connsiteY97" fmla="*/ 254408 h 824223"/>
                <a:gd name="connsiteX98" fmla="*/ 900127 w 2126542"/>
                <a:gd name="connsiteY98" fmla="*/ 246370 h 824223"/>
                <a:gd name="connsiteX99" fmla="*/ 927698 w 2126542"/>
                <a:gd name="connsiteY99" fmla="*/ 248655 h 824223"/>
                <a:gd name="connsiteX100" fmla="*/ 951802 w 2126542"/>
                <a:gd name="connsiteY100" fmla="*/ 257454 h 824223"/>
                <a:gd name="connsiteX101" fmla="*/ 964319 w 2126542"/>
                <a:gd name="connsiteY101" fmla="*/ 253731 h 824223"/>
                <a:gd name="connsiteX102" fmla="*/ 972776 w 2126542"/>
                <a:gd name="connsiteY102" fmla="*/ 259907 h 824223"/>
                <a:gd name="connsiteX103" fmla="*/ 989522 w 2126542"/>
                <a:gd name="connsiteY103" fmla="*/ 264137 h 824223"/>
                <a:gd name="connsiteX104" fmla="*/ 1001278 w 2126542"/>
                <a:gd name="connsiteY104" fmla="*/ 264984 h 824223"/>
                <a:gd name="connsiteX105" fmla="*/ 1031894 w 2126542"/>
                <a:gd name="connsiteY105" fmla="*/ 262784 h 824223"/>
                <a:gd name="connsiteX106" fmla="*/ 1033839 w 2126542"/>
                <a:gd name="connsiteY106" fmla="*/ 252716 h 824223"/>
                <a:gd name="connsiteX107" fmla="*/ 1041620 w 2126542"/>
                <a:gd name="connsiteY107" fmla="*/ 251446 h 824223"/>
                <a:gd name="connsiteX108" fmla="*/ 1065470 w 2126542"/>
                <a:gd name="connsiteY108" fmla="*/ 268368 h 824223"/>
                <a:gd name="connsiteX109" fmla="*/ 1081116 w 2126542"/>
                <a:gd name="connsiteY109" fmla="*/ 264814 h 824223"/>
                <a:gd name="connsiteX110" fmla="*/ 1094056 w 2126542"/>
                <a:gd name="connsiteY110" fmla="*/ 269383 h 824223"/>
                <a:gd name="connsiteX111" fmla="*/ 1101160 w 2126542"/>
                <a:gd name="connsiteY111" fmla="*/ 264222 h 824223"/>
                <a:gd name="connsiteX112" fmla="*/ 1107842 w 2126542"/>
                <a:gd name="connsiteY112" fmla="*/ 250516 h 824223"/>
                <a:gd name="connsiteX113" fmla="*/ 1120105 w 2126542"/>
                <a:gd name="connsiteY113" fmla="*/ 259822 h 824223"/>
                <a:gd name="connsiteX114" fmla="*/ 1129239 w 2126542"/>
                <a:gd name="connsiteY114" fmla="*/ 252800 h 824223"/>
                <a:gd name="connsiteX115" fmla="*/ 1142348 w 2126542"/>
                <a:gd name="connsiteY115" fmla="*/ 253900 h 824223"/>
                <a:gd name="connsiteX116" fmla="*/ 1142010 w 2126542"/>
                <a:gd name="connsiteY116" fmla="*/ 267014 h 824223"/>
                <a:gd name="connsiteX117" fmla="*/ 1148522 w 2126542"/>
                <a:gd name="connsiteY117" fmla="*/ 273359 h 824223"/>
                <a:gd name="connsiteX118" fmla="*/ 1161462 w 2126542"/>
                <a:gd name="connsiteY118" fmla="*/ 267606 h 824223"/>
                <a:gd name="connsiteX119" fmla="*/ 1165014 w 2126542"/>
                <a:gd name="connsiteY119" fmla="*/ 278520 h 824223"/>
                <a:gd name="connsiteX120" fmla="*/ 1156049 w 2126542"/>
                <a:gd name="connsiteY120" fmla="*/ 296034 h 824223"/>
                <a:gd name="connsiteX121" fmla="*/ 1157910 w 2126542"/>
                <a:gd name="connsiteY121" fmla="*/ 310755 h 824223"/>
                <a:gd name="connsiteX122" fmla="*/ 1167636 w 2126542"/>
                <a:gd name="connsiteY122" fmla="*/ 325899 h 824223"/>
                <a:gd name="connsiteX123" fmla="*/ 1198252 w 2126542"/>
                <a:gd name="connsiteY123" fmla="*/ 329876 h 824223"/>
                <a:gd name="connsiteX124" fmla="*/ 1242654 w 2126542"/>
                <a:gd name="connsiteY124" fmla="*/ 325138 h 824223"/>
                <a:gd name="connsiteX125" fmla="*/ 1244007 w 2126542"/>
                <a:gd name="connsiteY125" fmla="*/ 320315 h 824223"/>
                <a:gd name="connsiteX126" fmla="*/ 1268533 w 2126542"/>
                <a:gd name="connsiteY126" fmla="*/ 323446 h 824223"/>
                <a:gd name="connsiteX127" fmla="*/ 1273692 w 2126542"/>
                <a:gd name="connsiteY127" fmla="*/ 335459 h 824223"/>
                <a:gd name="connsiteX128" fmla="*/ 1297120 w 2126542"/>
                <a:gd name="connsiteY128" fmla="*/ 332160 h 824223"/>
                <a:gd name="connsiteX129" fmla="*/ 1306592 w 2126542"/>
                <a:gd name="connsiteY129" fmla="*/ 336813 h 824223"/>
                <a:gd name="connsiteX130" fmla="*/ 1410280 w 2126542"/>
                <a:gd name="connsiteY130" fmla="*/ 328522 h 824223"/>
                <a:gd name="connsiteX131" fmla="*/ 1420260 w 2126542"/>
                <a:gd name="connsiteY131" fmla="*/ 330299 h 824223"/>
                <a:gd name="connsiteX132" fmla="*/ 1422290 w 2126542"/>
                <a:gd name="connsiteY132" fmla="*/ 342312 h 824223"/>
                <a:gd name="connsiteX133" fmla="*/ 1432862 w 2126542"/>
                <a:gd name="connsiteY133" fmla="*/ 355173 h 824223"/>
                <a:gd name="connsiteX134" fmla="*/ 1462125 w 2126542"/>
                <a:gd name="connsiteY134" fmla="*/ 372009 h 824223"/>
                <a:gd name="connsiteX135" fmla="*/ 1497477 w 2126542"/>
                <a:gd name="connsiteY135" fmla="*/ 368033 h 824223"/>
                <a:gd name="connsiteX136" fmla="*/ 1529700 w 2126542"/>
                <a:gd name="connsiteY136" fmla="*/ 355427 h 824223"/>
                <a:gd name="connsiteX137" fmla="*/ 1543316 w 2126542"/>
                <a:gd name="connsiteY137" fmla="*/ 344005 h 824223"/>
                <a:gd name="connsiteX138" fmla="*/ 1563107 w 2126542"/>
                <a:gd name="connsiteY138" fmla="*/ 346120 h 824223"/>
                <a:gd name="connsiteX139" fmla="*/ 1575708 w 2126542"/>
                <a:gd name="connsiteY139" fmla="*/ 336136 h 824223"/>
                <a:gd name="connsiteX140" fmla="*/ 1628905 w 2126542"/>
                <a:gd name="connsiteY140" fmla="*/ 321161 h 824223"/>
                <a:gd name="connsiteX141" fmla="*/ 1651403 w 2126542"/>
                <a:gd name="connsiteY141" fmla="*/ 332075 h 824223"/>
                <a:gd name="connsiteX142" fmla="*/ 1680412 w 2126542"/>
                <a:gd name="connsiteY142" fmla="*/ 328183 h 824223"/>
                <a:gd name="connsiteX143" fmla="*/ 1700540 w 2126542"/>
                <a:gd name="connsiteY143" fmla="*/ 332160 h 824223"/>
                <a:gd name="connsiteX144" fmla="*/ 1714411 w 2126542"/>
                <a:gd name="connsiteY144" fmla="*/ 326999 h 824223"/>
                <a:gd name="connsiteX145" fmla="*/ 1705784 w 2126542"/>
                <a:gd name="connsiteY145" fmla="*/ 349081 h 824223"/>
                <a:gd name="connsiteX146" fmla="*/ 1680581 w 2126542"/>
                <a:gd name="connsiteY146" fmla="*/ 362026 h 824223"/>
                <a:gd name="connsiteX147" fmla="*/ 1682779 w 2126542"/>
                <a:gd name="connsiteY147" fmla="*/ 373448 h 824223"/>
                <a:gd name="connsiteX148" fmla="*/ 1676436 w 2126542"/>
                <a:gd name="connsiteY148" fmla="*/ 398744 h 824223"/>
                <a:gd name="connsiteX149" fmla="*/ 1685824 w 2126542"/>
                <a:gd name="connsiteY149" fmla="*/ 405597 h 824223"/>
                <a:gd name="connsiteX150" fmla="*/ 1684048 w 2126542"/>
                <a:gd name="connsiteY150" fmla="*/ 417527 h 824223"/>
                <a:gd name="connsiteX151" fmla="*/ 1690137 w 2126542"/>
                <a:gd name="connsiteY151" fmla="*/ 428102 h 824223"/>
                <a:gd name="connsiteX152" fmla="*/ 1670516 w 2126542"/>
                <a:gd name="connsiteY152" fmla="*/ 439355 h 824223"/>
                <a:gd name="connsiteX153" fmla="*/ 1669417 w 2126542"/>
                <a:gd name="connsiteY153" fmla="*/ 459153 h 824223"/>
                <a:gd name="connsiteX154" fmla="*/ 1676352 w 2126542"/>
                <a:gd name="connsiteY154" fmla="*/ 467190 h 824223"/>
                <a:gd name="connsiteX155" fmla="*/ 1664765 w 2126542"/>
                <a:gd name="connsiteY155" fmla="*/ 480304 h 824223"/>
                <a:gd name="connsiteX156" fmla="*/ 1677113 w 2126542"/>
                <a:gd name="connsiteY156" fmla="*/ 500186 h 824223"/>
                <a:gd name="connsiteX157" fmla="*/ 1679397 w 2126542"/>
                <a:gd name="connsiteY157" fmla="*/ 522945 h 824223"/>
                <a:gd name="connsiteX158" fmla="*/ 1685063 w 2126542"/>
                <a:gd name="connsiteY158" fmla="*/ 525906 h 824223"/>
                <a:gd name="connsiteX159" fmla="*/ 1693859 w 2126542"/>
                <a:gd name="connsiteY159" fmla="*/ 527260 h 824223"/>
                <a:gd name="connsiteX160" fmla="*/ 1704092 w 2126542"/>
                <a:gd name="connsiteY160" fmla="*/ 522437 h 824223"/>
                <a:gd name="connsiteX161" fmla="*/ 1711873 w 2126542"/>
                <a:gd name="connsiteY161" fmla="*/ 530559 h 824223"/>
                <a:gd name="connsiteX162" fmla="*/ 1739698 w 2126542"/>
                <a:gd name="connsiteY162" fmla="*/ 541304 h 824223"/>
                <a:gd name="connsiteX163" fmla="*/ 1754160 w 2126542"/>
                <a:gd name="connsiteY163" fmla="*/ 532167 h 824223"/>
                <a:gd name="connsiteX164" fmla="*/ 1771583 w 2126542"/>
                <a:gd name="connsiteY164" fmla="*/ 498663 h 824223"/>
                <a:gd name="connsiteX165" fmla="*/ 1777672 w 2126542"/>
                <a:gd name="connsiteY165" fmla="*/ 495363 h 824223"/>
                <a:gd name="connsiteX166" fmla="*/ 1783169 w 2126542"/>
                <a:gd name="connsiteY166" fmla="*/ 502555 h 824223"/>
                <a:gd name="connsiteX167" fmla="*/ 1806174 w 2126542"/>
                <a:gd name="connsiteY167" fmla="*/ 484703 h 824223"/>
                <a:gd name="connsiteX168" fmla="*/ 1807611 w 2126542"/>
                <a:gd name="connsiteY168" fmla="*/ 469728 h 824223"/>
                <a:gd name="connsiteX169" fmla="*/ 1824273 w 2126542"/>
                <a:gd name="connsiteY169" fmla="*/ 477004 h 824223"/>
                <a:gd name="connsiteX170" fmla="*/ 1845670 w 2126542"/>
                <a:gd name="connsiteY170" fmla="*/ 475227 h 824223"/>
                <a:gd name="connsiteX171" fmla="*/ 1859202 w 2126542"/>
                <a:gd name="connsiteY171" fmla="*/ 457206 h 824223"/>
                <a:gd name="connsiteX172" fmla="*/ 1867068 w 2126542"/>
                <a:gd name="connsiteY172" fmla="*/ 462706 h 824223"/>
                <a:gd name="connsiteX173" fmla="*/ 1886520 w 2126542"/>
                <a:gd name="connsiteY173" fmla="*/ 458899 h 824223"/>
                <a:gd name="connsiteX174" fmla="*/ 1892609 w 2126542"/>
                <a:gd name="connsiteY174" fmla="*/ 453146 h 824223"/>
                <a:gd name="connsiteX175" fmla="*/ 1890156 w 2126542"/>
                <a:gd name="connsiteY175" fmla="*/ 447223 h 824223"/>
                <a:gd name="connsiteX176" fmla="*/ 1906394 w 2126542"/>
                <a:gd name="connsiteY176" fmla="*/ 431571 h 824223"/>
                <a:gd name="connsiteX177" fmla="*/ 1932105 w 2126542"/>
                <a:gd name="connsiteY177" fmla="*/ 430387 h 824223"/>
                <a:gd name="connsiteX178" fmla="*/ 1937856 w 2126542"/>
                <a:gd name="connsiteY178" fmla="*/ 439017 h 824223"/>
                <a:gd name="connsiteX179" fmla="*/ 1950543 w 2126542"/>
                <a:gd name="connsiteY179" fmla="*/ 441639 h 824223"/>
                <a:gd name="connsiteX180" fmla="*/ 1971264 w 2126542"/>
                <a:gd name="connsiteY180" fmla="*/ 431740 h 824223"/>
                <a:gd name="connsiteX181" fmla="*/ 1975492 w 2126542"/>
                <a:gd name="connsiteY181" fmla="*/ 436224 h 824223"/>
                <a:gd name="connsiteX182" fmla="*/ 1968218 w 2126542"/>
                <a:gd name="connsiteY182" fmla="*/ 450100 h 824223"/>
                <a:gd name="connsiteX183" fmla="*/ 1970840 w 2126542"/>
                <a:gd name="connsiteY183" fmla="*/ 454330 h 824223"/>
                <a:gd name="connsiteX184" fmla="*/ 1990884 w 2126542"/>
                <a:gd name="connsiteY184" fmla="*/ 462029 h 824223"/>
                <a:gd name="connsiteX185" fmla="*/ 2013974 w 2126542"/>
                <a:gd name="connsiteY185" fmla="*/ 457038 h 824223"/>
                <a:gd name="connsiteX186" fmla="*/ 2028182 w 2126542"/>
                <a:gd name="connsiteY186" fmla="*/ 446462 h 824223"/>
                <a:gd name="connsiteX187" fmla="*/ 2024291 w 2126542"/>
                <a:gd name="connsiteY187" fmla="*/ 433940 h 824223"/>
                <a:gd name="connsiteX188" fmla="*/ 2038754 w 2126542"/>
                <a:gd name="connsiteY188" fmla="*/ 430979 h 824223"/>
                <a:gd name="connsiteX189" fmla="*/ 2045266 w 2126542"/>
                <a:gd name="connsiteY189" fmla="*/ 424972 h 824223"/>
                <a:gd name="connsiteX190" fmla="*/ 2050679 w 2126542"/>
                <a:gd name="connsiteY190" fmla="*/ 422434 h 824223"/>
                <a:gd name="connsiteX191" fmla="*/ 2058460 w 2126542"/>
                <a:gd name="connsiteY191" fmla="*/ 409235 h 824223"/>
                <a:gd name="connsiteX192" fmla="*/ 2055415 w 2126542"/>
                <a:gd name="connsiteY192" fmla="*/ 396714 h 824223"/>
                <a:gd name="connsiteX193" fmla="*/ 2062689 w 2126542"/>
                <a:gd name="connsiteY193" fmla="*/ 389438 h 824223"/>
                <a:gd name="connsiteX194" fmla="*/ 2065479 w 2126542"/>
                <a:gd name="connsiteY194" fmla="*/ 385038 h 824223"/>
                <a:gd name="connsiteX195" fmla="*/ 2072837 w 2126542"/>
                <a:gd name="connsiteY195" fmla="*/ 382162 h 824223"/>
                <a:gd name="connsiteX196" fmla="*/ 2074191 w 2126542"/>
                <a:gd name="connsiteY196" fmla="*/ 390030 h 824223"/>
                <a:gd name="connsiteX197" fmla="*/ 2079857 w 2126542"/>
                <a:gd name="connsiteY197" fmla="*/ 391637 h 824223"/>
                <a:gd name="connsiteX198" fmla="*/ 2087046 w 2126542"/>
                <a:gd name="connsiteY198" fmla="*/ 382669 h 824223"/>
                <a:gd name="connsiteX199" fmla="*/ 2096095 w 2126542"/>
                <a:gd name="connsiteY199" fmla="*/ 375986 h 824223"/>
                <a:gd name="connsiteX200" fmla="*/ 2093643 w 2126542"/>
                <a:gd name="connsiteY200" fmla="*/ 369640 h 824223"/>
                <a:gd name="connsiteX201" fmla="*/ 2105991 w 2126542"/>
                <a:gd name="connsiteY201" fmla="*/ 366087 h 824223"/>
                <a:gd name="connsiteX202" fmla="*/ 2100070 w 2126542"/>
                <a:gd name="connsiteY202" fmla="*/ 361603 h 824223"/>
                <a:gd name="connsiteX203" fmla="*/ 2099309 w 2126542"/>
                <a:gd name="connsiteY203" fmla="*/ 357034 h 824223"/>
                <a:gd name="connsiteX204" fmla="*/ 2119692 w 2126542"/>
                <a:gd name="connsiteY204" fmla="*/ 351112 h 824223"/>
                <a:gd name="connsiteX205" fmla="*/ 2121637 w 2126542"/>
                <a:gd name="connsiteY205" fmla="*/ 359149 h 824223"/>
                <a:gd name="connsiteX206" fmla="*/ 2113433 w 2126542"/>
                <a:gd name="connsiteY206" fmla="*/ 363802 h 824223"/>
                <a:gd name="connsiteX207" fmla="*/ 2117408 w 2126542"/>
                <a:gd name="connsiteY207" fmla="*/ 370994 h 824223"/>
                <a:gd name="connsiteX208" fmla="*/ 2106752 w 2126542"/>
                <a:gd name="connsiteY208" fmla="*/ 372940 h 824223"/>
                <a:gd name="connsiteX209" fmla="*/ 2103707 w 2126542"/>
                <a:gd name="connsiteY209" fmla="*/ 386984 h 824223"/>
                <a:gd name="connsiteX210" fmla="*/ 2086369 w 2126542"/>
                <a:gd name="connsiteY210" fmla="*/ 397560 h 824223"/>
                <a:gd name="connsiteX211" fmla="*/ 2095588 w 2126542"/>
                <a:gd name="connsiteY211" fmla="*/ 428018 h 824223"/>
                <a:gd name="connsiteX212" fmla="*/ 2090259 w 2126542"/>
                <a:gd name="connsiteY212" fmla="*/ 450184 h 824223"/>
                <a:gd name="connsiteX213" fmla="*/ 2106414 w 2126542"/>
                <a:gd name="connsiteY213" fmla="*/ 467190 h 824223"/>
                <a:gd name="connsiteX214" fmla="*/ 2116055 w 2126542"/>
                <a:gd name="connsiteY214" fmla="*/ 468882 h 824223"/>
                <a:gd name="connsiteX215" fmla="*/ 2126120 w 2126542"/>
                <a:gd name="connsiteY215" fmla="*/ 459153 h 824223"/>
                <a:gd name="connsiteX216" fmla="*/ 2126542 w 2126542"/>
                <a:gd name="connsiteY216" fmla="*/ 474889 h 824223"/>
                <a:gd name="connsiteX217" fmla="*/ 2119438 w 2126542"/>
                <a:gd name="connsiteY217" fmla="*/ 482842 h 824223"/>
                <a:gd name="connsiteX218" fmla="*/ 2099478 w 2126542"/>
                <a:gd name="connsiteY218" fmla="*/ 486480 h 824223"/>
                <a:gd name="connsiteX219" fmla="*/ 2096180 w 2126542"/>
                <a:gd name="connsiteY219" fmla="*/ 502386 h 824223"/>
                <a:gd name="connsiteX220" fmla="*/ 2103284 w 2126542"/>
                <a:gd name="connsiteY220" fmla="*/ 516092 h 824223"/>
                <a:gd name="connsiteX221" fmla="*/ 2100240 w 2126542"/>
                <a:gd name="connsiteY221" fmla="*/ 536143 h 824223"/>
                <a:gd name="connsiteX222" fmla="*/ 2087807 w 2126542"/>
                <a:gd name="connsiteY222" fmla="*/ 551287 h 824223"/>
                <a:gd name="connsiteX223" fmla="*/ 2093812 w 2126542"/>
                <a:gd name="connsiteY223" fmla="*/ 560340 h 824223"/>
                <a:gd name="connsiteX224" fmla="*/ 2074698 w 2126542"/>
                <a:gd name="connsiteY224" fmla="*/ 582591 h 824223"/>
                <a:gd name="connsiteX225" fmla="*/ 2063534 w 2126542"/>
                <a:gd name="connsiteY225" fmla="*/ 610765 h 824223"/>
                <a:gd name="connsiteX226" fmla="*/ 2054231 w 2126542"/>
                <a:gd name="connsiteY226" fmla="*/ 608565 h 824223"/>
                <a:gd name="connsiteX227" fmla="*/ 2045858 w 2126542"/>
                <a:gd name="connsiteY227" fmla="*/ 621341 h 824223"/>
                <a:gd name="connsiteX228" fmla="*/ 2034779 w 2126542"/>
                <a:gd name="connsiteY228" fmla="*/ 627517 h 824223"/>
                <a:gd name="connsiteX229" fmla="*/ 2007208 w 2126542"/>
                <a:gd name="connsiteY229" fmla="*/ 628024 h 824223"/>
                <a:gd name="connsiteX230" fmla="*/ 1996889 w 2126542"/>
                <a:gd name="connsiteY230" fmla="*/ 639531 h 824223"/>
                <a:gd name="connsiteX231" fmla="*/ 1973209 w 2126542"/>
                <a:gd name="connsiteY231" fmla="*/ 647061 h 824223"/>
                <a:gd name="connsiteX232" fmla="*/ 1959508 w 2126542"/>
                <a:gd name="connsiteY232" fmla="*/ 645284 h 824223"/>
                <a:gd name="connsiteX233" fmla="*/ 1960776 w 2126542"/>
                <a:gd name="connsiteY233" fmla="*/ 635300 h 824223"/>
                <a:gd name="connsiteX234" fmla="*/ 1953334 w 2126542"/>
                <a:gd name="connsiteY234" fmla="*/ 625825 h 824223"/>
                <a:gd name="connsiteX235" fmla="*/ 1935573 w 2126542"/>
                <a:gd name="connsiteY235" fmla="*/ 622610 h 824223"/>
                <a:gd name="connsiteX236" fmla="*/ 1914176 w 2126542"/>
                <a:gd name="connsiteY236" fmla="*/ 624894 h 824223"/>
                <a:gd name="connsiteX237" fmla="*/ 1908001 w 2126542"/>
                <a:gd name="connsiteY237" fmla="*/ 630309 h 824223"/>
                <a:gd name="connsiteX238" fmla="*/ 1900643 w 2126542"/>
                <a:gd name="connsiteY238" fmla="*/ 623371 h 824223"/>
                <a:gd name="connsiteX239" fmla="*/ 1888465 w 2126542"/>
                <a:gd name="connsiteY239" fmla="*/ 625232 h 824223"/>
                <a:gd name="connsiteX240" fmla="*/ 1885505 w 2126542"/>
                <a:gd name="connsiteY240" fmla="*/ 615249 h 824223"/>
                <a:gd name="connsiteX241" fmla="*/ 1868590 w 2126542"/>
                <a:gd name="connsiteY241" fmla="*/ 607212 h 824223"/>
                <a:gd name="connsiteX242" fmla="*/ 1857088 w 2126542"/>
                <a:gd name="connsiteY242" fmla="*/ 614149 h 824223"/>
                <a:gd name="connsiteX243" fmla="*/ 1836028 w 2126542"/>
                <a:gd name="connsiteY243" fmla="*/ 611442 h 824223"/>
                <a:gd name="connsiteX244" fmla="*/ 1769553 w 2126542"/>
                <a:gd name="connsiteY244" fmla="*/ 628701 h 824223"/>
                <a:gd name="connsiteX245" fmla="*/ 1746126 w 2126542"/>
                <a:gd name="connsiteY245" fmla="*/ 643846 h 824223"/>
                <a:gd name="connsiteX246" fmla="*/ 1714833 w 2126542"/>
                <a:gd name="connsiteY246" fmla="*/ 642577 h 824223"/>
                <a:gd name="connsiteX247" fmla="*/ 1695212 w 2126542"/>
                <a:gd name="connsiteY247" fmla="*/ 634200 h 824223"/>
                <a:gd name="connsiteX248" fmla="*/ 1686585 w 2126542"/>
                <a:gd name="connsiteY248" fmla="*/ 639700 h 824223"/>
                <a:gd name="connsiteX249" fmla="*/ 1650980 w 2126542"/>
                <a:gd name="connsiteY249" fmla="*/ 629632 h 824223"/>
                <a:gd name="connsiteX250" fmla="*/ 1630682 w 2126542"/>
                <a:gd name="connsiteY250" fmla="*/ 638854 h 824223"/>
                <a:gd name="connsiteX251" fmla="*/ 1579768 w 2126542"/>
                <a:gd name="connsiteY251" fmla="*/ 636908 h 824223"/>
                <a:gd name="connsiteX252" fmla="*/ 1541963 w 2126542"/>
                <a:gd name="connsiteY252" fmla="*/ 653829 h 824223"/>
                <a:gd name="connsiteX253" fmla="*/ 1525556 w 2126542"/>
                <a:gd name="connsiteY253" fmla="*/ 651375 h 824223"/>
                <a:gd name="connsiteX254" fmla="*/ 1509486 w 2126542"/>
                <a:gd name="connsiteY254" fmla="*/ 659582 h 824223"/>
                <a:gd name="connsiteX255" fmla="*/ 1471005 w 2126542"/>
                <a:gd name="connsiteY255" fmla="*/ 650868 h 824223"/>
                <a:gd name="connsiteX256" fmla="*/ 1443688 w 2126542"/>
                <a:gd name="connsiteY256" fmla="*/ 655013 h 824223"/>
                <a:gd name="connsiteX257" fmla="*/ 1412395 w 2126542"/>
                <a:gd name="connsiteY257" fmla="*/ 643846 h 824223"/>
                <a:gd name="connsiteX258" fmla="*/ 1376873 w 2126542"/>
                <a:gd name="connsiteY258" fmla="*/ 659244 h 824223"/>
                <a:gd name="connsiteX259" fmla="*/ 1341775 w 2126542"/>
                <a:gd name="connsiteY259" fmla="*/ 657552 h 824223"/>
                <a:gd name="connsiteX260" fmla="*/ 1334163 w 2126542"/>
                <a:gd name="connsiteY260" fmla="*/ 671427 h 824223"/>
                <a:gd name="connsiteX261" fmla="*/ 1314627 w 2126542"/>
                <a:gd name="connsiteY261" fmla="*/ 682172 h 824223"/>
                <a:gd name="connsiteX262" fmla="*/ 1310059 w 2126542"/>
                <a:gd name="connsiteY262" fmla="*/ 679549 h 824223"/>
                <a:gd name="connsiteX263" fmla="*/ 1273777 w 2126542"/>
                <a:gd name="connsiteY263" fmla="*/ 692578 h 824223"/>
                <a:gd name="connsiteX264" fmla="*/ 1268787 w 2126542"/>
                <a:gd name="connsiteY264" fmla="*/ 684964 h 824223"/>
                <a:gd name="connsiteX265" fmla="*/ 1231828 w 2126542"/>
                <a:gd name="connsiteY265" fmla="*/ 685302 h 824223"/>
                <a:gd name="connsiteX266" fmla="*/ 1199436 w 2126542"/>
                <a:gd name="connsiteY266" fmla="*/ 704592 h 824223"/>
                <a:gd name="connsiteX267" fmla="*/ 1195546 w 2126542"/>
                <a:gd name="connsiteY267" fmla="*/ 698331 h 824223"/>
                <a:gd name="connsiteX268" fmla="*/ 1170343 w 2126542"/>
                <a:gd name="connsiteY268" fmla="*/ 695286 h 824223"/>
                <a:gd name="connsiteX269" fmla="*/ 1161039 w 2126542"/>
                <a:gd name="connsiteY269" fmla="*/ 694947 h 824223"/>
                <a:gd name="connsiteX270" fmla="*/ 1149537 w 2126542"/>
                <a:gd name="connsiteY270" fmla="*/ 703661 h 824223"/>
                <a:gd name="connsiteX271" fmla="*/ 1139811 w 2126542"/>
                <a:gd name="connsiteY271" fmla="*/ 707299 h 824223"/>
                <a:gd name="connsiteX272" fmla="*/ 1114354 w 2126542"/>
                <a:gd name="connsiteY272" fmla="*/ 703323 h 824223"/>
                <a:gd name="connsiteX273" fmla="*/ 1102937 w 2126542"/>
                <a:gd name="connsiteY273" fmla="*/ 705523 h 824223"/>
                <a:gd name="connsiteX274" fmla="*/ 1092196 w 2126542"/>
                <a:gd name="connsiteY274" fmla="*/ 704254 h 824223"/>
                <a:gd name="connsiteX275" fmla="*/ 1081793 w 2126542"/>
                <a:gd name="connsiteY275" fmla="*/ 704508 h 824223"/>
                <a:gd name="connsiteX276" fmla="*/ 1066654 w 2126542"/>
                <a:gd name="connsiteY276" fmla="*/ 711107 h 824223"/>
                <a:gd name="connsiteX277" fmla="*/ 1006352 w 2126542"/>
                <a:gd name="connsiteY277" fmla="*/ 696808 h 824223"/>
                <a:gd name="connsiteX278" fmla="*/ 984955 w 2126542"/>
                <a:gd name="connsiteY278" fmla="*/ 700446 h 824223"/>
                <a:gd name="connsiteX279" fmla="*/ 971169 w 2126542"/>
                <a:gd name="connsiteY279" fmla="*/ 712884 h 824223"/>
                <a:gd name="connsiteX280" fmla="*/ 956453 w 2126542"/>
                <a:gd name="connsiteY280" fmla="*/ 713645 h 824223"/>
                <a:gd name="connsiteX281" fmla="*/ 943429 w 2126542"/>
                <a:gd name="connsiteY281" fmla="*/ 715337 h 824223"/>
                <a:gd name="connsiteX282" fmla="*/ 936240 w 2126542"/>
                <a:gd name="connsiteY282" fmla="*/ 711614 h 824223"/>
                <a:gd name="connsiteX283" fmla="*/ 925330 w 2126542"/>
                <a:gd name="connsiteY283" fmla="*/ 714999 h 824223"/>
                <a:gd name="connsiteX284" fmla="*/ 924907 w 2126542"/>
                <a:gd name="connsiteY284" fmla="*/ 704846 h 824223"/>
                <a:gd name="connsiteX285" fmla="*/ 937340 w 2126542"/>
                <a:gd name="connsiteY285" fmla="*/ 698247 h 824223"/>
                <a:gd name="connsiteX286" fmla="*/ 941991 w 2126542"/>
                <a:gd name="connsiteY286" fmla="*/ 687587 h 824223"/>
                <a:gd name="connsiteX287" fmla="*/ 939116 w 2126542"/>
                <a:gd name="connsiteY287" fmla="*/ 678534 h 824223"/>
                <a:gd name="connsiteX288" fmla="*/ 938354 w 2126542"/>
                <a:gd name="connsiteY288" fmla="*/ 671342 h 824223"/>
                <a:gd name="connsiteX289" fmla="*/ 933534 w 2126542"/>
                <a:gd name="connsiteY289" fmla="*/ 650106 h 824223"/>
                <a:gd name="connsiteX290" fmla="*/ 937170 w 2126542"/>
                <a:gd name="connsiteY290" fmla="*/ 638685 h 824223"/>
                <a:gd name="connsiteX291" fmla="*/ 946304 w 2126542"/>
                <a:gd name="connsiteY291" fmla="*/ 632170 h 824223"/>
                <a:gd name="connsiteX292" fmla="*/ 940976 w 2126542"/>
                <a:gd name="connsiteY292" fmla="*/ 592744 h 824223"/>
                <a:gd name="connsiteX293" fmla="*/ 929559 w 2126542"/>
                <a:gd name="connsiteY293" fmla="*/ 566686 h 824223"/>
                <a:gd name="connsiteX294" fmla="*/ 896405 w 2126542"/>
                <a:gd name="connsiteY294" fmla="*/ 551119 h 824223"/>
                <a:gd name="connsiteX295" fmla="*/ 892853 w 2126542"/>
                <a:gd name="connsiteY295" fmla="*/ 555433 h 824223"/>
                <a:gd name="connsiteX296" fmla="*/ 830268 w 2126542"/>
                <a:gd name="connsiteY296" fmla="*/ 550019 h 824223"/>
                <a:gd name="connsiteX297" fmla="*/ 817498 w 2126542"/>
                <a:gd name="connsiteY297" fmla="*/ 553234 h 824223"/>
                <a:gd name="connsiteX298" fmla="*/ 805742 w 2126542"/>
                <a:gd name="connsiteY298" fmla="*/ 545619 h 824223"/>
                <a:gd name="connsiteX299" fmla="*/ 793309 w 2126542"/>
                <a:gd name="connsiteY299" fmla="*/ 549934 h 824223"/>
                <a:gd name="connsiteX300" fmla="*/ 789419 w 2126542"/>
                <a:gd name="connsiteY300" fmla="*/ 536143 h 824223"/>
                <a:gd name="connsiteX301" fmla="*/ 763539 w 2126542"/>
                <a:gd name="connsiteY301" fmla="*/ 510169 h 824223"/>
                <a:gd name="connsiteX302" fmla="*/ 731908 w 2126542"/>
                <a:gd name="connsiteY302" fmla="*/ 501201 h 824223"/>
                <a:gd name="connsiteX303" fmla="*/ 715162 w 2126542"/>
                <a:gd name="connsiteY303" fmla="*/ 504332 h 824223"/>
                <a:gd name="connsiteX304" fmla="*/ 688859 w 2126542"/>
                <a:gd name="connsiteY304" fmla="*/ 491810 h 824223"/>
                <a:gd name="connsiteX305" fmla="*/ 685223 w 2126542"/>
                <a:gd name="connsiteY305" fmla="*/ 482165 h 824223"/>
                <a:gd name="connsiteX306" fmla="*/ 672706 w 2126542"/>
                <a:gd name="connsiteY306" fmla="*/ 474043 h 824223"/>
                <a:gd name="connsiteX307" fmla="*/ 663318 w 2126542"/>
                <a:gd name="connsiteY307" fmla="*/ 464059 h 824223"/>
                <a:gd name="connsiteX308" fmla="*/ 645896 w 2126542"/>
                <a:gd name="connsiteY308" fmla="*/ 465329 h 824223"/>
                <a:gd name="connsiteX309" fmla="*/ 636085 w 2126542"/>
                <a:gd name="connsiteY309" fmla="*/ 474382 h 824223"/>
                <a:gd name="connsiteX310" fmla="*/ 615026 w 2126542"/>
                <a:gd name="connsiteY310" fmla="*/ 467529 h 824223"/>
                <a:gd name="connsiteX311" fmla="*/ 584833 w 2126542"/>
                <a:gd name="connsiteY311" fmla="*/ 481150 h 824223"/>
                <a:gd name="connsiteX312" fmla="*/ 558107 w 2126542"/>
                <a:gd name="connsiteY312" fmla="*/ 473789 h 824223"/>
                <a:gd name="connsiteX313" fmla="*/ 544068 w 2126542"/>
                <a:gd name="connsiteY313" fmla="*/ 475735 h 824223"/>
                <a:gd name="connsiteX314" fmla="*/ 518865 w 2126542"/>
                <a:gd name="connsiteY314" fmla="*/ 456953 h 824223"/>
                <a:gd name="connsiteX315" fmla="*/ 486050 w 2126542"/>
                <a:gd name="connsiteY315" fmla="*/ 465752 h 824223"/>
                <a:gd name="connsiteX316" fmla="*/ 474463 w 2126542"/>
                <a:gd name="connsiteY316" fmla="*/ 462706 h 824223"/>
                <a:gd name="connsiteX317" fmla="*/ 470319 w 2126542"/>
                <a:gd name="connsiteY317" fmla="*/ 455599 h 824223"/>
                <a:gd name="connsiteX318" fmla="*/ 444185 w 2126542"/>
                <a:gd name="connsiteY318" fmla="*/ 459406 h 824223"/>
                <a:gd name="connsiteX319" fmla="*/ 434713 w 2126542"/>
                <a:gd name="connsiteY319" fmla="*/ 454838 h 824223"/>
                <a:gd name="connsiteX320" fmla="*/ 424395 w 2126542"/>
                <a:gd name="connsiteY320" fmla="*/ 464652 h 824223"/>
                <a:gd name="connsiteX321" fmla="*/ 407649 w 2126542"/>
                <a:gd name="connsiteY321" fmla="*/ 463552 h 824223"/>
                <a:gd name="connsiteX322" fmla="*/ 393272 w 2126542"/>
                <a:gd name="connsiteY322" fmla="*/ 461606 h 824223"/>
                <a:gd name="connsiteX323" fmla="*/ 381347 w 2126542"/>
                <a:gd name="connsiteY323" fmla="*/ 455684 h 824223"/>
                <a:gd name="connsiteX324" fmla="*/ 368068 w 2126542"/>
                <a:gd name="connsiteY324" fmla="*/ 435632 h 824223"/>
                <a:gd name="connsiteX325" fmla="*/ 358258 w 2126542"/>
                <a:gd name="connsiteY325" fmla="*/ 430387 h 824223"/>
                <a:gd name="connsiteX326" fmla="*/ 333562 w 2126542"/>
                <a:gd name="connsiteY326" fmla="*/ 430133 h 824223"/>
                <a:gd name="connsiteX327" fmla="*/ 310896 w 2126542"/>
                <a:gd name="connsiteY327" fmla="*/ 437240 h 824223"/>
                <a:gd name="connsiteX328" fmla="*/ 281633 w 2126542"/>
                <a:gd name="connsiteY328" fmla="*/ 422180 h 824223"/>
                <a:gd name="connsiteX329" fmla="*/ 269454 w 2126542"/>
                <a:gd name="connsiteY329" fmla="*/ 424802 h 824223"/>
                <a:gd name="connsiteX330" fmla="*/ 237993 w 2126542"/>
                <a:gd name="connsiteY330" fmla="*/ 413043 h 824223"/>
                <a:gd name="connsiteX331" fmla="*/ 224123 w 2126542"/>
                <a:gd name="connsiteY331" fmla="*/ 414396 h 824223"/>
                <a:gd name="connsiteX332" fmla="*/ 217948 w 2126542"/>
                <a:gd name="connsiteY332" fmla="*/ 422264 h 824223"/>
                <a:gd name="connsiteX333" fmla="*/ 207884 w 2126542"/>
                <a:gd name="connsiteY333" fmla="*/ 427341 h 824223"/>
                <a:gd name="connsiteX334" fmla="*/ 190800 w 2126542"/>
                <a:gd name="connsiteY334" fmla="*/ 431571 h 824223"/>
                <a:gd name="connsiteX335" fmla="*/ 184711 w 2126542"/>
                <a:gd name="connsiteY335" fmla="*/ 421926 h 824223"/>
                <a:gd name="connsiteX336" fmla="*/ 143438 w 2126542"/>
                <a:gd name="connsiteY336" fmla="*/ 421672 h 824223"/>
                <a:gd name="connsiteX337" fmla="*/ 124832 w 2126542"/>
                <a:gd name="connsiteY337" fmla="*/ 428864 h 824223"/>
                <a:gd name="connsiteX338" fmla="*/ 115360 w 2126542"/>
                <a:gd name="connsiteY338" fmla="*/ 423026 h 824223"/>
                <a:gd name="connsiteX339" fmla="*/ 99037 w 2126542"/>
                <a:gd name="connsiteY339" fmla="*/ 424718 h 824223"/>
                <a:gd name="connsiteX340" fmla="*/ 92102 w 2126542"/>
                <a:gd name="connsiteY340" fmla="*/ 426833 h 824223"/>
                <a:gd name="connsiteX341" fmla="*/ 78485 w 2126542"/>
                <a:gd name="connsiteY341" fmla="*/ 429625 h 824223"/>
                <a:gd name="connsiteX342" fmla="*/ 62331 w 2126542"/>
                <a:gd name="connsiteY342" fmla="*/ 424972 h 824223"/>
                <a:gd name="connsiteX343" fmla="*/ 57680 w 2126542"/>
                <a:gd name="connsiteY343" fmla="*/ 429033 h 824223"/>
                <a:gd name="connsiteX344" fmla="*/ 49053 w 2126542"/>
                <a:gd name="connsiteY344" fmla="*/ 422349 h 824223"/>
                <a:gd name="connsiteX345" fmla="*/ 49476 w 2126542"/>
                <a:gd name="connsiteY345" fmla="*/ 401452 h 824223"/>
                <a:gd name="connsiteX346" fmla="*/ 21482 w 2126542"/>
                <a:gd name="connsiteY346" fmla="*/ 392653 h 824223"/>
                <a:gd name="connsiteX347" fmla="*/ 14208 w 2126542"/>
                <a:gd name="connsiteY347" fmla="*/ 379116 h 824223"/>
                <a:gd name="connsiteX348" fmla="*/ 3214 w 2126542"/>
                <a:gd name="connsiteY348" fmla="*/ 376493 h 824223"/>
                <a:gd name="connsiteX349" fmla="*/ 0 w 2126542"/>
                <a:gd name="connsiteY349" fmla="*/ 361010 h 824223"/>
                <a:gd name="connsiteX350" fmla="*/ 8457 w 2126542"/>
                <a:gd name="connsiteY350" fmla="*/ 354327 h 824223"/>
                <a:gd name="connsiteX351" fmla="*/ 12686 w 2126542"/>
                <a:gd name="connsiteY351" fmla="*/ 349081 h 824223"/>
                <a:gd name="connsiteX352" fmla="*/ 26387 w 2126542"/>
                <a:gd name="connsiteY352" fmla="*/ 345189 h 824223"/>
                <a:gd name="connsiteX353" fmla="*/ 25795 w 2126542"/>
                <a:gd name="connsiteY353" fmla="*/ 338928 h 824223"/>
                <a:gd name="connsiteX354" fmla="*/ 12179 w 2126542"/>
                <a:gd name="connsiteY354" fmla="*/ 330130 h 824223"/>
                <a:gd name="connsiteX355" fmla="*/ 18860 w 2126542"/>
                <a:gd name="connsiteY355" fmla="*/ 320146 h 824223"/>
                <a:gd name="connsiteX356" fmla="*/ 13701 w 2126542"/>
                <a:gd name="connsiteY356" fmla="*/ 309063 h 824223"/>
                <a:gd name="connsiteX357" fmla="*/ 18945 w 2126542"/>
                <a:gd name="connsiteY357" fmla="*/ 294849 h 824223"/>
                <a:gd name="connsiteX358" fmla="*/ 13701 w 2126542"/>
                <a:gd name="connsiteY358" fmla="*/ 290534 h 824223"/>
                <a:gd name="connsiteX359" fmla="*/ 28163 w 2126542"/>
                <a:gd name="connsiteY359" fmla="*/ 277928 h 824223"/>
                <a:gd name="connsiteX360" fmla="*/ 24273 w 2126542"/>
                <a:gd name="connsiteY360" fmla="*/ 263461 h 824223"/>
                <a:gd name="connsiteX361" fmla="*/ 41949 w 2126542"/>
                <a:gd name="connsiteY361" fmla="*/ 249670 h 824223"/>
                <a:gd name="connsiteX362" fmla="*/ 42795 w 2126542"/>
                <a:gd name="connsiteY362" fmla="*/ 229449 h 824223"/>
                <a:gd name="connsiteX363" fmla="*/ 34929 w 2126542"/>
                <a:gd name="connsiteY363" fmla="*/ 228434 h 824223"/>
                <a:gd name="connsiteX364" fmla="*/ 31292 w 2126542"/>
                <a:gd name="connsiteY364" fmla="*/ 218874 h 824223"/>
                <a:gd name="connsiteX365" fmla="*/ 32308 w 2126542"/>
                <a:gd name="connsiteY365" fmla="*/ 209821 h 824223"/>
                <a:gd name="connsiteX366" fmla="*/ 39158 w 2126542"/>
                <a:gd name="connsiteY366" fmla="*/ 207452 h 824223"/>
                <a:gd name="connsiteX367" fmla="*/ 51083 w 2126542"/>
                <a:gd name="connsiteY367" fmla="*/ 186385 h 824223"/>
                <a:gd name="connsiteX368" fmla="*/ 48377 w 2126542"/>
                <a:gd name="connsiteY368" fmla="*/ 175979 h 824223"/>
                <a:gd name="connsiteX369" fmla="*/ 39919 w 2126542"/>
                <a:gd name="connsiteY369" fmla="*/ 169887 h 824223"/>
                <a:gd name="connsiteX370" fmla="*/ 41864 w 2126542"/>
                <a:gd name="connsiteY370" fmla="*/ 157620 h 824223"/>
                <a:gd name="connsiteX371" fmla="*/ 46685 w 2126542"/>
                <a:gd name="connsiteY371" fmla="*/ 134607 h 824223"/>
                <a:gd name="connsiteX372" fmla="*/ 54466 w 2126542"/>
                <a:gd name="connsiteY372" fmla="*/ 121578 h 824223"/>
                <a:gd name="connsiteX373" fmla="*/ 51929 w 2126542"/>
                <a:gd name="connsiteY373" fmla="*/ 109056 h 824223"/>
                <a:gd name="connsiteX374" fmla="*/ 49392 w 2126542"/>
                <a:gd name="connsiteY374" fmla="*/ 101442 h 824223"/>
                <a:gd name="connsiteX375" fmla="*/ 48884 w 2126542"/>
                <a:gd name="connsiteY375" fmla="*/ 95011 h 824223"/>
                <a:gd name="connsiteX376" fmla="*/ 59540 w 2126542"/>
                <a:gd name="connsiteY376" fmla="*/ 100849 h 824223"/>
                <a:gd name="connsiteX377" fmla="*/ 65207 w 2126542"/>
                <a:gd name="connsiteY377" fmla="*/ 76737 h 824223"/>
                <a:gd name="connsiteX378" fmla="*/ 62839 w 2126542"/>
                <a:gd name="connsiteY378" fmla="*/ 59985 h 824223"/>
                <a:gd name="connsiteX379" fmla="*/ 73749 w 2126542"/>
                <a:gd name="connsiteY379" fmla="*/ 85198 h 824223"/>
                <a:gd name="connsiteX380" fmla="*/ 67237 w 2126542"/>
                <a:gd name="connsiteY380" fmla="*/ 94419 h 824223"/>
                <a:gd name="connsiteX381" fmla="*/ 70028 w 2126542"/>
                <a:gd name="connsiteY381" fmla="*/ 116247 h 824223"/>
                <a:gd name="connsiteX382" fmla="*/ 76032 w 2126542"/>
                <a:gd name="connsiteY382" fmla="*/ 121239 h 824223"/>
                <a:gd name="connsiteX383" fmla="*/ 76455 w 2126542"/>
                <a:gd name="connsiteY383" fmla="*/ 162780 h 824223"/>
                <a:gd name="connsiteX384" fmla="*/ 88211 w 2126542"/>
                <a:gd name="connsiteY384" fmla="*/ 168280 h 824223"/>
                <a:gd name="connsiteX385" fmla="*/ 95992 w 2126542"/>
                <a:gd name="connsiteY385" fmla="*/ 174033 h 824223"/>
                <a:gd name="connsiteX386" fmla="*/ 107410 w 2126542"/>
                <a:gd name="connsiteY386" fmla="*/ 181309 h 824223"/>
                <a:gd name="connsiteX387" fmla="*/ 133289 w 2126542"/>
                <a:gd name="connsiteY387" fmla="*/ 180294 h 824223"/>
                <a:gd name="connsiteX388" fmla="*/ 155279 w 2126542"/>
                <a:gd name="connsiteY388" fmla="*/ 172679 h 824223"/>
                <a:gd name="connsiteX389" fmla="*/ 163736 w 2126542"/>
                <a:gd name="connsiteY389" fmla="*/ 137653 h 824223"/>
                <a:gd name="connsiteX390" fmla="*/ 160015 w 2126542"/>
                <a:gd name="connsiteY390" fmla="*/ 114132 h 824223"/>
                <a:gd name="connsiteX391" fmla="*/ 147836 w 2126542"/>
                <a:gd name="connsiteY391" fmla="*/ 90358 h 824223"/>
                <a:gd name="connsiteX392" fmla="*/ 154264 w 2126542"/>
                <a:gd name="connsiteY392" fmla="*/ 70730 h 824223"/>
                <a:gd name="connsiteX393" fmla="*/ 146906 w 2126542"/>
                <a:gd name="connsiteY393" fmla="*/ 46871 h 824223"/>
                <a:gd name="connsiteX394" fmla="*/ 149020 w 2126542"/>
                <a:gd name="connsiteY394" fmla="*/ 33503 h 824223"/>
                <a:gd name="connsiteX395" fmla="*/ 169572 w 2126542"/>
                <a:gd name="connsiteY395" fmla="*/ 0 h 82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2126542" h="824223">
                  <a:moveTo>
                    <a:pt x="421012" y="759247"/>
                  </a:moveTo>
                  <a:lnTo>
                    <a:pt x="460762" y="770415"/>
                  </a:lnTo>
                  <a:lnTo>
                    <a:pt x="462876" y="776506"/>
                  </a:lnTo>
                  <a:lnTo>
                    <a:pt x="454757" y="784883"/>
                  </a:lnTo>
                  <a:lnTo>
                    <a:pt x="453150" y="797404"/>
                  </a:lnTo>
                  <a:lnTo>
                    <a:pt x="467190" y="821009"/>
                  </a:lnTo>
                  <a:lnTo>
                    <a:pt x="460255" y="824224"/>
                  </a:lnTo>
                  <a:lnTo>
                    <a:pt x="405619" y="788605"/>
                  </a:lnTo>
                  <a:lnTo>
                    <a:pt x="395724" y="774053"/>
                  </a:lnTo>
                  <a:lnTo>
                    <a:pt x="413569" y="773376"/>
                  </a:lnTo>
                  <a:lnTo>
                    <a:pt x="416191" y="760432"/>
                  </a:lnTo>
                  <a:lnTo>
                    <a:pt x="421012" y="759247"/>
                  </a:lnTo>
                  <a:close/>
                  <a:moveTo>
                    <a:pt x="2029704" y="334698"/>
                  </a:moveTo>
                  <a:lnTo>
                    <a:pt x="2029874" y="340959"/>
                  </a:lnTo>
                  <a:lnTo>
                    <a:pt x="2021416" y="346204"/>
                  </a:lnTo>
                  <a:lnTo>
                    <a:pt x="2004163" y="344512"/>
                  </a:lnTo>
                  <a:lnTo>
                    <a:pt x="2001456" y="339774"/>
                  </a:lnTo>
                  <a:lnTo>
                    <a:pt x="2029704" y="334698"/>
                  </a:lnTo>
                  <a:close/>
                  <a:moveTo>
                    <a:pt x="2027167" y="313378"/>
                  </a:moveTo>
                  <a:lnTo>
                    <a:pt x="2031734" y="318538"/>
                  </a:lnTo>
                  <a:lnTo>
                    <a:pt x="2027421" y="326576"/>
                  </a:lnTo>
                  <a:lnTo>
                    <a:pt x="2014819" y="327338"/>
                  </a:lnTo>
                  <a:lnTo>
                    <a:pt x="2014734" y="317185"/>
                  </a:lnTo>
                  <a:lnTo>
                    <a:pt x="2027167" y="313378"/>
                  </a:lnTo>
                  <a:close/>
                  <a:moveTo>
                    <a:pt x="1293990" y="210075"/>
                  </a:moveTo>
                  <a:lnTo>
                    <a:pt x="1315811" y="224373"/>
                  </a:lnTo>
                  <a:lnTo>
                    <a:pt x="1309129" y="229365"/>
                  </a:lnTo>
                  <a:lnTo>
                    <a:pt x="1309721" y="249670"/>
                  </a:lnTo>
                  <a:lnTo>
                    <a:pt x="1300334" y="244425"/>
                  </a:lnTo>
                  <a:lnTo>
                    <a:pt x="1294836" y="239602"/>
                  </a:lnTo>
                  <a:lnTo>
                    <a:pt x="1287817" y="240702"/>
                  </a:lnTo>
                  <a:lnTo>
                    <a:pt x="1266927" y="232072"/>
                  </a:lnTo>
                  <a:lnTo>
                    <a:pt x="1267011" y="227419"/>
                  </a:lnTo>
                  <a:lnTo>
                    <a:pt x="1282235" y="218789"/>
                  </a:lnTo>
                  <a:lnTo>
                    <a:pt x="1287309" y="211682"/>
                  </a:lnTo>
                  <a:lnTo>
                    <a:pt x="1293990" y="210075"/>
                  </a:lnTo>
                  <a:close/>
                  <a:moveTo>
                    <a:pt x="169572" y="0"/>
                  </a:moveTo>
                  <a:lnTo>
                    <a:pt x="197228" y="21997"/>
                  </a:lnTo>
                  <a:lnTo>
                    <a:pt x="187755" y="37649"/>
                  </a:lnTo>
                  <a:lnTo>
                    <a:pt x="191730" y="54739"/>
                  </a:lnTo>
                  <a:lnTo>
                    <a:pt x="199850" y="87059"/>
                  </a:lnTo>
                  <a:lnTo>
                    <a:pt x="200780" y="136045"/>
                  </a:lnTo>
                  <a:lnTo>
                    <a:pt x="236639" y="149074"/>
                  </a:lnTo>
                  <a:lnTo>
                    <a:pt x="253385" y="155250"/>
                  </a:lnTo>
                  <a:lnTo>
                    <a:pt x="316393" y="159735"/>
                  </a:lnTo>
                  <a:lnTo>
                    <a:pt x="329587" y="166080"/>
                  </a:lnTo>
                  <a:lnTo>
                    <a:pt x="361641" y="169633"/>
                  </a:lnTo>
                  <a:lnTo>
                    <a:pt x="379486" y="160835"/>
                  </a:lnTo>
                  <a:lnTo>
                    <a:pt x="393272" y="163034"/>
                  </a:lnTo>
                  <a:lnTo>
                    <a:pt x="404943" y="156943"/>
                  </a:lnTo>
                  <a:lnTo>
                    <a:pt x="408241" y="130208"/>
                  </a:lnTo>
                  <a:lnTo>
                    <a:pt x="413316" y="127161"/>
                  </a:lnTo>
                  <a:lnTo>
                    <a:pt x="420166" y="134353"/>
                  </a:lnTo>
                  <a:lnTo>
                    <a:pt x="434713" y="128431"/>
                  </a:lnTo>
                  <a:lnTo>
                    <a:pt x="421604" y="101611"/>
                  </a:lnTo>
                  <a:lnTo>
                    <a:pt x="430738" y="91543"/>
                  </a:lnTo>
                  <a:lnTo>
                    <a:pt x="442917" y="95266"/>
                  </a:lnTo>
                  <a:lnTo>
                    <a:pt x="444608" y="88243"/>
                  </a:lnTo>
                  <a:lnTo>
                    <a:pt x="462031" y="84436"/>
                  </a:lnTo>
                  <a:lnTo>
                    <a:pt x="501358" y="98227"/>
                  </a:lnTo>
                  <a:lnTo>
                    <a:pt x="521487" y="142475"/>
                  </a:lnTo>
                  <a:lnTo>
                    <a:pt x="508885" y="159735"/>
                  </a:lnTo>
                  <a:lnTo>
                    <a:pt x="506686" y="176148"/>
                  </a:lnTo>
                  <a:lnTo>
                    <a:pt x="498482" y="174879"/>
                  </a:lnTo>
                  <a:lnTo>
                    <a:pt x="493069" y="179194"/>
                  </a:lnTo>
                  <a:lnTo>
                    <a:pt x="494930" y="184270"/>
                  </a:lnTo>
                  <a:lnTo>
                    <a:pt x="488164" y="184439"/>
                  </a:lnTo>
                  <a:lnTo>
                    <a:pt x="449514" y="171241"/>
                  </a:lnTo>
                  <a:lnTo>
                    <a:pt x="431245" y="170479"/>
                  </a:lnTo>
                  <a:lnTo>
                    <a:pt x="416107" y="179617"/>
                  </a:lnTo>
                  <a:lnTo>
                    <a:pt x="415938" y="186301"/>
                  </a:lnTo>
                  <a:lnTo>
                    <a:pt x="428032" y="186385"/>
                  </a:lnTo>
                  <a:lnTo>
                    <a:pt x="458648" y="206352"/>
                  </a:lnTo>
                  <a:lnTo>
                    <a:pt x="483428" y="205675"/>
                  </a:lnTo>
                  <a:lnTo>
                    <a:pt x="492562" y="216928"/>
                  </a:lnTo>
                  <a:lnTo>
                    <a:pt x="511422" y="226404"/>
                  </a:lnTo>
                  <a:lnTo>
                    <a:pt x="522248" y="225980"/>
                  </a:lnTo>
                  <a:lnTo>
                    <a:pt x="526730" y="214220"/>
                  </a:lnTo>
                  <a:lnTo>
                    <a:pt x="536203" y="216759"/>
                  </a:lnTo>
                  <a:lnTo>
                    <a:pt x="552441" y="202291"/>
                  </a:lnTo>
                  <a:lnTo>
                    <a:pt x="564281" y="222173"/>
                  </a:lnTo>
                  <a:lnTo>
                    <a:pt x="561321" y="243917"/>
                  </a:lnTo>
                  <a:lnTo>
                    <a:pt x="568172" y="248824"/>
                  </a:lnTo>
                  <a:lnTo>
                    <a:pt x="566396" y="303986"/>
                  </a:lnTo>
                  <a:lnTo>
                    <a:pt x="583057" y="312701"/>
                  </a:lnTo>
                  <a:lnTo>
                    <a:pt x="630080" y="317270"/>
                  </a:lnTo>
                  <a:lnTo>
                    <a:pt x="643612" y="315577"/>
                  </a:lnTo>
                  <a:lnTo>
                    <a:pt x="654184" y="306694"/>
                  </a:lnTo>
                  <a:lnTo>
                    <a:pt x="679726" y="308555"/>
                  </a:lnTo>
                  <a:lnTo>
                    <a:pt x="687083" y="299756"/>
                  </a:lnTo>
                  <a:lnTo>
                    <a:pt x="708904" y="299841"/>
                  </a:lnTo>
                  <a:lnTo>
                    <a:pt x="715839" y="304663"/>
                  </a:lnTo>
                  <a:lnTo>
                    <a:pt x="723197" y="302548"/>
                  </a:lnTo>
                  <a:lnTo>
                    <a:pt x="737997" y="302548"/>
                  </a:lnTo>
                  <a:lnTo>
                    <a:pt x="780285" y="295864"/>
                  </a:lnTo>
                  <a:lnTo>
                    <a:pt x="831706" y="278943"/>
                  </a:lnTo>
                  <a:lnTo>
                    <a:pt x="860715" y="253646"/>
                  </a:lnTo>
                  <a:lnTo>
                    <a:pt x="892177" y="254408"/>
                  </a:lnTo>
                  <a:lnTo>
                    <a:pt x="900127" y="246370"/>
                  </a:lnTo>
                  <a:lnTo>
                    <a:pt x="927698" y="248655"/>
                  </a:lnTo>
                  <a:lnTo>
                    <a:pt x="951802" y="257454"/>
                  </a:lnTo>
                  <a:lnTo>
                    <a:pt x="964319" y="253731"/>
                  </a:lnTo>
                  <a:lnTo>
                    <a:pt x="972776" y="259907"/>
                  </a:lnTo>
                  <a:lnTo>
                    <a:pt x="989522" y="264137"/>
                  </a:lnTo>
                  <a:lnTo>
                    <a:pt x="1001278" y="264984"/>
                  </a:lnTo>
                  <a:lnTo>
                    <a:pt x="1031894" y="262784"/>
                  </a:lnTo>
                  <a:lnTo>
                    <a:pt x="1033839" y="252716"/>
                  </a:lnTo>
                  <a:lnTo>
                    <a:pt x="1041620" y="251446"/>
                  </a:lnTo>
                  <a:lnTo>
                    <a:pt x="1065470" y="268368"/>
                  </a:lnTo>
                  <a:lnTo>
                    <a:pt x="1081116" y="264814"/>
                  </a:lnTo>
                  <a:lnTo>
                    <a:pt x="1094056" y="269383"/>
                  </a:lnTo>
                  <a:lnTo>
                    <a:pt x="1101160" y="264222"/>
                  </a:lnTo>
                  <a:lnTo>
                    <a:pt x="1107842" y="250516"/>
                  </a:lnTo>
                  <a:lnTo>
                    <a:pt x="1120105" y="259822"/>
                  </a:lnTo>
                  <a:lnTo>
                    <a:pt x="1129239" y="252800"/>
                  </a:lnTo>
                  <a:lnTo>
                    <a:pt x="1142348" y="253900"/>
                  </a:lnTo>
                  <a:lnTo>
                    <a:pt x="1142010" y="267014"/>
                  </a:lnTo>
                  <a:lnTo>
                    <a:pt x="1148522" y="273359"/>
                  </a:lnTo>
                  <a:lnTo>
                    <a:pt x="1161462" y="267606"/>
                  </a:lnTo>
                  <a:lnTo>
                    <a:pt x="1165014" y="278520"/>
                  </a:lnTo>
                  <a:lnTo>
                    <a:pt x="1156049" y="296034"/>
                  </a:lnTo>
                  <a:lnTo>
                    <a:pt x="1157910" y="310755"/>
                  </a:lnTo>
                  <a:lnTo>
                    <a:pt x="1167636" y="325899"/>
                  </a:lnTo>
                  <a:lnTo>
                    <a:pt x="1198252" y="329876"/>
                  </a:lnTo>
                  <a:lnTo>
                    <a:pt x="1242654" y="325138"/>
                  </a:lnTo>
                  <a:lnTo>
                    <a:pt x="1244007" y="320315"/>
                  </a:lnTo>
                  <a:lnTo>
                    <a:pt x="1268533" y="323446"/>
                  </a:lnTo>
                  <a:lnTo>
                    <a:pt x="1273692" y="335459"/>
                  </a:lnTo>
                  <a:lnTo>
                    <a:pt x="1297120" y="332160"/>
                  </a:lnTo>
                  <a:lnTo>
                    <a:pt x="1306592" y="336813"/>
                  </a:lnTo>
                  <a:lnTo>
                    <a:pt x="1410280" y="328522"/>
                  </a:lnTo>
                  <a:lnTo>
                    <a:pt x="1420260" y="330299"/>
                  </a:lnTo>
                  <a:lnTo>
                    <a:pt x="1422290" y="342312"/>
                  </a:lnTo>
                  <a:lnTo>
                    <a:pt x="1432862" y="355173"/>
                  </a:lnTo>
                  <a:lnTo>
                    <a:pt x="1462125" y="372009"/>
                  </a:lnTo>
                  <a:lnTo>
                    <a:pt x="1497477" y="368033"/>
                  </a:lnTo>
                  <a:lnTo>
                    <a:pt x="1529700" y="355427"/>
                  </a:lnTo>
                  <a:lnTo>
                    <a:pt x="1543316" y="344005"/>
                  </a:lnTo>
                  <a:lnTo>
                    <a:pt x="1563107" y="346120"/>
                  </a:lnTo>
                  <a:lnTo>
                    <a:pt x="1575708" y="336136"/>
                  </a:lnTo>
                  <a:lnTo>
                    <a:pt x="1628905" y="321161"/>
                  </a:lnTo>
                  <a:lnTo>
                    <a:pt x="1651403" y="332075"/>
                  </a:lnTo>
                  <a:lnTo>
                    <a:pt x="1680412" y="328183"/>
                  </a:lnTo>
                  <a:lnTo>
                    <a:pt x="1700540" y="332160"/>
                  </a:lnTo>
                  <a:lnTo>
                    <a:pt x="1714411" y="326999"/>
                  </a:lnTo>
                  <a:lnTo>
                    <a:pt x="1705784" y="349081"/>
                  </a:lnTo>
                  <a:lnTo>
                    <a:pt x="1680581" y="362026"/>
                  </a:lnTo>
                  <a:lnTo>
                    <a:pt x="1682779" y="373448"/>
                  </a:lnTo>
                  <a:lnTo>
                    <a:pt x="1676436" y="398744"/>
                  </a:lnTo>
                  <a:lnTo>
                    <a:pt x="1685824" y="405597"/>
                  </a:lnTo>
                  <a:lnTo>
                    <a:pt x="1684048" y="417527"/>
                  </a:lnTo>
                  <a:lnTo>
                    <a:pt x="1690137" y="428102"/>
                  </a:lnTo>
                  <a:lnTo>
                    <a:pt x="1670516" y="439355"/>
                  </a:lnTo>
                  <a:lnTo>
                    <a:pt x="1669417" y="459153"/>
                  </a:lnTo>
                  <a:lnTo>
                    <a:pt x="1676352" y="467190"/>
                  </a:lnTo>
                  <a:lnTo>
                    <a:pt x="1664765" y="480304"/>
                  </a:lnTo>
                  <a:lnTo>
                    <a:pt x="1677113" y="500186"/>
                  </a:lnTo>
                  <a:lnTo>
                    <a:pt x="1679397" y="522945"/>
                  </a:lnTo>
                  <a:lnTo>
                    <a:pt x="1685063" y="525906"/>
                  </a:lnTo>
                  <a:lnTo>
                    <a:pt x="1693859" y="527260"/>
                  </a:lnTo>
                  <a:lnTo>
                    <a:pt x="1704092" y="522437"/>
                  </a:lnTo>
                  <a:lnTo>
                    <a:pt x="1711873" y="530559"/>
                  </a:lnTo>
                  <a:lnTo>
                    <a:pt x="1739698" y="541304"/>
                  </a:lnTo>
                  <a:lnTo>
                    <a:pt x="1754160" y="532167"/>
                  </a:lnTo>
                  <a:lnTo>
                    <a:pt x="1771583" y="498663"/>
                  </a:lnTo>
                  <a:lnTo>
                    <a:pt x="1777672" y="495363"/>
                  </a:lnTo>
                  <a:lnTo>
                    <a:pt x="1783169" y="502555"/>
                  </a:lnTo>
                  <a:lnTo>
                    <a:pt x="1806174" y="484703"/>
                  </a:lnTo>
                  <a:lnTo>
                    <a:pt x="1807611" y="469728"/>
                  </a:lnTo>
                  <a:lnTo>
                    <a:pt x="1824273" y="477004"/>
                  </a:lnTo>
                  <a:lnTo>
                    <a:pt x="1845670" y="475227"/>
                  </a:lnTo>
                  <a:lnTo>
                    <a:pt x="1859202" y="457206"/>
                  </a:lnTo>
                  <a:lnTo>
                    <a:pt x="1867068" y="462706"/>
                  </a:lnTo>
                  <a:lnTo>
                    <a:pt x="1886520" y="458899"/>
                  </a:lnTo>
                  <a:lnTo>
                    <a:pt x="1892609" y="453146"/>
                  </a:lnTo>
                  <a:lnTo>
                    <a:pt x="1890156" y="447223"/>
                  </a:lnTo>
                  <a:lnTo>
                    <a:pt x="1906394" y="431571"/>
                  </a:lnTo>
                  <a:lnTo>
                    <a:pt x="1932105" y="430387"/>
                  </a:lnTo>
                  <a:lnTo>
                    <a:pt x="1937856" y="439017"/>
                  </a:lnTo>
                  <a:lnTo>
                    <a:pt x="1950543" y="441639"/>
                  </a:lnTo>
                  <a:lnTo>
                    <a:pt x="1971264" y="431740"/>
                  </a:lnTo>
                  <a:lnTo>
                    <a:pt x="1975492" y="436224"/>
                  </a:lnTo>
                  <a:lnTo>
                    <a:pt x="1968218" y="450100"/>
                  </a:lnTo>
                  <a:lnTo>
                    <a:pt x="1970840" y="454330"/>
                  </a:lnTo>
                  <a:lnTo>
                    <a:pt x="1990884" y="462029"/>
                  </a:lnTo>
                  <a:lnTo>
                    <a:pt x="2013974" y="457038"/>
                  </a:lnTo>
                  <a:lnTo>
                    <a:pt x="2028182" y="446462"/>
                  </a:lnTo>
                  <a:lnTo>
                    <a:pt x="2024291" y="433940"/>
                  </a:lnTo>
                  <a:lnTo>
                    <a:pt x="2038754" y="430979"/>
                  </a:lnTo>
                  <a:lnTo>
                    <a:pt x="2045266" y="424972"/>
                  </a:lnTo>
                  <a:lnTo>
                    <a:pt x="2050679" y="422434"/>
                  </a:lnTo>
                  <a:lnTo>
                    <a:pt x="2058460" y="409235"/>
                  </a:lnTo>
                  <a:lnTo>
                    <a:pt x="2055415" y="396714"/>
                  </a:lnTo>
                  <a:lnTo>
                    <a:pt x="2062689" y="389438"/>
                  </a:lnTo>
                  <a:lnTo>
                    <a:pt x="2065479" y="385038"/>
                  </a:lnTo>
                  <a:lnTo>
                    <a:pt x="2072837" y="382162"/>
                  </a:lnTo>
                  <a:lnTo>
                    <a:pt x="2074191" y="390030"/>
                  </a:lnTo>
                  <a:lnTo>
                    <a:pt x="2079857" y="391637"/>
                  </a:lnTo>
                  <a:lnTo>
                    <a:pt x="2087046" y="382669"/>
                  </a:lnTo>
                  <a:lnTo>
                    <a:pt x="2096095" y="375986"/>
                  </a:lnTo>
                  <a:lnTo>
                    <a:pt x="2093643" y="369640"/>
                  </a:lnTo>
                  <a:lnTo>
                    <a:pt x="2105991" y="366087"/>
                  </a:lnTo>
                  <a:lnTo>
                    <a:pt x="2100070" y="361603"/>
                  </a:lnTo>
                  <a:lnTo>
                    <a:pt x="2099309" y="357034"/>
                  </a:lnTo>
                  <a:lnTo>
                    <a:pt x="2119692" y="351112"/>
                  </a:lnTo>
                  <a:lnTo>
                    <a:pt x="2121637" y="359149"/>
                  </a:lnTo>
                  <a:lnTo>
                    <a:pt x="2113433" y="363802"/>
                  </a:lnTo>
                  <a:lnTo>
                    <a:pt x="2117408" y="370994"/>
                  </a:lnTo>
                  <a:lnTo>
                    <a:pt x="2106752" y="372940"/>
                  </a:lnTo>
                  <a:lnTo>
                    <a:pt x="2103707" y="386984"/>
                  </a:lnTo>
                  <a:lnTo>
                    <a:pt x="2086369" y="397560"/>
                  </a:lnTo>
                  <a:lnTo>
                    <a:pt x="2095588" y="428018"/>
                  </a:lnTo>
                  <a:lnTo>
                    <a:pt x="2090259" y="450184"/>
                  </a:lnTo>
                  <a:lnTo>
                    <a:pt x="2106414" y="467190"/>
                  </a:lnTo>
                  <a:lnTo>
                    <a:pt x="2116055" y="468882"/>
                  </a:lnTo>
                  <a:lnTo>
                    <a:pt x="2126120" y="459153"/>
                  </a:lnTo>
                  <a:lnTo>
                    <a:pt x="2126542" y="474889"/>
                  </a:lnTo>
                  <a:lnTo>
                    <a:pt x="2119438" y="482842"/>
                  </a:lnTo>
                  <a:lnTo>
                    <a:pt x="2099478" y="486480"/>
                  </a:lnTo>
                  <a:lnTo>
                    <a:pt x="2096180" y="502386"/>
                  </a:lnTo>
                  <a:lnTo>
                    <a:pt x="2103284" y="516092"/>
                  </a:lnTo>
                  <a:lnTo>
                    <a:pt x="2100240" y="536143"/>
                  </a:lnTo>
                  <a:lnTo>
                    <a:pt x="2087807" y="551287"/>
                  </a:lnTo>
                  <a:lnTo>
                    <a:pt x="2093812" y="560340"/>
                  </a:lnTo>
                  <a:lnTo>
                    <a:pt x="2074698" y="582591"/>
                  </a:lnTo>
                  <a:lnTo>
                    <a:pt x="2063534" y="610765"/>
                  </a:lnTo>
                  <a:lnTo>
                    <a:pt x="2054231" y="608565"/>
                  </a:lnTo>
                  <a:lnTo>
                    <a:pt x="2045858" y="621341"/>
                  </a:lnTo>
                  <a:lnTo>
                    <a:pt x="2034779" y="627517"/>
                  </a:lnTo>
                  <a:lnTo>
                    <a:pt x="2007208" y="628024"/>
                  </a:lnTo>
                  <a:lnTo>
                    <a:pt x="1996889" y="639531"/>
                  </a:lnTo>
                  <a:lnTo>
                    <a:pt x="1973209" y="647061"/>
                  </a:lnTo>
                  <a:lnTo>
                    <a:pt x="1959508" y="645284"/>
                  </a:lnTo>
                  <a:lnTo>
                    <a:pt x="1960776" y="635300"/>
                  </a:lnTo>
                  <a:lnTo>
                    <a:pt x="1953334" y="625825"/>
                  </a:lnTo>
                  <a:lnTo>
                    <a:pt x="1935573" y="622610"/>
                  </a:lnTo>
                  <a:lnTo>
                    <a:pt x="1914176" y="624894"/>
                  </a:lnTo>
                  <a:lnTo>
                    <a:pt x="1908001" y="630309"/>
                  </a:lnTo>
                  <a:lnTo>
                    <a:pt x="1900643" y="623371"/>
                  </a:lnTo>
                  <a:lnTo>
                    <a:pt x="1888465" y="625232"/>
                  </a:lnTo>
                  <a:lnTo>
                    <a:pt x="1885505" y="615249"/>
                  </a:lnTo>
                  <a:lnTo>
                    <a:pt x="1868590" y="607212"/>
                  </a:lnTo>
                  <a:lnTo>
                    <a:pt x="1857088" y="614149"/>
                  </a:lnTo>
                  <a:lnTo>
                    <a:pt x="1836028" y="611442"/>
                  </a:lnTo>
                  <a:lnTo>
                    <a:pt x="1769553" y="628701"/>
                  </a:lnTo>
                  <a:lnTo>
                    <a:pt x="1746126" y="643846"/>
                  </a:lnTo>
                  <a:lnTo>
                    <a:pt x="1714833" y="642577"/>
                  </a:lnTo>
                  <a:lnTo>
                    <a:pt x="1695212" y="634200"/>
                  </a:lnTo>
                  <a:lnTo>
                    <a:pt x="1686585" y="639700"/>
                  </a:lnTo>
                  <a:lnTo>
                    <a:pt x="1650980" y="629632"/>
                  </a:lnTo>
                  <a:lnTo>
                    <a:pt x="1630682" y="638854"/>
                  </a:lnTo>
                  <a:lnTo>
                    <a:pt x="1579768" y="636908"/>
                  </a:lnTo>
                  <a:lnTo>
                    <a:pt x="1541963" y="653829"/>
                  </a:lnTo>
                  <a:lnTo>
                    <a:pt x="1525556" y="651375"/>
                  </a:lnTo>
                  <a:lnTo>
                    <a:pt x="1509486" y="659582"/>
                  </a:lnTo>
                  <a:lnTo>
                    <a:pt x="1471005" y="650868"/>
                  </a:lnTo>
                  <a:lnTo>
                    <a:pt x="1443688" y="655013"/>
                  </a:lnTo>
                  <a:lnTo>
                    <a:pt x="1412395" y="643846"/>
                  </a:lnTo>
                  <a:lnTo>
                    <a:pt x="1376873" y="659244"/>
                  </a:lnTo>
                  <a:lnTo>
                    <a:pt x="1341775" y="657552"/>
                  </a:lnTo>
                  <a:lnTo>
                    <a:pt x="1334163" y="671427"/>
                  </a:lnTo>
                  <a:lnTo>
                    <a:pt x="1314627" y="682172"/>
                  </a:lnTo>
                  <a:lnTo>
                    <a:pt x="1310059" y="679549"/>
                  </a:lnTo>
                  <a:lnTo>
                    <a:pt x="1273777" y="692578"/>
                  </a:lnTo>
                  <a:lnTo>
                    <a:pt x="1268787" y="684964"/>
                  </a:lnTo>
                  <a:lnTo>
                    <a:pt x="1231828" y="685302"/>
                  </a:lnTo>
                  <a:lnTo>
                    <a:pt x="1199436" y="704592"/>
                  </a:lnTo>
                  <a:lnTo>
                    <a:pt x="1195546" y="698331"/>
                  </a:lnTo>
                  <a:lnTo>
                    <a:pt x="1170343" y="695286"/>
                  </a:lnTo>
                  <a:lnTo>
                    <a:pt x="1161039" y="694947"/>
                  </a:lnTo>
                  <a:lnTo>
                    <a:pt x="1149537" y="703661"/>
                  </a:lnTo>
                  <a:lnTo>
                    <a:pt x="1139811" y="707299"/>
                  </a:lnTo>
                  <a:lnTo>
                    <a:pt x="1114354" y="703323"/>
                  </a:lnTo>
                  <a:lnTo>
                    <a:pt x="1102937" y="705523"/>
                  </a:lnTo>
                  <a:lnTo>
                    <a:pt x="1092196" y="704254"/>
                  </a:lnTo>
                  <a:lnTo>
                    <a:pt x="1081793" y="704508"/>
                  </a:lnTo>
                  <a:lnTo>
                    <a:pt x="1066654" y="711107"/>
                  </a:lnTo>
                  <a:lnTo>
                    <a:pt x="1006352" y="696808"/>
                  </a:lnTo>
                  <a:lnTo>
                    <a:pt x="984955" y="700446"/>
                  </a:lnTo>
                  <a:lnTo>
                    <a:pt x="971169" y="712884"/>
                  </a:lnTo>
                  <a:lnTo>
                    <a:pt x="956453" y="713645"/>
                  </a:lnTo>
                  <a:lnTo>
                    <a:pt x="943429" y="715337"/>
                  </a:lnTo>
                  <a:lnTo>
                    <a:pt x="936240" y="711614"/>
                  </a:lnTo>
                  <a:lnTo>
                    <a:pt x="925330" y="714999"/>
                  </a:lnTo>
                  <a:lnTo>
                    <a:pt x="924907" y="704846"/>
                  </a:lnTo>
                  <a:lnTo>
                    <a:pt x="937340" y="698247"/>
                  </a:lnTo>
                  <a:lnTo>
                    <a:pt x="941991" y="687587"/>
                  </a:lnTo>
                  <a:lnTo>
                    <a:pt x="939116" y="678534"/>
                  </a:lnTo>
                  <a:lnTo>
                    <a:pt x="938354" y="671342"/>
                  </a:lnTo>
                  <a:lnTo>
                    <a:pt x="933534" y="650106"/>
                  </a:lnTo>
                  <a:lnTo>
                    <a:pt x="937170" y="638685"/>
                  </a:lnTo>
                  <a:lnTo>
                    <a:pt x="946304" y="632170"/>
                  </a:lnTo>
                  <a:lnTo>
                    <a:pt x="940976" y="592744"/>
                  </a:lnTo>
                  <a:lnTo>
                    <a:pt x="929559" y="566686"/>
                  </a:lnTo>
                  <a:lnTo>
                    <a:pt x="896405" y="551119"/>
                  </a:lnTo>
                  <a:lnTo>
                    <a:pt x="892853" y="555433"/>
                  </a:lnTo>
                  <a:lnTo>
                    <a:pt x="830268" y="550019"/>
                  </a:lnTo>
                  <a:lnTo>
                    <a:pt x="817498" y="553234"/>
                  </a:lnTo>
                  <a:lnTo>
                    <a:pt x="805742" y="545619"/>
                  </a:lnTo>
                  <a:lnTo>
                    <a:pt x="793309" y="549934"/>
                  </a:lnTo>
                  <a:lnTo>
                    <a:pt x="789419" y="536143"/>
                  </a:lnTo>
                  <a:lnTo>
                    <a:pt x="763539" y="510169"/>
                  </a:lnTo>
                  <a:lnTo>
                    <a:pt x="731908" y="501201"/>
                  </a:lnTo>
                  <a:lnTo>
                    <a:pt x="715162" y="504332"/>
                  </a:lnTo>
                  <a:lnTo>
                    <a:pt x="688859" y="491810"/>
                  </a:lnTo>
                  <a:lnTo>
                    <a:pt x="685223" y="482165"/>
                  </a:lnTo>
                  <a:lnTo>
                    <a:pt x="672706" y="474043"/>
                  </a:lnTo>
                  <a:lnTo>
                    <a:pt x="663318" y="464059"/>
                  </a:lnTo>
                  <a:lnTo>
                    <a:pt x="645896" y="465329"/>
                  </a:lnTo>
                  <a:lnTo>
                    <a:pt x="636085" y="474382"/>
                  </a:lnTo>
                  <a:lnTo>
                    <a:pt x="615026" y="467529"/>
                  </a:lnTo>
                  <a:lnTo>
                    <a:pt x="584833" y="481150"/>
                  </a:lnTo>
                  <a:lnTo>
                    <a:pt x="558107" y="473789"/>
                  </a:lnTo>
                  <a:lnTo>
                    <a:pt x="544068" y="475735"/>
                  </a:lnTo>
                  <a:lnTo>
                    <a:pt x="518865" y="456953"/>
                  </a:lnTo>
                  <a:lnTo>
                    <a:pt x="486050" y="465752"/>
                  </a:lnTo>
                  <a:lnTo>
                    <a:pt x="474463" y="462706"/>
                  </a:lnTo>
                  <a:lnTo>
                    <a:pt x="470319" y="455599"/>
                  </a:lnTo>
                  <a:lnTo>
                    <a:pt x="444185" y="459406"/>
                  </a:lnTo>
                  <a:lnTo>
                    <a:pt x="434713" y="454838"/>
                  </a:lnTo>
                  <a:lnTo>
                    <a:pt x="424395" y="464652"/>
                  </a:lnTo>
                  <a:lnTo>
                    <a:pt x="407649" y="463552"/>
                  </a:lnTo>
                  <a:lnTo>
                    <a:pt x="393272" y="461606"/>
                  </a:lnTo>
                  <a:lnTo>
                    <a:pt x="381347" y="455684"/>
                  </a:lnTo>
                  <a:lnTo>
                    <a:pt x="368068" y="435632"/>
                  </a:lnTo>
                  <a:lnTo>
                    <a:pt x="358258" y="430387"/>
                  </a:lnTo>
                  <a:lnTo>
                    <a:pt x="333562" y="430133"/>
                  </a:lnTo>
                  <a:lnTo>
                    <a:pt x="310896" y="437240"/>
                  </a:lnTo>
                  <a:lnTo>
                    <a:pt x="281633" y="422180"/>
                  </a:lnTo>
                  <a:lnTo>
                    <a:pt x="269454" y="424802"/>
                  </a:lnTo>
                  <a:lnTo>
                    <a:pt x="237993" y="413043"/>
                  </a:lnTo>
                  <a:lnTo>
                    <a:pt x="224123" y="414396"/>
                  </a:lnTo>
                  <a:lnTo>
                    <a:pt x="217948" y="422264"/>
                  </a:lnTo>
                  <a:lnTo>
                    <a:pt x="207884" y="427341"/>
                  </a:lnTo>
                  <a:lnTo>
                    <a:pt x="190800" y="431571"/>
                  </a:lnTo>
                  <a:lnTo>
                    <a:pt x="184711" y="421926"/>
                  </a:lnTo>
                  <a:lnTo>
                    <a:pt x="143438" y="421672"/>
                  </a:lnTo>
                  <a:lnTo>
                    <a:pt x="124832" y="428864"/>
                  </a:lnTo>
                  <a:lnTo>
                    <a:pt x="115360" y="423026"/>
                  </a:lnTo>
                  <a:lnTo>
                    <a:pt x="99037" y="424718"/>
                  </a:lnTo>
                  <a:lnTo>
                    <a:pt x="92102" y="426833"/>
                  </a:lnTo>
                  <a:lnTo>
                    <a:pt x="78485" y="429625"/>
                  </a:lnTo>
                  <a:lnTo>
                    <a:pt x="62331" y="424972"/>
                  </a:lnTo>
                  <a:lnTo>
                    <a:pt x="57680" y="429033"/>
                  </a:lnTo>
                  <a:lnTo>
                    <a:pt x="49053" y="422349"/>
                  </a:lnTo>
                  <a:lnTo>
                    <a:pt x="49476" y="401452"/>
                  </a:lnTo>
                  <a:lnTo>
                    <a:pt x="21482" y="392653"/>
                  </a:lnTo>
                  <a:lnTo>
                    <a:pt x="14208" y="379116"/>
                  </a:lnTo>
                  <a:lnTo>
                    <a:pt x="3214" y="376493"/>
                  </a:lnTo>
                  <a:lnTo>
                    <a:pt x="0" y="361010"/>
                  </a:lnTo>
                  <a:lnTo>
                    <a:pt x="8457" y="354327"/>
                  </a:lnTo>
                  <a:lnTo>
                    <a:pt x="12686" y="349081"/>
                  </a:lnTo>
                  <a:lnTo>
                    <a:pt x="26387" y="345189"/>
                  </a:lnTo>
                  <a:lnTo>
                    <a:pt x="25795" y="338928"/>
                  </a:lnTo>
                  <a:lnTo>
                    <a:pt x="12179" y="330130"/>
                  </a:lnTo>
                  <a:lnTo>
                    <a:pt x="18860" y="320146"/>
                  </a:lnTo>
                  <a:lnTo>
                    <a:pt x="13701" y="309063"/>
                  </a:lnTo>
                  <a:lnTo>
                    <a:pt x="18945" y="294849"/>
                  </a:lnTo>
                  <a:lnTo>
                    <a:pt x="13701" y="290534"/>
                  </a:lnTo>
                  <a:lnTo>
                    <a:pt x="28163" y="277928"/>
                  </a:lnTo>
                  <a:lnTo>
                    <a:pt x="24273" y="263461"/>
                  </a:lnTo>
                  <a:lnTo>
                    <a:pt x="41949" y="249670"/>
                  </a:lnTo>
                  <a:lnTo>
                    <a:pt x="42795" y="229449"/>
                  </a:lnTo>
                  <a:lnTo>
                    <a:pt x="34929" y="228434"/>
                  </a:lnTo>
                  <a:lnTo>
                    <a:pt x="31292" y="218874"/>
                  </a:lnTo>
                  <a:lnTo>
                    <a:pt x="32308" y="209821"/>
                  </a:lnTo>
                  <a:lnTo>
                    <a:pt x="39158" y="207452"/>
                  </a:lnTo>
                  <a:lnTo>
                    <a:pt x="51083" y="186385"/>
                  </a:lnTo>
                  <a:lnTo>
                    <a:pt x="48377" y="175979"/>
                  </a:lnTo>
                  <a:lnTo>
                    <a:pt x="39919" y="169887"/>
                  </a:lnTo>
                  <a:lnTo>
                    <a:pt x="41864" y="157620"/>
                  </a:lnTo>
                  <a:lnTo>
                    <a:pt x="46685" y="134607"/>
                  </a:lnTo>
                  <a:lnTo>
                    <a:pt x="54466" y="121578"/>
                  </a:lnTo>
                  <a:lnTo>
                    <a:pt x="51929" y="109056"/>
                  </a:lnTo>
                  <a:lnTo>
                    <a:pt x="49392" y="101442"/>
                  </a:lnTo>
                  <a:lnTo>
                    <a:pt x="48884" y="95011"/>
                  </a:lnTo>
                  <a:lnTo>
                    <a:pt x="59540" y="100849"/>
                  </a:lnTo>
                  <a:lnTo>
                    <a:pt x="65207" y="76737"/>
                  </a:lnTo>
                  <a:lnTo>
                    <a:pt x="62839" y="59985"/>
                  </a:lnTo>
                  <a:lnTo>
                    <a:pt x="73749" y="85198"/>
                  </a:lnTo>
                  <a:lnTo>
                    <a:pt x="67237" y="94419"/>
                  </a:lnTo>
                  <a:lnTo>
                    <a:pt x="70028" y="116247"/>
                  </a:lnTo>
                  <a:lnTo>
                    <a:pt x="76032" y="121239"/>
                  </a:lnTo>
                  <a:lnTo>
                    <a:pt x="76455" y="162780"/>
                  </a:lnTo>
                  <a:lnTo>
                    <a:pt x="88211" y="168280"/>
                  </a:lnTo>
                  <a:lnTo>
                    <a:pt x="95992" y="174033"/>
                  </a:lnTo>
                  <a:lnTo>
                    <a:pt x="107410" y="181309"/>
                  </a:lnTo>
                  <a:lnTo>
                    <a:pt x="133289" y="180294"/>
                  </a:lnTo>
                  <a:lnTo>
                    <a:pt x="155279" y="172679"/>
                  </a:lnTo>
                  <a:lnTo>
                    <a:pt x="163736" y="137653"/>
                  </a:lnTo>
                  <a:lnTo>
                    <a:pt x="160015" y="114132"/>
                  </a:lnTo>
                  <a:lnTo>
                    <a:pt x="147836" y="90358"/>
                  </a:lnTo>
                  <a:lnTo>
                    <a:pt x="154264" y="70730"/>
                  </a:lnTo>
                  <a:lnTo>
                    <a:pt x="146906" y="46871"/>
                  </a:lnTo>
                  <a:lnTo>
                    <a:pt x="149020" y="33503"/>
                  </a:lnTo>
                  <a:lnTo>
                    <a:pt x="169572" y="0"/>
                  </a:lnTo>
                  <a:close/>
                </a:path>
              </a:pathLst>
            </a:custGeom>
            <a:grpFill/>
            <a:ln w="8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5" name="Picture 4" descr="A white building with a palm tree&#10;&#10;Description automatically generated with low confidence">
            <a:extLst>
              <a:ext uri="{FF2B5EF4-FFF2-40B4-BE49-F238E27FC236}">
                <a16:creationId xmlns:a16="http://schemas.microsoft.com/office/drawing/2014/main" id="{CB7D1B5B-4334-1BAF-7670-B7091747A1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F9563D6-E4BB-466F-D0FD-940A1409CBC6}"/>
              </a:ext>
            </a:extLst>
          </p:cNvPr>
          <p:cNvSpPr txBox="1">
            <a:spLocks/>
          </p:cNvSpPr>
          <p:nvPr/>
        </p:nvSpPr>
        <p:spPr>
          <a:xfrm>
            <a:off x="543888" y="785319"/>
            <a:ext cx="5083189" cy="77559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chemeClr val="bg1"/>
                </a:solidFill>
                <a:effectLst>
                  <a:outerShdw blurRad="242055" algn="ctr" rotWithShape="0">
                    <a:schemeClr val="tx2">
                      <a:lumMod val="75000"/>
                      <a:alpha val="13000"/>
                    </a:schemeClr>
                  </a:outerShdw>
                </a:effectLst>
                <a:latin typeface="Poppins" pitchFamily="2" charset="77"/>
                <a:ea typeface="Poppins" panose="00000500000000000000" pitchFamily="2" charset="0"/>
                <a:cs typeface="Poppins" pitchFamily="2" charset="77"/>
              </a:rPr>
              <a:t>TRIP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C11C4-374F-12C9-2245-BABBB7D0A1CF}"/>
              </a:ext>
            </a:extLst>
          </p:cNvPr>
          <p:cNvSpPr txBox="1"/>
          <p:nvPr/>
        </p:nvSpPr>
        <p:spPr>
          <a:xfrm>
            <a:off x="543888" y="1874217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pc="5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FLIGHT DETAILS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F1FD6-14C7-087F-E5D4-6DFE61CE1A4C}"/>
              </a:ext>
            </a:extLst>
          </p:cNvPr>
          <p:cNvSpPr txBox="1"/>
          <p:nvPr/>
        </p:nvSpPr>
        <p:spPr>
          <a:xfrm>
            <a:off x="543887" y="2556850"/>
            <a:ext cx="1314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14 JUL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96CD5-EC51-83E8-E39E-7582708E5691}"/>
              </a:ext>
            </a:extLst>
          </p:cNvPr>
          <p:cNvSpPr txBox="1"/>
          <p:nvPr/>
        </p:nvSpPr>
        <p:spPr>
          <a:xfrm>
            <a:off x="543888" y="3545809"/>
            <a:ext cx="1314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22 JUL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63B955-CD2B-3244-83E8-9AE2D57588DE}"/>
              </a:ext>
            </a:extLst>
          </p:cNvPr>
          <p:cNvSpPr txBox="1"/>
          <p:nvPr/>
        </p:nvSpPr>
        <p:spPr>
          <a:xfrm>
            <a:off x="1781198" y="2556850"/>
            <a:ext cx="14091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12:25AM 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1:20PM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E97D5B-40A6-839D-2AF8-7AF12C1DCD90}"/>
              </a:ext>
            </a:extLst>
          </p:cNvPr>
          <p:cNvSpPr txBox="1"/>
          <p:nvPr/>
        </p:nvSpPr>
        <p:spPr>
          <a:xfrm>
            <a:off x="2971830" y="2556850"/>
            <a:ext cx="19842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HKG → DOH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DOH → ATH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C4CEA-AD03-EE4A-A178-C4F01B032099}"/>
              </a:ext>
            </a:extLst>
          </p:cNvPr>
          <p:cNvSpPr txBox="1"/>
          <p:nvPr/>
        </p:nvSpPr>
        <p:spPr>
          <a:xfrm>
            <a:off x="1781198" y="3545809"/>
            <a:ext cx="14091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7:40PM 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8:35AM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C252E7-3010-0892-6972-6D7CFA9B7A6A}"/>
              </a:ext>
            </a:extLst>
          </p:cNvPr>
          <p:cNvSpPr txBox="1"/>
          <p:nvPr/>
        </p:nvSpPr>
        <p:spPr>
          <a:xfrm>
            <a:off x="2971830" y="3545809"/>
            <a:ext cx="19842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ATH → DOH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DOH → HKG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424AA0E-3C78-E782-B35C-F600C53FFB2A}"/>
              </a:ext>
            </a:extLst>
          </p:cNvPr>
          <p:cNvGrpSpPr/>
          <p:nvPr/>
        </p:nvGrpSpPr>
        <p:grpSpPr>
          <a:xfrm>
            <a:off x="8366045" y="1973099"/>
            <a:ext cx="1422099" cy="396000"/>
            <a:chOff x="8366045" y="1879315"/>
            <a:chExt cx="1422099" cy="396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CD7EA10-25C9-C1EE-E2C8-C23514ACF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6045" y="1879315"/>
              <a:ext cx="396000" cy="396000"/>
            </a:xfrm>
            <a:prstGeom prst="ellipse">
              <a:avLst/>
            </a:prstGeom>
            <a:solidFill>
              <a:srgbClr val="27A0B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latin typeface="Poppins" pitchFamily="2" charset="77"/>
                  <a:cs typeface="Poppins" pitchFamily="2" charset="77"/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42CF5FD-BDD1-1D14-6EE5-FE706E23DE17}"/>
                </a:ext>
              </a:extLst>
            </p:cNvPr>
            <p:cNvSpPr txBox="1"/>
            <p:nvPr/>
          </p:nvSpPr>
          <p:spPr>
            <a:xfrm>
              <a:off x="8792359" y="1892649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27A0B5"/>
                  </a:solidFill>
                  <a:latin typeface="Poppins" pitchFamily="2" charset="77"/>
                  <a:cs typeface="Poppins" pitchFamily="2" charset="77"/>
                </a:rPr>
                <a:t>Athens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92D7592-D4CE-C897-16FF-2211E8D1A695}"/>
              </a:ext>
            </a:extLst>
          </p:cNvPr>
          <p:cNvGrpSpPr/>
          <p:nvPr/>
        </p:nvGrpSpPr>
        <p:grpSpPr>
          <a:xfrm>
            <a:off x="9936232" y="4144598"/>
            <a:ext cx="1649726" cy="396000"/>
            <a:chOff x="8366045" y="1879315"/>
            <a:chExt cx="1649726" cy="3960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AAECCAA-3238-001E-58A2-891CD0771E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6045" y="1879315"/>
              <a:ext cx="396000" cy="396000"/>
            </a:xfrm>
            <a:prstGeom prst="ellipse">
              <a:avLst/>
            </a:prstGeom>
            <a:solidFill>
              <a:srgbClr val="27A0B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latin typeface="Poppins" pitchFamily="2" charset="77"/>
                  <a:cs typeface="Poppins" pitchFamily="2" charset="77"/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6923CF-A99E-5F2B-D5A2-C7EAF73AECC9}"/>
                </a:ext>
              </a:extLst>
            </p:cNvPr>
            <p:cNvSpPr txBox="1"/>
            <p:nvPr/>
          </p:nvSpPr>
          <p:spPr>
            <a:xfrm>
              <a:off x="8792359" y="189264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27A0B5"/>
                  </a:solidFill>
                  <a:latin typeface="Poppins" pitchFamily="2" charset="77"/>
                  <a:cs typeface="Poppins" pitchFamily="2" charset="77"/>
                </a:rPr>
                <a:t>Santorini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755F970-2232-9DB1-9A91-46F63D9DF620}"/>
              </a:ext>
            </a:extLst>
          </p:cNvPr>
          <p:cNvGrpSpPr/>
          <p:nvPr/>
        </p:nvGrpSpPr>
        <p:grpSpPr>
          <a:xfrm>
            <a:off x="10011812" y="2800040"/>
            <a:ext cx="1644917" cy="396000"/>
            <a:chOff x="8366045" y="1879315"/>
            <a:chExt cx="1644917" cy="396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6E9D7F6-F2A4-C0FE-3C2D-A2420E594F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6045" y="1879315"/>
              <a:ext cx="396000" cy="396000"/>
            </a:xfrm>
            <a:prstGeom prst="ellipse">
              <a:avLst/>
            </a:prstGeom>
            <a:solidFill>
              <a:srgbClr val="27A0B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latin typeface="Poppins" pitchFamily="2" charset="77"/>
                  <a:cs typeface="Poppins" pitchFamily="2" charset="77"/>
                </a:rPr>
                <a:t>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2D04B97-DC74-9DC7-8563-F3A4BC850E6B}"/>
                </a:ext>
              </a:extLst>
            </p:cNvPr>
            <p:cNvSpPr txBox="1"/>
            <p:nvPr/>
          </p:nvSpPr>
          <p:spPr>
            <a:xfrm>
              <a:off x="8792359" y="1892649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27A0B5"/>
                  </a:solidFill>
                  <a:latin typeface="Poppins" pitchFamily="2" charset="77"/>
                  <a:cs typeface="Poppins" pitchFamily="2" charset="77"/>
                </a:rPr>
                <a:t>Mykonos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B8B850A-CCBA-7FCA-AEDC-2628BD5B49ED}"/>
              </a:ext>
            </a:extLst>
          </p:cNvPr>
          <p:cNvGrpSpPr/>
          <p:nvPr/>
        </p:nvGrpSpPr>
        <p:grpSpPr>
          <a:xfrm>
            <a:off x="9311744" y="5367016"/>
            <a:ext cx="1248975" cy="396000"/>
            <a:chOff x="8366045" y="1879315"/>
            <a:chExt cx="1248975" cy="396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D328635-BDE6-CCC7-936F-FF5DD8803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6045" y="1879315"/>
              <a:ext cx="396000" cy="396000"/>
            </a:xfrm>
            <a:prstGeom prst="ellipse">
              <a:avLst/>
            </a:prstGeom>
            <a:solidFill>
              <a:srgbClr val="27A0B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latin typeface="Poppins" pitchFamily="2" charset="77"/>
                  <a:cs typeface="Poppins" pitchFamily="2" charset="77"/>
                </a:rPr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B9DCDC-B149-7A7B-6805-79B7B9DF7D3C}"/>
                </a:ext>
              </a:extLst>
            </p:cNvPr>
            <p:cNvSpPr txBox="1"/>
            <p:nvPr/>
          </p:nvSpPr>
          <p:spPr>
            <a:xfrm>
              <a:off x="8792359" y="1892649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27A0B5"/>
                  </a:solidFill>
                  <a:latin typeface="Poppins" pitchFamily="2" charset="77"/>
                  <a:cs typeface="Poppins" pitchFamily="2" charset="77"/>
                </a:rPr>
                <a:t>Crete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7C5BA37-9D44-F45C-46F1-FFD625FF8EEC}"/>
              </a:ext>
            </a:extLst>
          </p:cNvPr>
          <p:cNvGrpSpPr/>
          <p:nvPr/>
        </p:nvGrpSpPr>
        <p:grpSpPr>
          <a:xfrm>
            <a:off x="6979641" y="1333256"/>
            <a:ext cx="1345155" cy="396000"/>
            <a:chOff x="8366045" y="1879315"/>
            <a:chExt cx="1345155" cy="3960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9526747-3BF1-CE0F-3CCC-96A9661ED9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6045" y="1879315"/>
              <a:ext cx="396000" cy="396000"/>
            </a:xfrm>
            <a:prstGeom prst="ellipse">
              <a:avLst/>
            </a:prstGeom>
            <a:solidFill>
              <a:srgbClr val="27A0B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latin typeface="Poppins" pitchFamily="2" charset="77"/>
                  <a:cs typeface="Poppins" pitchFamily="2" charset="77"/>
                </a:rPr>
                <a:t>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76EAC51-2147-F0CA-CA82-49393A3483C7}"/>
                </a:ext>
              </a:extLst>
            </p:cNvPr>
            <p:cNvSpPr txBox="1"/>
            <p:nvPr/>
          </p:nvSpPr>
          <p:spPr>
            <a:xfrm>
              <a:off x="8792359" y="189264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27A0B5"/>
                  </a:solidFill>
                  <a:latin typeface="Poppins" pitchFamily="2" charset="77"/>
                  <a:cs typeface="Poppins" pitchFamily="2" charset="77"/>
                </a:rPr>
                <a:t>Delphi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E92FE0D-1084-7991-2E55-E770572CB047}"/>
              </a:ext>
            </a:extLst>
          </p:cNvPr>
          <p:cNvGrpSpPr/>
          <p:nvPr/>
        </p:nvGrpSpPr>
        <p:grpSpPr>
          <a:xfrm>
            <a:off x="6510999" y="536106"/>
            <a:ext cx="1579194" cy="396000"/>
            <a:chOff x="8366045" y="1879315"/>
            <a:chExt cx="1579194" cy="39600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879F0A-27B0-2F79-7897-A8A395D22E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6045" y="1879315"/>
              <a:ext cx="396000" cy="396000"/>
            </a:xfrm>
            <a:prstGeom prst="ellipse">
              <a:avLst/>
            </a:prstGeom>
            <a:solidFill>
              <a:srgbClr val="27A0B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latin typeface="Poppins" pitchFamily="2" charset="77"/>
                  <a:cs typeface="Poppins" pitchFamily="2" charset="77"/>
                </a:rPr>
                <a:t>6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8826DAC-8499-FDFB-0491-E5EF04DFD935}"/>
                </a:ext>
              </a:extLst>
            </p:cNvPr>
            <p:cNvSpPr txBox="1"/>
            <p:nvPr/>
          </p:nvSpPr>
          <p:spPr>
            <a:xfrm>
              <a:off x="8792359" y="1892649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rgbClr val="27A0B5"/>
                  </a:solidFill>
                  <a:latin typeface="Poppins" pitchFamily="2" charset="77"/>
                  <a:cs typeface="Poppins" pitchFamily="2" charset="77"/>
                </a:rPr>
                <a:t>Meteora</a:t>
              </a:r>
              <a:endParaRPr lang="en-GB" dirty="0">
                <a:solidFill>
                  <a:srgbClr val="27A0B5"/>
                </a:solidFill>
                <a:latin typeface="Poppins" pitchFamily="2" charset="77"/>
                <a:cs typeface="Poppins" pitchFamily="2" charset="77"/>
              </a:endParaRPr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A993D730-FC0B-04DA-3B47-FAAB576F2CE4}"/>
              </a:ext>
            </a:extLst>
          </p:cNvPr>
          <p:cNvSpPr>
            <a:spLocks noChangeAspect="1"/>
          </p:cNvSpPr>
          <p:nvPr/>
        </p:nvSpPr>
        <p:spPr>
          <a:xfrm>
            <a:off x="11292842" y="241949"/>
            <a:ext cx="633990" cy="633990"/>
          </a:xfrm>
          <a:prstGeom prst="ellipse">
            <a:avLst/>
          </a:prstGeom>
          <a:solidFill>
            <a:srgbClr val="27A0B5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>
                <a:latin typeface="Poppins" pitchFamily="2" charset="77"/>
                <a:cs typeface="Poppins" pitchFamily="2" charset="77"/>
              </a:rPr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2711346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utdoor, water, swimming pool, tree&#10;&#10;Description automatically generated">
            <a:extLst>
              <a:ext uri="{FF2B5EF4-FFF2-40B4-BE49-F238E27FC236}">
                <a16:creationId xmlns:a16="http://schemas.microsoft.com/office/drawing/2014/main" id="{C7B7DC87-369B-DC72-2A67-AFC1CE036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123719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FFDE31-BBD0-3DEC-417B-6F05D1DD3CCA}"/>
              </a:ext>
            </a:extLst>
          </p:cNvPr>
          <p:cNvSpPr/>
          <p:nvPr/>
        </p:nvSpPr>
        <p:spPr>
          <a:xfrm>
            <a:off x="0" y="0"/>
            <a:ext cx="8123718" cy="4548554"/>
          </a:xfrm>
          <a:prstGeom prst="rect">
            <a:avLst/>
          </a:prstGeom>
          <a:gradFill>
            <a:gsLst>
              <a:gs pos="17000">
                <a:srgbClr val="27A0B5">
                  <a:alpha val="80194"/>
                </a:srgbClr>
              </a:gs>
              <a:gs pos="100000">
                <a:srgbClr val="27A0B5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855A003-1CCB-1B29-FBC6-3506361CC228}"/>
              </a:ext>
            </a:extLst>
          </p:cNvPr>
          <p:cNvSpPr txBox="1">
            <a:spLocks/>
          </p:cNvSpPr>
          <p:nvPr/>
        </p:nvSpPr>
        <p:spPr>
          <a:xfrm>
            <a:off x="602503" y="1347560"/>
            <a:ext cx="7396084" cy="132805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  <a:effectLst>
                  <a:outerShdw blurRad="242055" algn="ctr" rotWithShape="0">
                    <a:schemeClr val="tx2">
                      <a:lumMod val="75000"/>
                      <a:alpha val="37268"/>
                    </a:schemeClr>
                  </a:outerShdw>
                </a:effectLst>
                <a:latin typeface="Poppins" pitchFamily="2" charset="77"/>
                <a:ea typeface="Poppins" panose="00000500000000000000" pitchFamily="2" charset="0"/>
                <a:cs typeface="Poppins" pitchFamily="2" charset="77"/>
              </a:rPr>
              <a:t>FOUR SEASONS ASTIR PALACE HOTEL ATHENS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0C9DA5-6CB7-4545-3F62-02EB6F3F6D47}"/>
              </a:ext>
            </a:extLst>
          </p:cNvPr>
          <p:cNvSpPr txBox="1"/>
          <p:nvPr/>
        </p:nvSpPr>
        <p:spPr>
          <a:xfrm>
            <a:off x="602503" y="690186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pc="5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ACCOMODATION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F46BCD-49CF-48F0-571E-413796A0E354}"/>
              </a:ext>
            </a:extLst>
          </p:cNvPr>
          <p:cNvSpPr txBox="1"/>
          <p:nvPr/>
        </p:nvSpPr>
        <p:spPr>
          <a:xfrm>
            <a:off x="8456964" y="690186"/>
            <a:ext cx="327783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500" normalizeH="0" baseline="0" noProof="0" dirty="0">
                <a:ln>
                  <a:noFill/>
                </a:ln>
                <a:solidFill>
                  <a:srgbClr val="27A0B5"/>
                </a:solidFill>
                <a:effectLst/>
                <a:uLnTx/>
                <a:uFillTx/>
                <a:latin typeface="Poppins Light" pitchFamily="2" charset="77"/>
                <a:ea typeface="+mn-ea"/>
                <a:cs typeface="Poppins Light" pitchFamily="2" charset="77"/>
              </a:rPr>
              <a:t>ADDRESS</a:t>
            </a:r>
            <a:endParaRPr lang="en-GB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40 </a:t>
            </a:r>
            <a:r>
              <a:rPr lang="en-GB" dirty="0" err="1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Apollonos</a:t>
            </a:r>
            <a:r>
              <a:rPr lang="en-GB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 Street, Vouliagmeni 16671, Greece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42DEC-FB4E-B2EE-8473-98A60EA02D4B}"/>
              </a:ext>
            </a:extLst>
          </p:cNvPr>
          <p:cNvSpPr txBox="1"/>
          <p:nvPr/>
        </p:nvSpPr>
        <p:spPr>
          <a:xfrm>
            <a:off x="8456964" y="2579717"/>
            <a:ext cx="327783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500" normalizeH="0" baseline="0" noProof="0" dirty="0">
                <a:ln>
                  <a:noFill/>
                </a:ln>
                <a:solidFill>
                  <a:srgbClr val="27A0B5"/>
                </a:solidFill>
                <a:effectLst/>
                <a:uLnTx/>
                <a:uFillTx/>
                <a:latin typeface="Poppins Light" pitchFamily="2" charset="77"/>
                <a:ea typeface="+mn-ea"/>
                <a:cs typeface="Poppins Light" pitchFamily="2" charset="77"/>
              </a:rPr>
              <a:t>SERVICES</a:t>
            </a:r>
            <a:endParaRPr lang="en-GB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Spa, gym, pool, yacht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6A8B6-74C1-320C-C26D-1499C79FEA6F}"/>
              </a:ext>
            </a:extLst>
          </p:cNvPr>
          <p:cNvSpPr txBox="1"/>
          <p:nvPr/>
        </p:nvSpPr>
        <p:spPr>
          <a:xfrm>
            <a:off x="8456964" y="4192250"/>
            <a:ext cx="32778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500" normalizeH="0" baseline="0" noProof="0" dirty="0">
                <a:ln>
                  <a:noFill/>
                </a:ln>
                <a:solidFill>
                  <a:srgbClr val="27A0B5"/>
                </a:solidFill>
                <a:effectLst/>
                <a:uLnTx/>
                <a:uFillTx/>
                <a:latin typeface="Poppins Light" pitchFamily="2" charset="77"/>
                <a:ea typeface="+mn-ea"/>
                <a:cs typeface="Poppins Light" pitchFamily="2" charset="77"/>
              </a:rPr>
              <a:t>NOTES</a:t>
            </a:r>
            <a:endParaRPr lang="en-GB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30 mins from ATH airport</a:t>
            </a: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30 mins from Acropolis and Parthenon</a:t>
            </a:r>
          </a:p>
        </p:txBody>
      </p:sp>
    </p:spTree>
    <p:extLst>
      <p:ext uri="{BB962C8B-B14F-4D97-AF65-F5344CB8AC3E}">
        <p14:creationId xmlns:p14="http://schemas.microsoft.com/office/powerpoint/2010/main" val="23906859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w angle view of a building&#10;&#10;Description automatically generated with low confidence">
            <a:extLst>
              <a:ext uri="{FF2B5EF4-FFF2-40B4-BE49-F238E27FC236}">
                <a16:creationId xmlns:a16="http://schemas.microsoft.com/office/drawing/2014/main" id="{87634E2D-F905-0EDD-1EC1-CC1714378D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068282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D1A2DD-4D13-CC0F-B848-CCFE39425E1E}"/>
              </a:ext>
            </a:extLst>
          </p:cNvPr>
          <p:cNvSpPr/>
          <p:nvPr/>
        </p:nvSpPr>
        <p:spPr>
          <a:xfrm flipV="1">
            <a:off x="0" y="0"/>
            <a:ext cx="4068282" cy="6858000"/>
          </a:xfrm>
          <a:prstGeom prst="rect">
            <a:avLst/>
          </a:prstGeom>
          <a:gradFill>
            <a:gsLst>
              <a:gs pos="0">
                <a:srgbClr val="187084">
                  <a:alpha val="76078"/>
                </a:srgbClr>
              </a:gs>
              <a:gs pos="100000">
                <a:srgbClr val="27A0B5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4CDC902-A155-91AA-CCC7-98E940F975C6}"/>
              </a:ext>
            </a:extLst>
          </p:cNvPr>
          <p:cNvSpPr txBox="1">
            <a:spLocks/>
          </p:cNvSpPr>
          <p:nvPr/>
        </p:nvSpPr>
        <p:spPr>
          <a:xfrm>
            <a:off x="321149" y="3518498"/>
            <a:ext cx="2995983" cy="237911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5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itchFamily="2" charset="77"/>
                <a:ea typeface="+mn-ea"/>
                <a:cs typeface="Poppins Light" pitchFamily="2" charset="77"/>
              </a:rPr>
              <a:t>DAY 1</a:t>
            </a:r>
            <a:endParaRPr lang="en-GB" b="1" dirty="0">
              <a:solidFill>
                <a:schemeClr val="bg1"/>
              </a:solidFill>
              <a:effectLst>
                <a:outerShdw blurRad="242055" algn="ctr" rotWithShape="0">
                  <a:schemeClr val="tx2">
                    <a:lumMod val="75000"/>
                    <a:alpha val="37268"/>
                  </a:schemeClr>
                </a:outerShdw>
              </a:effectLst>
              <a:latin typeface="Poppins" pitchFamily="2" charset="77"/>
              <a:ea typeface="Poppins" panose="00000500000000000000" pitchFamily="2" charset="0"/>
              <a:cs typeface="Poppins" pitchFamily="2" charset="77"/>
            </a:endParaRPr>
          </a:p>
          <a:p>
            <a:pPr>
              <a:spcAft>
                <a:spcPts val="600"/>
              </a:spcAft>
            </a:pPr>
            <a:r>
              <a:rPr lang="en-GB" sz="5400" b="1" dirty="0">
                <a:solidFill>
                  <a:schemeClr val="bg1"/>
                </a:solidFill>
                <a:effectLst>
                  <a:outerShdw blurRad="242055" algn="ctr" rotWithShape="0">
                    <a:schemeClr val="tx2">
                      <a:lumMod val="75000"/>
                      <a:alpha val="37268"/>
                    </a:schemeClr>
                  </a:outerShdw>
                </a:effectLst>
                <a:latin typeface="Poppins" pitchFamily="2" charset="77"/>
                <a:ea typeface="Poppins" panose="00000500000000000000" pitchFamily="2" charset="0"/>
                <a:cs typeface="Poppins" pitchFamily="2" charset="77"/>
              </a:rPr>
              <a:t>ATHENS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Poppins" panose="00000500000000000000" pitchFamily="2" charset="0"/>
                <a:cs typeface="Poppins" pitchFamily="2" charset="77"/>
              </a:rPr>
              <a:t>Athens, the capital city of Greece, </a:t>
            </a:r>
            <a:b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Poppins" panose="00000500000000000000" pitchFamily="2" charset="0"/>
                <a:cs typeface="Poppins" pitchFamily="2" charset="77"/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Poppins" panose="00000500000000000000" pitchFamily="2" charset="0"/>
                <a:cs typeface="Poppins" pitchFamily="2" charset="77"/>
              </a:rPr>
              <a:t>is a must-visit destination for anyone interested in ancient </a:t>
            </a:r>
            <a:b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Poppins" panose="00000500000000000000" pitchFamily="2" charset="0"/>
                <a:cs typeface="Poppins" pitchFamily="2" charset="77"/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Poppins" panose="00000500000000000000" pitchFamily="2" charset="0"/>
                <a:cs typeface="Poppins" pitchFamily="2" charset="77"/>
              </a:rPr>
              <a:t>history and architecture.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7B324F-675C-C10E-BCCB-CDA9EDACB4F5}"/>
              </a:ext>
            </a:extLst>
          </p:cNvPr>
          <p:cNvGrpSpPr/>
          <p:nvPr/>
        </p:nvGrpSpPr>
        <p:grpSpPr>
          <a:xfrm>
            <a:off x="447159" y="6307911"/>
            <a:ext cx="1264410" cy="84061"/>
            <a:chOff x="4630615" y="1008185"/>
            <a:chExt cx="4937370" cy="328247"/>
          </a:xfrm>
          <a:solidFill>
            <a:schemeClr val="bg1">
              <a:alpha val="70000"/>
            </a:scheme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B6398C-6FE2-9453-7CDA-A4172EE1F395}"/>
                </a:ext>
              </a:extLst>
            </p:cNvPr>
            <p:cNvSpPr/>
            <p:nvPr/>
          </p:nvSpPr>
          <p:spPr>
            <a:xfrm>
              <a:off x="4630615" y="1008185"/>
              <a:ext cx="328247" cy="3282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0B6A68-66CB-43D8-9270-CCFFD5C1F054}"/>
                </a:ext>
              </a:extLst>
            </p:cNvPr>
            <p:cNvSpPr/>
            <p:nvPr/>
          </p:nvSpPr>
          <p:spPr>
            <a:xfrm>
              <a:off x="5398802" y="1008185"/>
              <a:ext cx="328247" cy="3282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351F3CB-3A50-086E-FA7F-00B9B2103EFE}"/>
                </a:ext>
              </a:extLst>
            </p:cNvPr>
            <p:cNvSpPr/>
            <p:nvPr/>
          </p:nvSpPr>
          <p:spPr>
            <a:xfrm>
              <a:off x="6166989" y="1008185"/>
              <a:ext cx="328247" cy="3282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80BF62-B2CE-8A5D-15C9-95FBA3EBBBE7}"/>
                </a:ext>
              </a:extLst>
            </p:cNvPr>
            <p:cNvSpPr/>
            <p:nvPr/>
          </p:nvSpPr>
          <p:spPr>
            <a:xfrm>
              <a:off x="6935176" y="1008185"/>
              <a:ext cx="328247" cy="3282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622BC5E-0C4E-ACF6-5847-0A0C229320C7}"/>
                </a:ext>
              </a:extLst>
            </p:cNvPr>
            <p:cNvSpPr/>
            <p:nvPr/>
          </p:nvSpPr>
          <p:spPr>
            <a:xfrm>
              <a:off x="7703363" y="1008185"/>
              <a:ext cx="328247" cy="3282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3AFE198-2A1C-FA18-8F4B-70A0E76E1E5C}"/>
                </a:ext>
              </a:extLst>
            </p:cNvPr>
            <p:cNvSpPr/>
            <p:nvPr/>
          </p:nvSpPr>
          <p:spPr>
            <a:xfrm>
              <a:off x="8471550" y="1008185"/>
              <a:ext cx="328247" cy="3282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B5272-FC6C-3378-A2C9-AA1AA6814DF3}"/>
                </a:ext>
              </a:extLst>
            </p:cNvPr>
            <p:cNvSpPr/>
            <p:nvPr/>
          </p:nvSpPr>
          <p:spPr>
            <a:xfrm>
              <a:off x="9239738" y="1008185"/>
              <a:ext cx="328247" cy="3282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12589C5B-6EAE-583C-80F0-759E14F853C2}"/>
              </a:ext>
            </a:extLst>
          </p:cNvPr>
          <p:cNvSpPr/>
          <p:nvPr/>
        </p:nvSpPr>
        <p:spPr>
          <a:xfrm>
            <a:off x="421498" y="6282250"/>
            <a:ext cx="135381" cy="135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F93346-80CD-4AE3-DF7C-2CECDF8BD76B}"/>
              </a:ext>
            </a:extLst>
          </p:cNvPr>
          <p:cNvCxnSpPr>
            <a:cxnSpLocks/>
          </p:cNvCxnSpPr>
          <p:nvPr/>
        </p:nvCxnSpPr>
        <p:spPr>
          <a:xfrm>
            <a:off x="4078010" y="1843245"/>
            <a:ext cx="8123717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26B51F-370F-001C-73C4-22174571D021}"/>
              </a:ext>
            </a:extLst>
          </p:cNvPr>
          <p:cNvCxnSpPr>
            <a:cxnSpLocks/>
          </p:cNvCxnSpPr>
          <p:nvPr/>
        </p:nvCxnSpPr>
        <p:spPr>
          <a:xfrm>
            <a:off x="4078010" y="5014755"/>
            <a:ext cx="8123717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471BC2FE-32B5-E090-17D6-6D4DE67CA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757347"/>
              </p:ext>
            </p:extLst>
          </p:nvPr>
        </p:nvGraphicFramePr>
        <p:xfrm>
          <a:off x="6540097" y="343936"/>
          <a:ext cx="5327652" cy="125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827">
                  <a:extLst>
                    <a:ext uri="{9D8B030D-6E8A-4147-A177-3AD203B41FA5}">
                      <a16:colId xmlns:a16="http://schemas.microsoft.com/office/drawing/2014/main" val="2686551947"/>
                    </a:ext>
                  </a:extLst>
                </a:gridCol>
                <a:gridCol w="4381825">
                  <a:extLst>
                    <a:ext uri="{9D8B030D-6E8A-4147-A177-3AD203B41FA5}">
                      <a16:colId xmlns:a16="http://schemas.microsoft.com/office/drawing/2014/main" val="1512199629"/>
                    </a:ext>
                  </a:extLst>
                </a:gridCol>
              </a:tblGrid>
              <a:tr h="306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500" normalizeH="0" baseline="0" noProof="0" dirty="0">
                          <a:ln>
                            <a:noFill/>
                          </a:ln>
                          <a:solidFill>
                            <a:srgbClr val="27A0B5"/>
                          </a:solidFill>
                          <a:effectLst/>
                          <a:uLnTx/>
                          <a:uFillTx/>
                          <a:latin typeface="Poppins Light" pitchFamily="2" charset="77"/>
                          <a:ea typeface="+mn-ea"/>
                          <a:cs typeface="Poppins Light" pitchFamily="2" charset="77"/>
                        </a:rPr>
                        <a:t>MORNING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Poppins Medium" pitchFamily="2" charset="77"/>
                        <a:ea typeface="+mn-ea"/>
                        <a:cs typeface="Poppins Medium" pitchFamily="2" charset="77"/>
                      </a:endParaRPr>
                    </a:p>
                  </a:txBody>
                  <a:tcPr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kern="1200" dirty="0">
                        <a:solidFill>
                          <a:schemeClr val="tx2"/>
                        </a:solidFill>
                        <a:latin typeface="Poppins Medium" pitchFamily="2" charset="77"/>
                        <a:ea typeface="+mn-ea"/>
                        <a:cs typeface="Poppins Medium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586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8:00AM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Land in 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ATH airport</a:t>
                      </a:r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, rent a car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23783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11:00AM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Check in &amp; relax at 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Four Seasons Astir Palace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095571"/>
                  </a:ext>
                </a:extLst>
              </a:tr>
            </a:tbl>
          </a:graphicData>
        </a:graphic>
      </p:graphicFrame>
      <p:graphicFrame>
        <p:nvGraphicFramePr>
          <p:cNvPr id="42" name="Table 40">
            <a:extLst>
              <a:ext uri="{FF2B5EF4-FFF2-40B4-BE49-F238E27FC236}">
                <a16:creationId xmlns:a16="http://schemas.microsoft.com/office/drawing/2014/main" id="{FA14536A-A2D7-23D9-79A6-A4AD0E9FA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893187"/>
              </p:ext>
            </p:extLst>
          </p:nvPr>
        </p:nvGraphicFramePr>
        <p:xfrm>
          <a:off x="6540097" y="2187180"/>
          <a:ext cx="5327652" cy="24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827">
                  <a:extLst>
                    <a:ext uri="{9D8B030D-6E8A-4147-A177-3AD203B41FA5}">
                      <a16:colId xmlns:a16="http://schemas.microsoft.com/office/drawing/2014/main" val="2686551947"/>
                    </a:ext>
                  </a:extLst>
                </a:gridCol>
                <a:gridCol w="4381825">
                  <a:extLst>
                    <a:ext uri="{9D8B030D-6E8A-4147-A177-3AD203B41FA5}">
                      <a16:colId xmlns:a16="http://schemas.microsoft.com/office/drawing/2014/main" val="1512199629"/>
                    </a:ext>
                  </a:extLst>
                </a:gridCol>
              </a:tblGrid>
              <a:tr h="306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500" normalizeH="0" baseline="0" noProof="0" dirty="0">
                          <a:ln>
                            <a:noFill/>
                          </a:ln>
                          <a:solidFill>
                            <a:srgbClr val="27A0B5"/>
                          </a:solidFill>
                          <a:effectLst/>
                          <a:uLnTx/>
                          <a:uFillTx/>
                          <a:latin typeface="Poppins Light" pitchFamily="2" charset="77"/>
                          <a:ea typeface="+mn-ea"/>
                          <a:cs typeface="Poppins Light" pitchFamily="2" charset="77"/>
                        </a:rPr>
                        <a:t>AFTERNOON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Poppins Medium" pitchFamily="2" charset="77"/>
                        <a:ea typeface="+mn-ea"/>
                        <a:cs typeface="Poppins Medium" pitchFamily="2" charset="77"/>
                      </a:endParaRPr>
                    </a:p>
                  </a:txBody>
                  <a:tcPr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kern="1200" dirty="0">
                        <a:solidFill>
                          <a:schemeClr val="tx2"/>
                        </a:solidFill>
                        <a:latin typeface="Poppins Medium" pitchFamily="2" charset="77"/>
                        <a:ea typeface="+mn-ea"/>
                        <a:cs typeface="Poppins Medium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586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1:00PM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Lunch at </a:t>
                      </a:r>
                      <a:r>
                        <a:rPr lang="en-GB" sz="1400" b="1" i="0" kern="1200" dirty="0" err="1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Liondi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 Traditional Greek Restaurant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23783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2:00PM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Visit 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Acropolis Museum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30835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4:00PM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Visit 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Parthenon, </a:t>
                      </a:r>
                      <a:r>
                        <a:rPr lang="en-GB" sz="1400" b="1" i="0" kern="1200" dirty="0" err="1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Erechtheion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, </a:t>
                      </a:r>
                      <a:b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</a:b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Temple of Athena Nike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65617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6:00PM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Stroll through </a:t>
                      </a:r>
                      <a:r>
                        <a:rPr lang="en-GB" sz="1400" b="1" i="0" kern="1200" dirty="0" err="1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Plaka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 district, Ancient Agora, </a:t>
                      </a:r>
                      <a:b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</a:b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Temple of Hephaestus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095571"/>
                  </a:ext>
                </a:extLst>
              </a:tr>
            </a:tbl>
          </a:graphicData>
        </a:graphic>
      </p:graphicFrame>
      <p:graphicFrame>
        <p:nvGraphicFramePr>
          <p:cNvPr id="43" name="Table 40">
            <a:extLst>
              <a:ext uri="{FF2B5EF4-FFF2-40B4-BE49-F238E27FC236}">
                <a16:creationId xmlns:a16="http://schemas.microsoft.com/office/drawing/2014/main" id="{258C6056-E725-3718-C218-2D30B54B0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339"/>
              </p:ext>
            </p:extLst>
          </p:nvPr>
        </p:nvGraphicFramePr>
        <p:xfrm>
          <a:off x="6540097" y="5358690"/>
          <a:ext cx="5327652" cy="125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827">
                  <a:extLst>
                    <a:ext uri="{9D8B030D-6E8A-4147-A177-3AD203B41FA5}">
                      <a16:colId xmlns:a16="http://schemas.microsoft.com/office/drawing/2014/main" val="2686551947"/>
                    </a:ext>
                  </a:extLst>
                </a:gridCol>
                <a:gridCol w="4381825">
                  <a:extLst>
                    <a:ext uri="{9D8B030D-6E8A-4147-A177-3AD203B41FA5}">
                      <a16:colId xmlns:a16="http://schemas.microsoft.com/office/drawing/2014/main" val="1512199629"/>
                    </a:ext>
                  </a:extLst>
                </a:gridCol>
              </a:tblGrid>
              <a:tr h="306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500" normalizeH="0" baseline="0" noProof="0" dirty="0">
                          <a:ln>
                            <a:noFill/>
                          </a:ln>
                          <a:solidFill>
                            <a:srgbClr val="27A0B5"/>
                          </a:solidFill>
                          <a:effectLst/>
                          <a:uLnTx/>
                          <a:uFillTx/>
                          <a:latin typeface="Poppins Light" pitchFamily="2" charset="77"/>
                          <a:ea typeface="+mn-ea"/>
                          <a:cs typeface="Poppins Light" pitchFamily="2" charset="77"/>
                        </a:rPr>
                        <a:t>EVENING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Poppins Medium" pitchFamily="2" charset="77"/>
                        <a:ea typeface="+mn-ea"/>
                        <a:cs typeface="Poppins Medium" pitchFamily="2" charset="77"/>
                      </a:endParaRPr>
                    </a:p>
                  </a:txBody>
                  <a:tcPr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kern="1200" dirty="0">
                        <a:solidFill>
                          <a:schemeClr val="tx2"/>
                        </a:solidFill>
                        <a:latin typeface="Poppins Medium" pitchFamily="2" charset="77"/>
                        <a:ea typeface="+mn-ea"/>
                        <a:cs typeface="Poppins Medium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586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8:30PM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Sunset from </a:t>
                      </a:r>
                      <a:r>
                        <a:rPr lang="en-GB" sz="1400" b="1" i="0" kern="1200" dirty="0" err="1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Philopappos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 Hill</a:t>
                      </a:r>
                      <a:endParaRPr lang="en-GB" sz="1400" b="0" i="0" kern="1200" dirty="0">
                        <a:solidFill>
                          <a:schemeClr val="tx2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23783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9:00PM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Dinner at </a:t>
                      </a:r>
                      <a:r>
                        <a:rPr lang="en-GB" sz="1400" b="1" i="0" kern="1200" dirty="0" err="1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Spondi</a:t>
                      </a:r>
                      <a:endParaRPr lang="en-GB" sz="1400" b="1" i="0" kern="1200" dirty="0">
                        <a:solidFill>
                          <a:schemeClr val="tx2"/>
                        </a:solidFill>
                        <a:latin typeface="Poppins SemiBold" pitchFamily="2" charset="77"/>
                        <a:ea typeface="+mn-ea"/>
                        <a:cs typeface="Poppins SemiBold" pitchFamily="2" charset="77"/>
                      </a:endParaRP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095571"/>
                  </a:ext>
                </a:extLst>
              </a:tr>
            </a:tbl>
          </a:graphicData>
        </a:graphic>
      </p:graphicFrame>
      <p:pic>
        <p:nvPicPr>
          <p:cNvPr id="45" name="Picture 44" descr="A picture containing sky, furniture, outdoor, table&#10;&#10;Description automatically generated">
            <a:extLst>
              <a:ext uri="{FF2B5EF4-FFF2-40B4-BE49-F238E27FC236}">
                <a16:creationId xmlns:a16="http://schemas.microsoft.com/office/drawing/2014/main" id="{39EA1B25-AB4B-11E9-01BB-B90C2E9D6B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4484453" y="343935"/>
            <a:ext cx="1738009" cy="1155353"/>
          </a:xfrm>
          <a:prstGeom prst="roundRect">
            <a:avLst>
              <a:gd name="adj" fmla="val 8247"/>
            </a:avLst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8ED4D6E-1AE4-08BE-C54C-DF73B3A739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4453" y="5358712"/>
            <a:ext cx="1738009" cy="1155353"/>
          </a:xfrm>
          <a:prstGeom prst="roundRect">
            <a:avLst>
              <a:gd name="adj" fmla="val 8247"/>
            </a:avLst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902F783-2594-89FD-BD0F-8AF72526F71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4453" y="2187179"/>
            <a:ext cx="1738009" cy="1155353"/>
          </a:xfrm>
          <a:prstGeom prst="roundRect">
            <a:avLst>
              <a:gd name="adj" fmla="val 8247"/>
            </a:avLst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E769D29-078F-C662-6AF0-B0AAD5EED97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4453" y="3515468"/>
            <a:ext cx="1738009" cy="1155353"/>
          </a:xfrm>
          <a:prstGeom prst="roundRect">
            <a:avLst>
              <a:gd name="adj" fmla="val 8247"/>
            </a:avLst>
          </a:prstGeom>
        </p:spPr>
      </p:pic>
    </p:spTree>
    <p:extLst>
      <p:ext uri="{BB962C8B-B14F-4D97-AF65-F5344CB8AC3E}">
        <p14:creationId xmlns:p14="http://schemas.microsoft.com/office/powerpoint/2010/main" val="264642004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634E2D-F905-0EDD-1EC1-CC1714378D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068282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D1A2DD-4D13-CC0F-B848-CCFE39425E1E}"/>
              </a:ext>
            </a:extLst>
          </p:cNvPr>
          <p:cNvSpPr/>
          <p:nvPr/>
        </p:nvSpPr>
        <p:spPr>
          <a:xfrm flipV="1">
            <a:off x="0" y="440368"/>
            <a:ext cx="4068282" cy="6417630"/>
          </a:xfrm>
          <a:prstGeom prst="rect">
            <a:avLst/>
          </a:prstGeom>
          <a:gradFill>
            <a:gsLst>
              <a:gs pos="0">
                <a:srgbClr val="187084">
                  <a:alpha val="76078"/>
                </a:srgbClr>
              </a:gs>
              <a:gs pos="100000">
                <a:srgbClr val="27A0B5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4CDC902-A155-91AA-CCC7-98E940F975C6}"/>
              </a:ext>
            </a:extLst>
          </p:cNvPr>
          <p:cNvSpPr txBox="1">
            <a:spLocks/>
          </p:cNvSpPr>
          <p:nvPr/>
        </p:nvSpPr>
        <p:spPr>
          <a:xfrm>
            <a:off x="321149" y="3656998"/>
            <a:ext cx="3346179" cy="224061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5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itchFamily="2" charset="77"/>
                <a:ea typeface="+mn-ea"/>
                <a:cs typeface="Poppins Light" pitchFamily="2" charset="77"/>
              </a:rPr>
              <a:t>DAY 2</a:t>
            </a:r>
            <a:endParaRPr lang="en-GB" b="1" dirty="0">
              <a:solidFill>
                <a:schemeClr val="bg1"/>
              </a:solidFill>
              <a:effectLst>
                <a:outerShdw blurRad="242055" algn="ctr" rotWithShape="0">
                  <a:schemeClr val="tx2">
                    <a:lumMod val="75000"/>
                    <a:alpha val="37268"/>
                  </a:schemeClr>
                </a:outerShdw>
              </a:effectLst>
              <a:latin typeface="Poppins" pitchFamily="2" charset="77"/>
              <a:ea typeface="Poppins" panose="00000500000000000000" pitchFamily="2" charset="0"/>
              <a:cs typeface="Poppins" pitchFamily="2" charset="77"/>
            </a:endParaRPr>
          </a:p>
          <a:p>
            <a:pPr>
              <a:spcAft>
                <a:spcPts val="600"/>
              </a:spcAft>
            </a:pPr>
            <a:r>
              <a:rPr lang="en-GB" b="1" dirty="0">
                <a:solidFill>
                  <a:schemeClr val="bg1"/>
                </a:solidFill>
                <a:effectLst>
                  <a:outerShdw blurRad="242055" algn="ctr" rotWithShape="0">
                    <a:schemeClr val="tx2">
                      <a:lumMod val="75000"/>
                      <a:alpha val="37268"/>
                    </a:schemeClr>
                  </a:outerShdw>
                </a:effectLst>
                <a:latin typeface="Poppins" pitchFamily="2" charset="77"/>
                <a:ea typeface="Poppins" panose="00000500000000000000" pitchFamily="2" charset="0"/>
                <a:cs typeface="Poppins" pitchFamily="2" charset="77"/>
              </a:rPr>
              <a:t>SANTORINI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Poppins" panose="00000500000000000000" pitchFamily="2" charset="0"/>
                <a:cs typeface="Poppins" pitchFamily="2" charset="77"/>
              </a:rPr>
              <a:t>Santorini is a charming Aegean island known for its caldera views, white-washed buildings, blue-domed churches, and narrow alleys.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7B324F-675C-C10E-BCCB-CDA9EDACB4F5}"/>
              </a:ext>
            </a:extLst>
          </p:cNvPr>
          <p:cNvGrpSpPr/>
          <p:nvPr/>
        </p:nvGrpSpPr>
        <p:grpSpPr>
          <a:xfrm>
            <a:off x="447159" y="6307911"/>
            <a:ext cx="1264410" cy="84061"/>
            <a:chOff x="4630615" y="1008185"/>
            <a:chExt cx="4937370" cy="328247"/>
          </a:xfrm>
          <a:solidFill>
            <a:schemeClr val="bg1">
              <a:alpha val="70000"/>
            </a:scheme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B6398C-6FE2-9453-7CDA-A4172EE1F395}"/>
                </a:ext>
              </a:extLst>
            </p:cNvPr>
            <p:cNvSpPr/>
            <p:nvPr/>
          </p:nvSpPr>
          <p:spPr>
            <a:xfrm>
              <a:off x="4630615" y="1008185"/>
              <a:ext cx="328247" cy="3282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0B6A68-66CB-43D8-9270-CCFFD5C1F054}"/>
                </a:ext>
              </a:extLst>
            </p:cNvPr>
            <p:cNvSpPr/>
            <p:nvPr/>
          </p:nvSpPr>
          <p:spPr>
            <a:xfrm>
              <a:off x="5398802" y="1008185"/>
              <a:ext cx="328247" cy="3282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351F3CB-3A50-086E-FA7F-00B9B2103EFE}"/>
                </a:ext>
              </a:extLst>
            </p:cNvPr>
            <p:cNvSpPr/>
            <p:nvPr/>
          </p:nvSpPr>
          <p:spPr>
            <a:xfrm>
              <a:off x="6166989" y="1008185"/>
              <a:ext cx="328247" cy="3282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80BF62-B2CE-8A5D-15C9-95FBA3EBBBE7}"/>
                </a:ext>
              </a:extLst>
            </p:cNvPr>
            <p:cNvSpPr/>
            <p:nvPr/>
          </p:nvSpPr>
          <p:spPr>
            <a:xfrm>
              <a:off x="6935176" y="1008185"/>
              <a:ext cx="328247" cy="3282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622BC5E-0C4E-ACF6-5847-0A0C229320C7}"/>
                </a:ext>
              </a:extLst>
            </p:cNvPr>
            <p:cNvSpPr/>
            <p:nvPr/>
          </p:nvSpPr>
          <p:spPr>
            <a:xfrm>
              <a:off x="7703363" y="1008185"/>
              <a:ext cx="328247" cy="3282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3AFE198-2A1C-FA18-8F4B-70A0E76E1E5C}"/>
                </a:ext>
              </a:extLst>
            </p:cNvPr>
            <p:cNvSpPr/>
            <p:nvPr/>
          </p:nvSpPr>
          <p:spPr>
            <a:xfrm>
              <a:off x="8471550" y="1008185"/>
              <a:ext cx="328247" cy="3282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B5272-FC6C-3378-A2C9-AA1AA6814DF3}"/>
                </a:ext>
              </a:extLst>
            </p:cNvPr>
            <p:cNvSpPr/>
            <p:nvPr/>
          </p:nvSpPr>
          <p:spPr>
            <a:xfrm>
              <a:off x="9239738" y="1008185"/>
              <a:ext cx="328247" cy="3282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12589C5B-6EAE-583C-80F0-759E14F853C2}"/>
              </a:ext>
            </a:extLst>
          </p:cNvPr>
          <p:cNvSpPr/>
          <p:nvPr/>
        </p:nvSpPr>
        <p:spPr>
          <a:xfrm>
            <a:off x="617327" y="6282250"/>
            <a:ext cx="135381" cy="135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F93346-80CD-4AE3-DF7C-2CECDF8BD76B}"/>
              </a:ext>
            </a:extLst>
          </p:cNvPr>
          <p:cNvCxnSpPr>
            <a:cxnSpLocks/>
          </p:cNvCxnSpPr>
          <p:nvPr/>
        </p:nvCxnSpPr>
        <p:spPr>
          <a:xfrm>
            <a:off x="4078010" y="1843245"/>
            <a:ext cx="8123717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26B51F-370F-001C-73C4-22174571D021}"/>
              </a:ext>
            </a:extLst>
          </p:cNvPr>
          <p:cNvCxnSpPr>
            <a:cxnSpLocks/>
          </p:cNvCxnSpPr>
          <p:nvPr/>
        </p:nvCxnSpPr>
        <p:spPr>
          <a:xfrm>
            <a:off x="4078010" y="4545855"/>
            <a:ext cx="8123717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471BC2FE-32B5-E090-17D6-6D4DE67CA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84215"/>
              </p:ext>
            </p:extLst>
          </p:nvPr>
        </p:nvGraphicFramePr>
        <p:xfrm>
          <a:off x="6540097" y="343936"/>
          <a:ext cx="5327652" cy="125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827">
                  <a:extLst>
                    <a:ext uri="{9D8B030D-6E8A-4147-A177-3AD203B41FA5}">
                      <a16:colId xmlns:a16="http://schemas.microsoft.com/office/drawing/2014/main" val="2686551947"/>
                    </a:ext>
                  </a:extLst>
                </a:gridCol>
                <a:gridCol w="4381825">
                  <a:extLst>
                    <a:ext uri="{9D8B030D-6E8A-4147-A177-3AD203B41FA5}">
                      <a16:colId xmlns:a16="http://schemas.microsoft.com/office/drawing/2014/main" val="1512199629"/>
                    </a:ext>
                  </a:extLst>
                </a:gridCol>
              </a:tblGrid>
              <a:tr h="306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500" normalizeH="0" baseline="0" noProof="0" dirty="0">
                          <a:ln>
                            <a:noFill/>
                          </a:ln>
                          <a:solidFill>
                            <a:srgbClr val="27A0B5"/>
                          </a:solidFill>
                          <a:effectLst/>
                          <a:uLnTx/>
                          <a:uFillTx/>
                          <a:latin typeface="Poppins Light" pitchFamily="2" charset="77"/>
                          <a:ea typeface="+mn-ea"/>
                          <a:cs typeface="Poppins Light" pitchFamily="2" charset="77"/>
                        </a:rPr>
                        <a:t>MORNING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Poppins Medium" pitchFamily="2" charset="77"/>
                        <a:ea typeface="+mn-ea"/>
                        <a:cs typeface="Poppins Medium" pitchFamily="2" charset="77"/>
                      </a:endParaRPr>
                    </a:p>
                  </a:txBody>
                  <a:tcPr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kern="1200" dirty="0">
                        <a:solidFill>
                          <a:schemeClr val="tx2"/>
                        </a:solidFill>
                        <a:latin typeface="Poppins Medium" pitchFamily="2" charset="77"/>
                        <a:ea typeface="+mn-ea"/>
                        <a:cs typeface="Poppins Medium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586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9:00AM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Drive &amp; check in at 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ATH airport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23783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11:30AM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Fly to 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Santorini (Thira) International Airport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095571"/>
                  </a:ext>
                </a:extLst>
              </a:tr>
            </a:tbl>
          </a:graphicData>
        </a:graphic>
      </p:graphicFrame>
      <p:graphicFrame>
        <p:nvGraphicFramePr>
          <p:cNvPr id="42" name="Table 40">
            <a:extLst>
              <a:ext uri="{FF2B5EF4-FFF2-40B4-BE49-F238E27FC236}">
                <a16:creationId xmlns:a16="http://schemas.microsoft.com/office/drawing/2014/main" id="{FA14536A-A2D7-23D9-79A6-A4AD0E9FA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95840"/>
              </p:ext>
            </p:extLst>
          </p:nvPr>
        </p:nvGraphicFramePr>
        <p:xfrm>
          <a:off x="6540097" y="2166090"/>
          <a:ext cx="5327652" cy="205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827">
                  <a:extLst>
                    <a:ext uri="{9D8B030D-6E8A-4147-A177-3AD203B41FA5}">
                      <a16:colId xmlns:a16="http://schemas.microsoft.com/office/drawing/2014/main" val="2686551947"/>
                    </a:ext>
                  </a:extLst>
                </a:gridCol>
                <a:gridCol w="4381825">
                  <a:extLst>
                    <a:ext uri="{9D8B030D-6E8A-4147-A177-3AD203B41FA5}">
                      <a16:colId xmlns:a16="http://schemas.microsoft.com/office/drawing/2014/main" val="1512199629"/>
                    </a:ext>
                  </a:extLst>
                </a:gridCol>
              </a:tblGrid>
              <a:tr h="306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500" normalizeH="0" baseline="0" noProof="0" dirty="0">
                          <a:ln>
                            <a:noFill/>
                          </a:ln>
                          <a:solidFill>
                            <a:srgbClr val="27A0B5"/>
                          </a:solidFill>
                          <a:effectLst/>
                          <a:uLnTx/>
                          <a:uFillTx/>
                          <a:latin typeface="Poppins Light" pitchFamily="2" charset="77"/>
                          <a:ea typeface="+mn-ea"/>
                          <a:cs typeface="Poppins Light" pitchFamily="2" charset="77"/>
                        </a:rPr>
                        <a:t>AFTERNOON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Poppins Medium" pitchFamily="2" charset="77"/>
                        <a:ea typeface="+mn-ea"/>
                        <a:cs typeface="Poppins Medium" pitchFamily="2" charset="77"/>
                      </a:endParaRPr>
                    </a:p>
                  </a:txBody>
                  <a:tcPr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kern="1200" dirty="0">
                        <a:solidFill>
                          <a:schemeClr val="tx2"/>
                        </a:solidFill>
                        <a:latin typeface="Poppins Medium" pitchFamily="2" charset="77"/>
                        <a:ea typeface="+mn-ea"/>
                        <a:cs typeface="Poppins Medium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58601"/>
                  </a:ext>
                </a:extLst>
              </a:tr>
              <a:tr h="383991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1:00PM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Lunch at 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Selene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23783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2:30PM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Explore </a:t>
                      </a:r>
                      <a:r>
                        <a:rPr lang="en-GB" sz="1400" b="1" i="0" kern="1200" dirty="0" err="1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Oia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 Town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30835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4:30PM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Visit </a:t>
                      </a:r>
                      <a:r>
                        <a:rPr lang="en-GB" sz="1400" b="1" i="0" kern="1200" dirty="0" err="1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Akrotiri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 Ruins 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65617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5:00PM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Visit 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winery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095571"/>
                  </a:ext>
                </a:extLst>
              </a:tr>
            </a:tbl>
          </a:graphicData>
        </a:graphic>
      </p:graphicFrame>
      <p:graphicFrame>
        <p:nvGraphicFramePr>
          <p:cNvPr id="43" name="Table 40">
            <a:extLst>
              <a:ext uri="{FF2B5EF4-FFF2-40B4-BE49-F238E27FC236}">
                <a16:creationId xmlns:a16="http://schemas.microsoft.com/office/drawing/2014/main" id="{258C6056-E725-3718-C218-2D30B54B0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5748"/>
              </p:ext>
            </p:extLst>
          </p:nvPr>
        </p:nvGraphicFramePr>
        <p:xfrm>
          <a:off x="6540097" y="4868701"/>
          <a:ext cx="5327652" cy="16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827">
                  <a:extLst>
                    <a:ext uri="{9D8B030D-6E8A-4147-A177-3AD203B41FA5}">
                      <a16:colId xmlns:a16="http://schemas.microsoft.com/office/drawing/2014/main" val="2686551947"/>
                    </a:ext>
                  </a:extLst>
                </a:gridCol>
                <a:gridCol w="4381825">
                  <a:extLst>
                    <a:ext uri="{9D8B030D-6E8A-4147-A177-3AD203B41FA5}">
                      <a16:colId xmlns:a16="http://schemas.microsoft.com/office/drawing/2014/main" val="1512199629"/>
                    </a:ext>
                  </a:extLst>
                </a:gridCol>
              </a:tblGrid>
              <a:tr h="306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500" normalizeH="0" baseline="0" noProof="0" dirty="0">
                          <a:ln>
                            <a:noFill/>
                          </a:ln>
                          <a:solidFill>
                            <a:srgbClr val="27A0B5"/>
                          </a:solidFill>
                          <a:effectLst/>
                          <a:uLnTx/>
                          <a:uFillTx/>
                          <a:latin typeface="Poppins Light" pitchFamily="2" charset="77"/>
                          <a:ea typeface="+mn-ea"/>
                          <a:cs typeface="Poppins Light" pitchFamily="2" charset="77"/>
                        </a:rPr>
                        <a:t>EVENING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Poppins Medium" pitchFamily="2" charset="77"/>
                        <a:ea typeface="+mn-ea"/>
                        <a:cs typeface="Poppins Medium" pitchFamily="2" charset="77"/>
                      </a:endParaRPr>
                    </a:p>
                  </a:txBody>
                  <a:tcPr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kern="1200" dirty="0">
                        <a:solidFill>
                          <a:schemeClr val="tx2"/>
                        </a:solidFill>
                        <a:latin typeface="Poppins Medium" pitchFamily="2" charset="77"/>
                        <a:ea typeface="+mn-ea"/>
                        <a:cs typeface="Poppins Medium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586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6:00PM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Relax at 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Red Beach </a:t>
                      </a:r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and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 Black Beach</a:t>
                      </a:r>
                      <a:endParaRPr lang="en-GB" sz="1400" b="0" i="0" kern="1200" dirty="0">
                        <a:solidFill>
                          <a:schemeClr val="tx2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23783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7:30PM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Rooftop dinner at </a:t>
                      </a:r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Lauda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09557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10:30PM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Fly back to </a:t>
                      </a:r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Athens 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431462"/>
                  </a:ext>
                </a:extLst>
              </a:tr>
            </a:tbl>
          </a:graphicData>
        </a:graphic>
      </p:graphicFrame>
      <p:pic>
        <p:nvPicPr>
          <p:cNvPr id="45" name="Picture 44">
            <a:extLst>
              <a:ext uri="{FF2B5EF4-FFF2-40B4-BE49-F238E27FC236}">
                <a16:creationId xmlns:a16="http://schemas.microsoft.com/office/drawing/2014/main" id="{39EA1B25-AB4B-11E9-01BB-B90C2E9D6B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4453" y="343935"/>
            <a:ext cx="1738009" cy="1155353"/>
          </a:xfrm>
          <a:prstGeom prst="roundRect">
            <a:avLst>
              <a:gd name="adj" fmla="val 8247"/>
            </a:avLst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8ED4D6E-1AE4-08BE-C54C-DF73B3A739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4453" y="4860226"/>
            <a:ext cx="1738009" cy="1653839"/>
          </a:xfrm>
          <a:prstGeom prst="roundRect">
            <a:avLst>
              <a:gd name="adj" fmla="val 8247"/>
            </a:avLst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902F783-2594-89FD-BD0F-8AF72526F71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4454" y="2187179"/>
            <a:ext cx="1738008" cy="937215"/>
          </a:xfrm>
          <a:prstGeom prst="roundRect">
            <a:avLst>
              <a:gd name="adj" fmla="val 8247"/>
            </a:avLst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E769D29-078F-C662-6AF0-B0AAD5EED97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4454" y="3264679"/>
            <a:ext cx="1738008" cy="937215"/>
          </a:xfrm>
          <a:prstGeom prst="roundRect">
            <a:avLst>
              <a:gd name="adj" fmla="val 8247"/>
            </a:avLst>
          </a:prstGeom>
        </p:spPr>
      </p:pic>
    </p:spTree>
    <p:extLst>
      <p:ext uri="{BB962C8B-B14F-4D97-AF65-F5344CB8AC3E}">
        <p14:creationId xmlns:p14="http://schemas.microsoft.com/office/powerpoint/2010/main" val="18439566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634E2D-F905-0EDD-1EC1-CC1714378D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068282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D1A2DD-4D13-CC0F-B848-CCFE39425E1E}"/>
              </a:ext>
            </a:extLst>
          </p:cNvPr>
          <p:cNvSpPr/>
          <p:nvPr/>
        </p:nvSpPr>
        <p:spPr>
          <a:xfrm flipV="1">
            <a:off x="0" y="223736"/>
            <a:ext cx="4068282" cy="6634264"/>
          </a:xfrm>
          <a:prstGeom prst="rect">
            <a:avLst/>
          </a:prstGeom>
          <a:gradFill>
            <a:gsLst>
              <a:gs pos="0">
                <a:srgbClr val="187084">
                  <a:alpha val="76078"/>
                </a:srgbClr>
              </a:gs>
              <a:gs pos="100000">
                <a:srgbClr val="27A0B5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4CDC902-A155-91AA-CCC7-98E940F975C6}"/>
              </a:ext>
            </a:extLst>
          </p:cNvPr>
          <p:cNvSpPr txBox="1">
            <a:spLocks/>
          </p:cNvSpPr>
          <p:nvPr/>
        </p:nvSpPr>
        <p:spPr>
          <a:xfrm>
            <a:off x="321149" y="3601598"/>
            <a:ext cx="3439226" cy="229601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5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Light" pitchFamily="2" charset="77"/>
                <a:ea typeface="+mn-ea"/>
                <a:cs typeface="Poppins Light" pitchFamily="2" charset="77"/>
              </a:rPr>
              <a:t>DAY 3</a:t>
            </a:r>
            <a:endParaRPr lang="en-GB" b="1" dirty="0">
              <a:solidFill>
                <a:schemeClr val="bg1"/>
              </a:solidFill>
              <a:effectLst>
                <a:outerShdw blurRad="242055" algn="ctr" rotWithShape="0">
                  <a:schemeClr val="tx2">
                    <a:lumMod val="75000"/>
                    <a:alpha val="37268"/>
                  </a:schemeClr>
                </a:outerShdw>
              </a:effectLst>
              <a:latin typeface="Poppins" pitchFamily="2" charset="77"/>
              <a:ea typeface="Poppins" panose="00000500000000000000" pitchFamily="2" charset="0"/>
              <a:cs typeface="Poppins" pitchFamily="2" charset="77"/>
            </a:endParaRPr>
          </a:p>
          <a:p>
            <a:pPr>
              <a:spcAft>
                <a:spcPts val="600"/>
              </a:spcAft>
            </a:pPr>
            <a:r>
              <a:rPr lang="en-GB" sz="4800" b="1" dirty="0">
                <a:solidFill>
                  <a:schemeClr val="bg1"/>
                </a:solidFill>
                <a:effectLst>
                  <a:outerShdw blurRad="242055" algn="ctr" rotWithShape="0">
                    <a:schemeClr val="tx2">
                      <a:lumMod val="75000"/>
                      <a:alpha val="37268"/>
                    </a:schemeClr>
                  </a:outerShdw>
                </a:effectLst>
                <a:latin typeface="Poppins" pitchFamily="2" charset="77"/>
                <a:ea typeface="Poppins" panose="00000500000000000000" pitchFamily="2" charset="0"/>
                <a:cs typeface="Poppins" pitchFamily="2" charset="77"/>
              </a:rPr>
              <a:t>MYKONOS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Poppins" panose="00000500000000000000" pitchFamily="2" charset="0"/>
                <a:cs typeface="Poppins" pitchFamily="2" charset="77"/>
              </a:rPr>
              <a:t>Mykonos is famous for its lively parties, beautiful beaches, and vibrant nightlife with bars and clubs open </a:t>
            </a:r>
            <a:b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Poppins" panose="00000500000000000000" pitchFamily="2" charset="0"/>
                <a:cs typeface="Poppins" pitchFamily="2" charset="77"/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Poppins" panose="00000500000000000000" pitchFamily="2" charset="0"/>
                <a:cs typeface="Poppins" pitchFamily="2" charset="77"/>
              </a:rPr>
              <a:t>until early morning.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7B324F-675C-C10E-BCCB-CDA9EDACB4F5}"/>
              </a:ext>
            </a:extLst>
          </p:cNvPr>
          <p:cNvGrpSpPr/>
          <p:nvPr/>
        </p:nvGrpSpPr>
        <p:grpSpPr>
          <a:xfrm>
            <a:off x="447159" y="6307911"/>
            <a:ext cx="1264410" cy="84061"/>
            <a:chOff x="4630615" y="1008185"/>
            <a:chExt cx="4937370" cy="328247"/>
          </a:xfrm>
          <a:solidFill>
            <a:schemeClr val="bg1">
              <a:alpha val="70000"/>
            </a:scheme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B6398C-6FE2-9453-7CDA-A4172EE1F395}"/>
                </a:ext>
              </a:extLst>
            </p:cNvPr>
            <p:cNvSpPr/>
            <p:nvPr/>
          </p:nvSpPr>
          <p:spPr>
            <a:xfrm>
              <a:off x="4630615" y="1008185"/>
              <a:ext cx="328247" cy="3282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0B6A68-66CB-43D8-9270-CCFFD5C1F054}"/>
                </a:ext>
              </a:extLst>
            </p:cNvPr>
            <p:cNvSpPr/>
            <p:nvPr/>
          </p:nvSpPr>
          <p:spPr>
            <a:xfrm>
              <a:off x="5398802" y="1008185"/>
              <a:ext cx="328247" cy="3282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351F3CB-3A50-086E-FA7F-00B9B2103EFE}"/>
                </a:ext>
              </a:extLst>
            </p:cNvPr>
            <p:cNvSpPr/>
            <p:nvPr/>
          </p:nvSpPr>
          <p:spPr>
            <a:xfrm>
              <a:off x="6166989" y="1008185"/>
              <a:ext cx="328247" cy="3282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80BF62-B2CE-8A5D-15C9-95FBA3EBBBE7}"/>
                </a:ext>
              </a:extLst>
            </p:cNvPr>
            <p:cNvSpPr/>
            <p:nvPr/>
          </p:nvSpPr>
          <p:spPr>
            <a:xfrm>
              <a:off x="6935176" y="1008185"/>
              <a:ext cx="328247" cy="3282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622BC5E-0C4E-ACF6-5847-0A0C229320C7}"/>
                </a:ext>
              </a:extLst>
            </p:cNvPr>
            <p:cNvSpPr/>
            <p:nvPr/>
          </p:nvSpPr>
          <p:spPr>
            <a:xfrm>
              <a:off x="7703363" y="1008185"/>
              <a:ext cx="328247" cy="3282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3AFE198-2A1C-FA18-8F4B-70A0E76E1E5C}"/>
                </a:ext>
              </a:extLst>
            </p:cNvPr>
            <p:cNvSpPr/>
            <p:nvPr/>
          </p:nvSpPr>
          <p:spPr>
            <a:xfrm>
              <a:off x="8471550" y="1008185"/>
              <a:ext cx="328247" cy="3282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B5272-FC6C-3378-A2C9-AA1AA6814DF3}"/>
                </a:ext>
              </a:extLst>
            </p:cNvPr>
            <p:cNvSpPr/>
            <p:nvPr/>
          </p:nvSpPr>
          <p:spPr>
            <a:xfrm>
              <a:off x="9239738" y="1008185"/>
              <a:ext cx="328247" cy="3282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12589C5B-6EAE-583C-80F0-759E14F853C2}"/>
              </a:ext>
            </a:extLst>
          </p:cNvPr>
          <p:cNvSpPr/>
          <p:nvPr/>
        </p:nvSpPr>
        <p:spPr>
          <a:xfrm>
            <a:off x="817888" y="6282250"/>
            <a:ext cx="135381" cy="135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F93346-80CD-4AE3-DF7C-2CECDF8BD76B}"/>
              </a:ext>
            </a:extLst>
          </p:cNvPr>
          <p:cNvCxnSpPr>
            <a:cxnSpLocks/>
          </p:cNvCxnSpPr>
          <p:nvPr/>
        </p:nvCxnSpPr>
        <p:spPr>
          <a:xfrm>
            <a:off x="4078010" y="1843245"/>
            <a:ext cx="8123717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26B51F-370F-001C-73C4-22174571D021}"/>
              </a:ext>
            </a:extLst>
          </p:cNvPr>
          <p:cNvCxnSpPr>
            <a:cxnSpLocks/>
          </p:cNvCxnSpPr>
          <p:nvPr/>
        </p:nvCxnSpPr>
        <p:spPr>
          <a:xfrm>
            <a:off x="4078010" y="5014755"/>
            <a:ext cx="8123717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471BC2FE-32B5-E090-17D6-6D4DE67CA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852196"/>
              </p:ext>
            </p:extLst>
          </p:nvPr>
        </p:nvGraphicFramePr>
        <p:xfrm>
          <a:off x="6540097" y="343936"/>
          <a:ext cx="5327652" cy="125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827">
                  <a:extLst>
                    <a:ext uri="{9D8B030D-6E8A-4147-A177-3AD203B41FA5}">
                      <a16:colId xmlns:a16="http://schemas.microsoft.com/office/drawing/2014/main" val="2686551947"/>
                    </a:ext>
                  </a:extLst>
                </a:gridCol>
                <a:gridCol w="4381825">
                  <a:extLst>
                    <a:ext uri="{9D8B030D-6E8A-4147-A177-3AD203B41FA5}">
                      <a16:colId xmlns:a16="http://schemas.microsoft.com/office/drawing/2014/main" val="1512199629"/>
                    </a:ext>
                  </a:extLst>
                </a:gridCol>
              </a:tblGrid>
              <a:tr h="306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500" normalizeH="0" baseline="0" noProof="0" dirty="0">
                          <a:ln>
                            <a:noFill/>
                          </a:ln>
                          <a:solidFill>
                            <a:srgbClr val="27A0B5"/>
                          </a:solidFill>
                          <a:effectLst/>
                          <a:uLnTx/>
                          <a:uFillTx/>
                          <a:latin typeface="Poppins Light" pitchFamily="2" charset="77"/>
                          <a:ea typeface="+mn-ea"/>
                          <a:cs typeface="Poppins Light" pitchFamily="2" charset="77"/>
                        </a:rPr>
                        <a:t>MORNING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Poppins Medium" pitchFamily="2" charset="77"/>
                        <a:ea typeface="+mn-ea"/>
                        <a:cs typeface="Poppins Medium" pitchFamily="2" charset="77"/>
                      </a:endParaRPr>
                    </a:p>
                  </a:txBody>
                  <a:tcPr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kern="1200" dirty="0">
                        <a:solidFill>
                          <a:schemeClr val="tx2"/>
                        </a:solidFill>
                        <a:latin typeface="Poppins Medium" pitchFamily="2" charset="77"/>
                        <a:ea typeface="+mn-ea"/>
                        <a:cs typeface="Poppins Medium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586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9:00AM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Take ferry to 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Mykonos</a:t>
                      </a:r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(~2.5 hours) 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23783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11:00AM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Check out 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Windmills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095571"/>
                  </a:ext>
                </a:extLst>
              </a:tr>
            </a:tbl>
          </a:graphicData>
        </a:graphic>
      </p:graphicFrame>
      <p:graphicFrame>
        <p:nvGraphicFramePr>
          <p:cNvPr id="42" name="Table 40">
            <a:extLst>
              <a:ext uri="{FF2B5EF4-FFF2-40B4-BE49-F238E27FC236}">
                <a16:creationId xmlns:a16="http://schemas.microsoft.com/office/drawing/2014/main" id="{FA14536A-A2D7-23D9-79A6-A4AD0E9FA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26516"/>
              </p:ext>
            </p:extLst>
          </p:nvPr>
        </p:nvGraphicFramePr>
        <p:xfrm>
          <a:off x="6540097" y="2187180"/>
          <a:ext cx="5327652" cy="227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827">
                  <a:extLst>
                    <a:ext uri="{9D8B030D-6E8A-4147-A177-3AD203B41FA5}">
                      <a16:colId xmlns:a16="http://schemas.microsoft.com/office/drawing/2014/main" val="2686551947"/>
                    </a:ext>
                  </a:extLst>
                </a:gridCol>
                <a:gridCol w="4381825">
                  <a:extLst>
                    <a:ext uri="{9D8B030D-6E8A-4147-A177-3AD203B41FA5}">
                      <a16:colId xmlns:a16="http://schemas.microsoft.com/office/drawing/2014/main" val="1512199629"/>
                    </a:ext>
                  </a:extLst>
                </a:gridCol>
              </a:tblGrid>
              <a:tr h="306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500" normalizeH="0" baseline="0" noProof="0" dirty="0">
                          <a:ln>
                            <a:noFill/>
                          </a:ln>
                          <a:solidFill>
                            <a:srgbClr val="27A0B5"/>
                          </a:solidFill>
                          <a:effectLst/>
                          <a:uLnTx/>
                          <a:uFillTx/>
                          <a:latin typeface="Poppins Light" pitchFamily="2" charset="77"/>
                          <a:ea typeface="+mn-ea"/>
                          <a:cs typeface="Poppins Light" pitchFamily="2" charset="77"/>
                        </a:rPr>
                        <a:t>AFTERNOON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Poppins Medium" pitchFamily="2" charset="77"/>
                        <a:ea typeface="+mn-ea"/>
                        <a:cs typeface="Poppins Medium" pitchFamily="2" charset="77"/>
                      </a:endParaRPr>
                    </a:p>
                  </a:txBody>
                  <a:tcPr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kern="1200" dirty="0">
                        <a:solidFill>
                          <a:schemeClr val="tx2"/>
                        </a:solidFill>
                        <a:latin typeface="Poppins Medium" pitchFamily="2" charset="77"/>
                        <a:ea typeface="+mn-ea"/>
                        <a:cs typeface="Poppins Medium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586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1:00PM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Lunch at 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Kiki’s Tavern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23783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2:30PM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Go to nearby island, 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Delos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30835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4:00PM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Explore 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ancient ruins, Temple of Apollo, Terrace of the lions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65617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6:00PM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Relax at </a:t>
                      </a:r>
                      <a:r>
                        <a:rPr lang="en-GB" sz="1400" b="1" i="0" kern="1200" dirty="0" err="1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Psarou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 Beach Club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095571"/>
                  </a:ext>
                </a:extLst>
              </a:tr>
            </a:tbl>
          </a:graphicData>
        </a:graphic>
      </p:graphicFrame>
      <p:graphicFrame>
        <p:nvGraphicFramePr>
          <p:cNvPr id="43" name="Table 40">
            <a:extLst>
              <a:ext uri="{FF2B5EF4-FFF2-40B4-BE49-F238E27FC236}">
                <a16:creationId xmlns:a16="http://schemas.microsoft.com/office/drawing/2014/main" id="{258C6056-E725-3718-C218-2D30B54B0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62917"/>
              </p:ext>
            </p:extLst>
          </p:nvPr>
        </p:nvGraphicFramePr>
        <p:xfrm>
          <a:off x="6540097" y="5358690"/>
          <a:ext cx="5327652" cy="125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827">
                  <a:extLst>
                    <a:ext uri="{9D8B030D-6E8A-4147-A177-3AD203B41FA5}">
                      <a16:colId xmlns:a16="http://schemas.microsoft.com/office/drawing/2014/main" val="2686551947"/>
                    </a:ext>
                  </a:extLst>
                </a:gridCol>
                <a:gridCol w="4381825">
                  <a:extLst>
                    <a:ext uri="{9D8B030D-6E8A-4147-A177-3AD203B41FA5}">
                      <a16:colId xmlns:a16="http://schemas.microsoft.com/office/drawing/2014/main" val="1512199629"/>
                    </a:ext>
                  </a:extLst>
                </a:gridCol>
              </a:tblGrid>
              <a:tr h="306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500" normalizeH="0" baseline="0" noProof="0" dirty="0">
                          <a:ln>
                            <a:noFill/>
                          </a:ln>
                          <a:solidFill>
                            <a:srgbClr val="27A0B5"/>
                          </a:solidFill>
                          <a:effectLst/>
                          <a:uLnTx/>
                          <a:uFillTx/>
                          <a:latin typeface="Poppins Light" pitchFamily="2" charset="77"/>
                          <a:ea typeface="+mn-ea"/>
                          <a:cs typeface="Poppins Light" pitchFamily="2" charset="77"/>
                        </a:rPr>
                        <a:t>EVENING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Poppins Medium" pitchFamily="2" charset="77"/>
                        <a:ea typeface="+mn-ea"/>
                        <a:cs typeface="Poppins Medium" pitchFamily="2" charset="77"/>
                      </a:endParaRPr>
                    </a:p>
                  </a:txBody>
                  <a:tcPr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kern="1200" dirty="0">
                        <a:solidFill>
                          <a:schemeClr val="tx2"/>
                        </a:solidFill>
                        <a:latin typeface="Poppins Medium" pitchFamily="2" charset="77"/>
                        <a:ea typeface="+mn-ea"/>
                        <a:cs typeface="Poppins Medium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586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9:00PM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Fly back to 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Athens</a:t>
                      </a:r>
                      <a:endParaRPr lang="en-GB" sz="1400" b="0" i="0" kern="1200" dirty="0">
                        <a:solidFill>
                          <a:schemeClr val="tx2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23783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10:00PM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Dinner at </a:t>
                      </a:r>
                      <a:r>
                        <a:rPr lang="en-GB" sz="1400" b="1" i="0" kern="1200" dirty="0">
                          <a:solidFill>
                            <a:schemeClr val="tx2"/>
                          </a:solidFill>
                          <a:latin typeface="Poppins SemiBold" pitchFamily="2" charset="77"/>
                          <a:ea typeface="+mn-ea"/>
                          <a:cs typeface="Poppins SemiBold" pitchFamily="2" charset="77"/>
                        </a:rPr>
                        <a:t>Funky Kitchen Club </a:t>
                      </a:r>
                    </a:p>
                  </a:txBody>
                  <a:tcPr marB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095571"/>
                  </a:ext>
                </a:extLst>
              </a:tr>
            </a:tbl>
          </a:graphicData>
        </a:graphic>
      </p:graphicFrame>
      <p:pic>
        <p:nvPicPr>
          <p:cNvPr id="45" name="Picture 44">
            <a:extLst>
              <a:ext uri="{FF2B5EF4-FFF2-40B4-BE49-F238E27FC236}">
                <a16:creationId xmlns:a16="http://schemas.microsoft.com/office/drawing/2014/main" id="{39EA1B25-AB4B-11E9-01BB-B90C2E9D6B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4453" y="343935"/>
            <a:ext cx="1738009" cy="1155353"/>
          </a:xfrm>
          <a:prstGeom prst="roundRect">
            <a:avLst>
              <a:gd name="adj" fmla="val 8247"/>
            </a:avLst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8ED4D6E-1AE4-08BE-C54C-DF73B3A739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4453" y="5358712"/>
            <a:ext cx="1738009" cy="1155353"/>
          </a:xfrm>
          <a:prstGeom prst="roundRect">
            <a:avLst>
              <a:gd name="adj" fmla="val 8247"/>
            </a:avLst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902F783-2594-89FD-BD0F-8AF72526F71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4453" y="2187179"/>
            <a:ext cx="1738009" cy="1155353"/>
          </a:xfrm>
          <a:prstGeom prst="roundRect">
            <a:avLst>
              <a:gd name="adj" fmla="val 8247"/>
            </a:avLst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E769D29-078F-C662-6AF0-B0AAD5EED97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4453" y="3515468"/>
            <a:ext cx="1738009" cy="1155353"/>
          </a:xfrm>
          <a:prstGeom prst="roundRect">
            <a:avLst>
              <a:gd name="adj" fmla="val 8247"/>
            </a:avLst>
          </a:prstGeom>
        </p:spPr>
      </p:pic>
    </p:spTree>
    <p:extLst>
      <p:ext uri="{BB962C8B-B14F-4D97-AF65-F5344CB8AC3E}">
        <p14:creationId xmlns:p14="http://schemas.microsoft.com/office/powerpoint/2010/main" val="21336836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332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Poppins Light</vt:lpstr>
      <vt:lpstr>Arial</vt:lpstr>
      <vt:lpstr>Poppins</vt:lpstr>
      <vt:lpstr>Poppins SemiBold</vt:lpstr>
      <vt:lpstr>Poppins Medium</vt:lpstr>
      <vt:lpstr>Office Theme</vt:lpstr>
      <vt:lpstr>GREECE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Story Productions @dstoryco</dc:title>
  <dc:creator>D Story Productions @dstoryco</dc:creator>
  <cp:lastModifiedBy>Barney Yau</cp:lastModifiedBy>
  <cp:revision>19</cp:revision>
  <dcterms:created xsi:type="dcterms:W3CDTF">2023-05-23T12:09:40Z</dcterms:created>
  <dcterms:modified xsi:type="dcterms:W3CDTF">2023-07-25T02:49:57Z</dcterms:modified>
</cp:coreProperties>
</file>