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</p:sldIdLst>
  <p:sldSz cx="12192000" cy="6858000"/>
  <p:notesSz cx="6858000" cy="9144000"/>
  <p:embeddedFontLst>
    <p:embeddedFont>
      <p:font typeface="Aptos" panose="020B0004020202020204" pitchFamily="34" charset="0"/>
      <p:regular r:id="rId7"/>
      <p:bold r:id="rId8"/>
      <p:italic r:id="rId9"/>
      <p:boldItalic r:id="rId10"/>
    </p:embeddedFont>
    <p:embeddedFont>
      <p:font typeface="Aptos Display" panose="020B0004020202020204" pitchFamily="34" charset="0"/>
      <p:regular r:id="rId11"/>
      <p:bold r:id="rId12"/>
      <p:italic r:id="rId13"/>
      <p:boldItalic r:id="rId14"/>
    </p:embeddedFont>
    <p:embeddedFont>
      <p:font typeface="General Sans Semibold" pitchFamily="50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301D"/>
    <a:srgbClr val="141110"/>
    <a:srgbClr val="B7B6B3"/>
    <a:srgbClr val="D4A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39A77-1D76-423D-97B9-C12EBBD248CD}" v="78" dt="2023-08-11T03:55:41.182"/>
    <p1510:client id="{92F44E3D-70B0-8C40-9F49-E90088394C40}" v="1" dt="2023-08-11T03:52:10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DD63-FB4D-7A3C-2466-3F53FBCCF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C6A6B-6EE4-4065-C916-53ADEEBF3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7D2DC-2B0B-C017-6A9B-DD7AE565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3374-B926-4B1D-9612-470BBC51427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4B042-AFD8-A671-7E25-A1FE3B0D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A2A5-AE85-4A8A-0BC4-18CA0C51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8D65-9333-4ABF-BBAF-0758A159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F509-45F4-6274-7607-9DDD8D2E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6CE69-031F-B795-334A-F43558E71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DD53-1515-55AC-1E71-10C14836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3374-B926-4B1D-9612-470BBC51427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451A-E710-5853-3EEF-EE7C5F13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602C-F3F3-183E-60B7-6BFBC5AD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8D65-9333-4ABF-BBAF-0758A159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F2D6D-11E6-C8BE-0C9D-DF9D0931D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40741-3549-6EE5-42C3-42424D471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1FAE-A01E-5926-7A22-B5E2D16A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3374-B926-4B1D-9612-470BBC51427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CEC2B-4339-A8E9-A402-E413C370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2599B-2820-78E5-64CF-53CCE365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8D65-9333-4ABF-BBAF-0758A159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CCB1-C890-6DEB-DE2E-0E329D52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639B-AF7D-197E-EB77-D14B2AE9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64C21-6D69-4119-2A80-1165677C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3374-B926-4B1D-9612-470BBC51427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82E39-0660-6FA3-EBF6-C0B3A939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C9AB-690C-BEFC-E7A2-D2F007A1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8D65-9333-4ABF-BBAF-0758A159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BFB9-A020-3095-CACA-4EF1C4F5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7B193-7161-AE44-EDF0-C8566BD94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0837-29FC-565A-CE15-A26FB26D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3374-B926-4B1D-9612-470BBC51427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CCD4A-D6F4-F36A-F674-16FEBD57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6634-7C19-7B46-F1DC-B47C9C7B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8D65-9333-4ABF-BBAF-0758A159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4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7231-A78A-9647-CC7C-4E4FEE34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EB89-483D-C00B-B475-C81BDB24D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308E-6A0C-E505-53E4-ED356CC3D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AF122-9E9D-4201-4CE3-024726A5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3374-B926-4B1D-9612-470BBC51427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73F94-01E3-041A-70B6-DEB612F6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92058-AC4A-5083-1DC4-E12EAE03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8D65-9333-4ABF-BBAF-0758A159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4F0D-061E-3AD7-8D7F-4D1BB5E4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4EEBD-5773-2CF1-AA99-B312E1EE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4214E-1CAD-0C0A-9B72-2789729A5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62DCD-B566-72F2-E0AE-F7C21978F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FF121-E735-6355-66FA-680DF61C9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E2419-4A56-7717-4CB8-2ABF47F2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3374-B926-4B1D-9612-470BBC51427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66C4D-94C8-B043-9152-A813CBE8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5AEFE-D748-0895-0211-EFAD2688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8D65-9333-4ABF-BBAF-0758A159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2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527C-3C59-8CA6-30DB-BF7545CF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6A4AC-5AD8-60E4-711B-5986B5E5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3374-B926-4B1D-9612-470BBC51427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0D73C-BA7F-0719-CD7E-B0B4E587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AF9AB-1BD8-000D-1598-1A63F53C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8D65-9333-4ABF-BBAF-0758A159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3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02D9D-4478-A220-0811-AE18D732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3374-B926-4B1D-9612-470BBC51427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0BF9C-3F00-175D-27FF-DC220B3D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A4798-9FBF-1490-6053-A39BFE6E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8D65-9333-4ABF-BBAF-0758A159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9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EEA9-974D-2FD3-B5A3-4019A3BB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0B3B-1256-38C6-4245-3FBDC312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37540-A38F-4C56-EB03-59A1F5979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7E60F-067B-0C95-0DE3-DB985709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3374-B926-4B1D-9612-470BBC51427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81418-0E27-E607-D207-493D1B1B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BFC61-F806-EBDE-B8F5-971F2CD0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8D65-9333-4ABF-BBAF-0758A159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4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B7B3-5F19-3AF1-108A-A6D5341D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9CF07-250D-6FDC-A45B-58669977B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1AD6C-953E-F3C6-8D73-3A3B058A4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17BE9-A9CC-D116-E458-EACA5CDC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3374-B926-4B1D-9612-470BBC51427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E93A9-C972-F73A-CBED-F4692136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0E6-80E7-21F0-BC0A-2570E12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8D65-9333-4ABF-BBAF-0758A159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42967-E990-8778-C7C5-23F73000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7191-D41B-4421-D8FB-3E4AD645A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13EA-E3C1-6003-404F-9BCC3EBFC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53374-B926-4B1D-9612-470BBC51427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253E-938F-BD3E-A2B1-1704DE407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1D211-7F5C-0D21-9D37-CE5263D27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0A8D65-9333-4ABF-BBAF-0758A1595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9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sv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tanding in a cave&#10;&#10;Description automatically generated">
            <a:extLst>
              <a:ext uri="{FF2B5EF4-FFF2-40B4-BE49-F238E27FC236}">
                <a16:creationId xmlns:a16="http://schemas.microsoft.com/office/drawing/2014/main" id="{88486FCF-4379-8EEB-3270-CC29A10F9F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84" y="4282562"/>
            <a:ext cx="281152" cy="187436"/>
          </a:xfrm>
          <a:prstGeom prst="roundRect">
            <a:avLst>
              <a:gd name="adj" fmla="val 11622"/>
            </a:avLst>
          </a:prstGeom>
        </p:spPr>
      </p:pic>
      <p:pic>
        <p:nvPicPr>
          <p:cNvPr id="7" name="Picture 6" descr="A person walking in a desert&#10;&#10;Description automatically generated">
            <a:extLst>
              <a:ext uri="{FF2B5EF4-FFF2-40B4-BE49-F238E27FC236}">
                <a16:creationId xmlns:a16="http://schemas.microsoft.com/office/drawing/2014/main" id="{773325B3-8332-A046-949F-0F974D8889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92" y="4184965"/>
            <a:ext cx="573943" cy="382629"/>
          </a:xfrm>
          <a:prstGeom prst="roundRect">
            <a:avLst>
              <a:gd name="adj" fmla="val 11373"/>
            </a:avLst>
          </a:prstGeom>
          <a:effectLst>
            <a:outerShdw blurRad="508000" sx="102000" sy="102000" algn="ctr" rotWithShape="0">
              <a:prstClr val="black">
                <a:alpha val="29000"/>
              </a:prstClr>
            </a:outerShdw>
          </a:effectLst>
        </p:spPr>
      </p:pic>
      <p:pic>
        <p:nvPicPr>
          <p:cNvPr id="5" name="Picture 4" descr="A person in a hat looking at a rock formation&#10;&#10;Description automatically generated">
            <a:extLst>
              <a:ext uri="{FF2B5EF4-FFF2-40B4-BE49-F238E27FC236}">
                <a16:creationId xmlns:a16="http://schemas.microsoft.com/office/drawing/2014/main" id="{0EF558A0-DBAA-F1F7-1049-042433DE63A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16" y="3969091"/>
            <a:ext cx="1221564" cy="814377"/>
          </a:xfrm>
          <a:prstGeom prst="roundRect">
            <a:avLst>
              <a:gd name="adj" fmla="val 14801"/>
            </a:avLst>
          </a:prstGeom>
          <a:effectLst>
            <a:outerShdw blurRad="508000" sx="102000" sy="102000" algn="ctr" rotWithShape="0">
              <a:prstClr val="black">
                <a:alpha val="29000"/>
              </a:prstClr>
            </a:outerShdw>
          </a:effectLst>
        </p:spPr>
      </p:pic>
      <p:pic>
        <p:nvPicPr>
          <p:cNvPr id="9" name="Picture 8" descr="A person walking up a rock&#10;&#10;Description automatically generated">
            <a:extLst>
              <a:ext uri="{FF2B5EF4-FFF2-40B4-BE49-F238E27FC236}">
                <a16:creationId xmlns:a16="http://schemas.microsoft.com/office/drawing/2014/main" id="{7B83E11B-8E5F-BC50-0851-3A0626191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514" y="3707637"/>
            <a:ext cx="1850438" cy="1233626"/>
          </a:xfrm>
          <a:prstGeom prst="roundRect">
            <a:avLst>
              <a:gd name="adj" fmla="val 11330"/>
            </a:avLst>
          </a:prstGeom>
          <a:effectLst>
            <a:outerShdw blurRad="508000" sx="102000" sy="102000" algn="ctr" rotWithShape="0">
              <a:prstClr val="black">
                <a:alpha val="29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D0E29-112E-747A-E26C-88C7DA642659}"/>
              </a:ext>
            </a:extLst>
          </p:cNvPr>
          <p:cNvSpPr txBox="1"/>
          <p:nvPr/>
        </p:nvSpPr>
        <p:spPr>
          <a:xfrm>
            <a:off x="4333338" y="2332233"/>
            <a:ext cx="3525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err="1">
                <a:solidFill>
                  <a:srgbClr val="111111"/>
                </a:solidFill>
                <a:effectLst/>
                <a:latin typeface="General Sans Semibold" pitchFamily="2" charset="77"/>
              </a:rPr>
              <a:t>Hisma</a:t>
            </a:r>
            <a:r>
              <a:rPr lang="en-US" sz="4000" b="1">
                <a:solidFill>
                  <a:srgbClr val="111111"/>
                </a:solidFill>
                <a:effectLst/>
                <a:latin typeface="General Sans Semibold" pitchFamily="2" charset="77"/>
              </a:rPr>
              <a:t> Desert</a:t>
            </a:r>
            <a:endParaRPr lang="en-US" sz="4000" b="1">
              <a:latin typeface="General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74411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med" advTm="1016">
        <p159:morph option="byObject"/>
      </p:transition>
    </mc:Choice>
    <mc:Fallback>
      <p:transition spd="med" advTm="101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tanding in a cave&#10;&#10;Description automatically generated">
            <a:extLst>
              <a:ext uri="{FF2B5EF4-FFF2-40B4-BE49-F238E27FC236}">
                <a16:creationId xmlns:a16="http://schemas.microsoft.com/office/drawing/2014/main" id="{88486FCF-4379-8EEB-3270-CC29A10F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52" y="3781674"/>
            <a:ext cx="642562" cy="428376"/>
          </a:xfrm>
          <a:prstGeom prst="roundRect">
            <a:avLst>
              <a:gd name="adj" fmla="val 11622"/>
            </a:avLst>
          </a:prstGeom>
        </p:spPr>
      </p:pic>
      <p:pic>
        <p:nvPicPr>
          <p:cNvPr id="7" name="Picture 6" descr="A person walking in a desert&#10;&#10;Description automatically generated">
            <a:extLst>
              <a:ext uri="{FF2B5EF4-FFF2-40B4-BE49-F238E27FC236}">
                <a16:creationId xmlns:a16="http://schemas.microsoft.com/office/drawing/2014/main" id="{773325B3-8332-A046-949F-0F974D8889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88" y="3558621"/>
            <a:ext cx="1311723" cy="874482"/>
          </a:xfrm>
          <a:prstGeom prst="roundRect">
            <a:avLst>
              <a:gd name="adj" fmla="val 11373"/>
            </a:avLst>
          </a:prstGeom>
          <a:effectLst>
            <a:outerShdw blurRad="508000" sx="102000" sy="102000" algn="ctr" rotWithShape="0">
              <a:prstClr val="black">
                <a:alpha val="29000"/>
              </a:prstClr>
            </a:outerShdw>
          </a:effectLst>
        </p:spPr>
      </p:pic>
      <p:pic>
        <p:nvPicPr>
          <p:cNvPr id="5" name="Picture 4" descr="A person in a hat looking at a rock formation&#10;&#10;Description automatically generated">
            <a:extLst>
              <a:ext uri="{FF2B5EF4-FFF2-40B4-BE49-F238E27FC236}">
                <a16:creationId xmlns:a16="http://schemas.microsoft.com/office/drawing/2014/main" id="{0EF558A0-DBAA-F1F7-1049-042433DE63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605" y="3065250"/>
            <a:ext cx="2791836" cy="1861224"/>
          </a:xfrm>
          <a:prstGeom prst="roundRect">
            <a:avLst>
              <a:gd name="adj" fmla="val 14801"/>
            </a:avLst>
          </a:prstGeom>
          <a:effectLst>
            <a:outerShdw blurRad="508000" sx="102000" sy="102000" algn="ctr" rotWithShape="0">
              <a:prstClr val="black">
                <a:alpha val="29000"/>
              </a:prstClr>
            </a:outerShdw>
          </a:effectLst>
        </p:spPr>
      </p:pic>
      <p:pic>
        <p:nvPicPr>
          <p:cNvPr id="9" name="Picture 8" descr="A person walking up a rock&#10;&#10;Description automatically generated">
            <a:extLst>
              <a:ext uri="{FF2B5EF4-FFF2-40B4-BE49-F238E27FC236}">
                <a16:creationId xmlns:a16="http://schemas.microsoft.com/office/drawing/2014/main" id="{7B83E11B-8E5F-BC50-0851-3A06261914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53" y="2467708"/>
            <a:ext cx="4229100" cy="2819400"/>
          </a:xfrm>
          <a:prstGeom prst="roundRect">
            <a:avLst>
              <a:gd name="adj" fmla="val 11330"/>
            </a:avLst>
          </a:prstGeom>
          <a:effectLst>
            <a:outerShdw blurRad="508000" sx="102000" sy="102000" algn="ctr" rotWithShape="0">
              <a:prstClr val="black">
                <a:alpha val="29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5D0E29-112E-747A-E26C-88C7DA642659}"/>
              </a:ext>
            </a:extLst>
          </p:cNvPr>
          <p:cNvSpPr txBox="1"/>
          <p:nvPr/>
        </p:nvSpPr>
        <p:spPr>
          <a:xfrm>
            <a:off x="4324617" y="983846"/>
            <a:ext cx="3542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err="1">
                <a:solidFill>
                  <a:srgbClr val="111111"/>
                </a:solidFill>
                <a:effectLst/>
                <a:latin typeface="General Sans Semibold" pitchFamily="2" charset="77"/>
              </a:rPr>
              <a:t>Hisma</a:t>
            </a:r>
            <a:r>
              <a:rPr lang="en-US" sz="4000" b="1">
                <a:solidFill>
                  <a:srgbClr val="111111"/>
                </a:solidFill>
                <a:effectLst/>
                <a:latin typeface="General Sans Semibold" pitchFamily="2" charset="77"/>
              </a:rPr>
              <a:t> Desert</a:t>
            </a:r>
            <a:endParaRPr lang="en-US" sz="4000" b="1">
              <a:latin typeface="General Sans Semibold" pitchFamily="2" charset="77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B6B6521-4D9D-C2F3-97E4-1CB1FE5C1A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285839">
            <a:off x="3330266" y="1496469"/>
            <a:ext cx="990600" cy="3905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86A839-C79A-E75E-E81E-A7B923ACB24B}"/>
              </a:ext>
            </a:extLst>
          </p:cNvPr>
          <p:cNvSpPr/>
          <p:nvPr/>
        </p:nvSpPr>
        <p:spPr>
          <a:xfrm>
            <a:off x="929053" y="2467708"/>
            <a:ext cx="4229100" cy="2819400"/>
          </a:xfrm>
          <a:prstGeom prst="roundRect">
            <a:avLst>
              <a:gd name="adj" fmla="val 111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52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1368">
        <p159:morph option="byObject"/>
      </p:transition>
    </mc:Choice>
    <mc:Fallback>
      <p:transition spd="med" advTm="136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6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alking in a desert&#10;&#10;Description automatically generated">
            <a:extLst>
              <a:ext uri="{FF2B5EF4-FFF2-40B4-BE49-F238E27FC236}">
                <a16:creationId xmlns:a16="http://schemas.microsoft.com/office/drawing/2014/main" id="{773325B3-8332-A046-949F-0F974D88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45" y="3357386"/>
            <a:ext cx="1915428" cy="1276952"/>
          </a:xfrm>
          <a:prstGeom prst="roundRect">
            <a:avLst>
              <a:gd name="adj" fmla="val 11373"/>
            </a:avLst>
          </a:prstGeom>
          <a:effectLst>
            <a:outerShdw blurRad="508000" sx="102000" sy="102000" algn="ctr" rotWithShape="0">
              <a:prstClr val="black">
                <a:alpha val="29000"/>
              </a:prstClr>
            </a:outerShdw>
          </a:effectLst>
        </p:spPr>
      </p:pic>
      <p:pic>
        <p:nvPicPr>
          <p:cNvPr id="5" name="Picture 4" descr="A person in a hat looking at a rock formation&#10;&#10;Description automatically generated">
            <a:extLst>
              <a:ext uri="{FF2B5EF4-FFF2-40B4-BE49-F238E27FC236}">
                <a16:creationId xmlns:a16="http://schemas.microsoft.com/office/drawing/2014/main" id="{0EF558A0-DBAA-F1F7-1049-042433DE63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892" y="2276293"/>
            <a:ext cx="5158708" cy="3439138"/>
          </a:xfrm>
          <a:prstGeom prst="roundRect">
            <a:avLst>
              <a:gd name="adj" fmla="val 14801"/>
            </a:avLst>
          </a:prstGeom>
          <a:effectLst>
            <a:outerShdw blurRad="508000" sx="102000" sy="102000" algn="ctr" rotWithShape="0">
              <a:prstClr val="black">
                <a:alpha val="29000"/>
              </a:prstClr>
            </a:outerShdw>
          </a:effectLst>
        </p:spPr>
      </p:pic>
      <p:pic>
        <p:nvPicPr>
          <p:cNvPr id="9" name="Picture 8" descr="A person walking up a rock&#10;&#10;Description automatically generated">
            <a:extLst>
              <a:ext uri="{FF2B5EF4-FFF2-40B4-BE49-F238E27FC236}">
                <a16:creationId xmlns:a16="http://schemas.microsoft.com/office/drawing/2014/main" id="{7B83E11B-8E5F-BC50-0851-3A06261914F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3781" y="-259080"/>
            <a:ext cx="11636482" cy="7757656"/>
          </a:xfrm>
          <a:prstGeom prst="roundRect">
            <a:avLst>
              <a:gd name="adj" fmla="val 11330"/>
            </a:avLst>
          </a:prstGeom>
          <a:effectLst>
            <a:outerShdw blurRad="508000" sx="102000" sy="102000" algn="ctr" rotWithShape="0">
              <a:prstClr val="black">
                <a:alpha val="29000"/>
              </a:prstClr>
            </a:outerShdw>
          </a:effectLst>
        </p:spPr>
      </p:pic>
      <p:pic>
        <p:nvPicPr>
          <p:cNvPr id="2" name="Picture 1" descr="A person standing in a cave&#10;&#10;Description automatically generated">
            <a:extLst>
              <a:ext uri="{FF2B5EF4-FFF2-40B4-BE49-F238E27FC236}">
                <a16:creationId xmlns:a16="http://schemas.microsoft.com/office/drawing/2014/main" id="{DDD1007F-B1F9-725E-E7EB-F126F20871E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886" y="3619748"/>
            <a:ext cx="1128338" cy="752228"/>
          </a:xfrm>
          <a:prstGeom prst="roundRect">
            <a:avLst>
              <a:gd name="adj" fmla="val 11622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410D4E-AE13-D3DF-C395-123C05F8D860}"/>
              </a:ext>
            </a:extLst>
          </p:cNvPr>
          <p:cNvSpPr txBox="1"/>
          <p:nvPr/>
        </p:nvSpPr>
        <p:spPr>
          <a:xfrm>
            <a:off x="4324617" y="983846"/>
            <a:ext cx="3542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err="1">
                <a:solidFill>
                  <a:schemeClr val="bg1"/>
                </a:solidFill>
                <a:effectLst/>
                <a:latin typeface="General Sans Semibold" pitchFamily="2" charset="77"/>
              </a:rPr>
              <a:t>Hisma</a:t>
            </a:r>
            <a:r>
              <a:rPr lang="en-US" sz="4000" b="1">
                <a:solidFill>
                  <a:schemeClr val="bg1"/>
                </a:solidFill>
                <a:effectLst/>
                <a:latin typeface="General Sans Semibold" pitchFamily="2" charset="77"/>
              </a:rPr>
              <a:t> Desert</a:t>
            </a:r>
            <a:endParaRPr lang="en-US" sz="4000" b="1">
              <a:solidFill>
                <a:schemeClr val="bg1"/>
              </a:solidFill>
              <a:latin typeface="General Sans Semibold" pitchFamily="2" charset="77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A435619-8D06-7FD7-1CB2-527134E04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543952">
            <a:off x="5650755" y="2081031"/>
            <a:ext cx="990600" cy="3905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8BBCDA-02AD-ECCC-8148-67B53DB117BD}"/>
              </a:ext>
            </a:extLst>
          </p:cNvPr>
          <p:cNvSpPr/>
          <p:nvPr/>
        </p:nvSpPr>
        <p:spPr>
          <a:xfrm>
            <a:off x="6880892" y="2276293"/>
            <a:ext cx="5158708" cy="3439138"/>
          </a:xfrm>
          <a:prstGeom prst="roundRect">
            <a:avLst>
              <a:gd name="adj" fmla="val 145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32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1079">
        <p159:morph option="byObject"/>
      </p:transition>
    </mc:Choice>
    <mc:Fallback>
      <p:transition spd="med" advTm="10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1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alking in a desert&#10;&#10;Description automatically generated">
            <a:extLst>
              <a:ext uri="{FF2B5EF4-FFF2-40B4-BE49-F238E27FC236}">
                <a16:creationId xmlns:a16="http://schemas.microsoft.com/office/drawing/2014/main" id="{773325B3-8332-A046-949F-0F974D88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50" y="2175151"/>
            <a:ext cx="5743750" cy="3829166"/>
          </a:xfrm>
          <a:prstGeom prst="roundRect">
            <a:avLst>
              <a:gd name="adj" fmla="val 11373"/>
            </a:avLst>
          </a:prstGeom>
          <a:effectLst>
            <a:outerShdw blurRad="508000" sx="102000" sy="102000" algn="ctr" rotWithShape="0">
              <a:prstClr val="black">
                <a:alpha val="29000"/>
              </a:prstClr>
            </a:outerShdw>
          </a:effectLst>
        </p:spPr>
      </p:pic>
      <p:pic>
        <p:nvPicPr>
          <p:cNvPr id="5" name="Picture 4" descr="A person in a hat looking at a rock formation&#10;&#10;Description automatically generated">
            <a:extLst>
              <a:ext uri="{FF2B5EF4-FFF2-40B4-BE49-F238E27FC236}">
                <a16:creationId xmlns:a16="http://schemas.microsoft.com/office/drawing/2014/main" id="{0EF558A0-DBAA-F1F7-1049-042433DE63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718" y="-961292"/>
            <a:ext cx="13915296" cy="9276862"/>
          </a:xfrm>
          <a:prstGeom prst="roundRect">
            <a:avLst>
              <a:gd name="adj" fmla="val 14801"/>
            </a:avLst>
          </a:prstGeom>
          <a:effectLst>
            <a:outerShdw blurRad="508000" sx="102000" sy="102000" algn="ctr" rotWithShape="0">
              <a:prstClr val="black">
                <a:alpha val="29000"/>
              </a:prstClr>
            </a:outerShdw>
          </a:effectLst>
        </p:spPr>
      </p:pic>
      <p:pic>
        <p:nvPicPr>
          <p:cNvPr id="9" name="Picture 8" descr="A person walking up a rock&#10;&#10;Description automatically generated">
            <a:extLst>
              <a:ext uri="{FF2B5EF4-FFF2-40B4-BE49-F238E27FC236}">
                <a16:creationId xmlns:a16="http://schemas.microsoft.com/office/drawing/2014/main" id="{7B83E11B-8E5F-BC50-0851-3A06261914F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14647" y="496278"/>
            <a:ext cx="9542583" cy="6361722"/>
          </a:xfrm>
          <a:prstGeom prst="roundRect">
            <a:avLst>
              <a:gd name="adj" fmla="val 11330"/>
            </a:avLst>
          </a:prstGeom>
          <a:effectLst>
            <a:outerShdw blurRad="508000" sx="102000" sy="102000" algn="ctr" rotWithShape="0">
              <a:prstClr val="black">
                <a:alpha val="29000"/>
              </a:prstClr>
            </a:outerShdw>
          </a:effectLst>
        </p:spPr>
      </p:pic>
      <p:pic>
        <p:nvPicPr>
          <p:cNvPr id="2" name="Picture 1" descr="A person standing in a cave&#10;&#10;Description automatically generated">
            <a:extLst>
              <a:ext uri="{FF2B5EF4-FFF2-40B4-BE49-F238E27FC236}">
                <a16:creationId xmlns:a16="http://schemas.microsoft.com/office/drawing/2014/main" id="{F3D6CB8E-57E5-B3B3-79ED-4C3C888E37F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24" y="3168747"/>
            <a:ext cx="2762948" cy="1841972"/>
          </a:xfrm>
          <a:prstGeom prst="roundRect">
            <a:avLst>
              <a:gd name="adj" fmla="val 11622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EB54D-C55D-DFFA-F7EC-78EC29F32559}"/>
              </a:ext>
            </a:extLst>
          </p:cNvPr>
          <p:cNvSpPr txBox="1"/>
          <p:nvPr/>
        </p:nvSpPr>
        <p:spPr>
          <a:xfrm>
            <a:off x="4324617" y="983846"/>
            <a:ext cx="3542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err="1">
                <a:solidFill>
                  <a:schemeClr val="bg1"/>
                </a:solidFill>
                <a:effectLst/>
                <a:latin typeface="General Sans Semibold" pitchFamily="2" charset="77"/>
              </a:rPr>
              <a:t>Hisma</a:t>
            </a:r>
            <a:r>
              <a:rPr lang="en-US" sz="4000" b="1">
                <a:solidFill>
                  <a:schemeClr val="bg1"/>
                </a:solidFill>
                <a:effectLst/>
                <a:latin typeface="General Sans Semibold" pitchFamily="2" charset="77"/>
              </a:rPr>
              <a:t> Desert</a:t>
            </a:r>
            <a:endParaRPr lang="en-US" sz="4000" b="1">
              <a:solidFill>
                <a:schemeClr val="bg1"/>
              </a:solidFill>
              <a:latin typeface="General Sans Semibold" pitchFamily="2" charset="77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2F96EE-6836-3D5A-1B79-FCDA06DA2623}"/>
              </a:ext>
            </a:extLst>
          </p:cNvPr>
          <p:cNvSpPr/>
          <p:nvPr/>
        </p:nvSpPr>
        <p:spPr>
          <a:xfrm>
            <a:off x="352250" y="2175151"/>
            <a:ext cx="5743749" cy="3829166"/>
          </a:xfrm>
          <a:prstGeom prst="roundRect">
            <a:avLst>
              <a:gd name="adj" fmla="val 110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BF4AFB-5E2B-B2FE-036F-014F49A46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202969" flipV="1">
            <a:off x="6365181" y="2103713"/>
            <a:ext cx="9906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3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1070">
        <p159:morph option="byObject"/>
      </p:transition>
    </mc:Choice>
    <mc:Fallback>
      <p:transition spd="med" advTm="107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30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alking in a desert&#10;&#10;Description automatically generated">
            <a:extLst>
              <a:ext uri="{FF2B5EF4-FFF2-40B4-BE49-F238E27FC236}">
                <a16:creationId xmlns:a16="http://schemas.microsoft.com/office/drawing/2014/main" id="{773325B3-8332-A046-949F-0F974D88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4676" y="0"/>
            <a:ext cx="12918276" cy="8612182"/>
          </a:xfrm>
          <a:prstGeom prst="roundRect">
            <a:avLst>
              <a:gd name="adj" fmla="val 11373"/>
            </a:avLst>
          </a:prstGeom>
          <a:effectLst>
            <a:outerShdw blurRad="508000" sx="102000" sy="102000" algn="ctr" rotWithShape="0">
              <a:prstClr val="black">
                <a:alpha val="29000"/>
              </a:prstClr>
            </a:outerShdw>
          </a:effectLst>
        </p:spPr>
      </p:pic>
      <p:pic>
        <p:nvPicPr>
          <p:cNvPr id="2" name="Picture 1" descr="A person standing in a cave&#10;&#10;Description automatically generated">
            <a:extLst>
              <a:ext uri="{FF2B5EF4-FFF2-40B4-BE49-F238E27FC236}">
                <a16:creationId xmlns:a16="http://schemas.microsoft.com/office/drawing/2014/main" id="{F3D6CB8E-57E5-B3B3-79ED-4C3C888E37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50" y="2075677"/>
            <a:ext cx="5857842" cy="3905242"/>
          </a:xfrm>
          <a:prstGeom prst="roundRect">
            <a:avLst>
              <a:gd name="adj" fmla="val 11622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5694B-1A36-90EC-1587-C96F4319C88A}"/>
              </a:ext>
            </a:extLst>
          </p:cNvPr>
          <p:cNvSpPr txBox="1"/>
          <p:nvPr/>
        </p:nvSpPr>
        <p:spPr>
          <a:xfrm>
            <a:off x="4324617" y="983846"/>
            <a:ext cx="35427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err="1">
                <a:solidFill>
                  <a:schemeClr val="bg1"/>
                </a:solidFill>
                <a:effectLst/>
                <a:latin typeface="General Sans Semibold" pitchFamily="2" charset="77"/>
              </a:rPr>
              <a:t>Hisma</a:t>
            </a:r>
            <a:r>
              <a:rPr lang="en-US" sz="4000" b="1">
                <a:solidFill>
                  <a:schemeClr val="bg1"/>
                </a:solidFill>
                <a:effectLst/>
                <a:latin typeface="General Sans Semibold" pitchFamily="2" charset="77"/>
              </a:rPr>
              <a:t> Desert</a:t>
            </a:r>
            <a:endParaRPr lang="en-US" sz="4000" b="1">
              <a:solidFill>
                <a:schemeClr val="bg1"/>
              </a:solidFill>
              <a:latin typeface="General Sans Semibold" pitchFamily="2" charset="77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E7F4BE-035C-8FE6-F3C5-A5FF014C9EAD}"/>
              </a:ext>
            </a:extLst>
          </p:cNvPr>
          <p:cNvSpPr/>
          <p:nvPr/>
        </p:nvSpPr>
        <p:spPr>
          <a:xfrm>
            <a:off x="5771450" y="2075677"/>
            <a:ext cx="5857842" cy="3905242"/>
          </a:xfrm>
          <a:prstGeom prst="roundRect">
            <a:avLst>
              <a:gd name="adj" fmla="val 110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256DB5-4220-AD19-AA01-966ADD8A9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178535" flipH="1" flipV="1">
            <a:off x="4507806" y="2170388"/>
            <a:ext cx="9906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96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Tm="1532">
        <p159:morph option="byObject"/>
      </p:transition>
    </mc:Choice>
    <mc:Fallback>
      <p:transition spd="med" advTm="15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General Sans Semibold</vt:lpstr>
      <vt:lpstr>Arial</vt:lpstr>
      <vt:lpstr>Aptos Display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belkacem belhadj chikh</dc:creator>
  <cp:lastModifiedBy>belkacem belhadj chikh</cp:lastModifiedBy>
  <cp:revision>2</cp:revision>
  <dcterms:created xsi:type="dcterms:W3CDTF">2023-08-06T01:19:09Z</dcterms:created>
  <dcterms:modified xsi:type="dcterms:W3CDTF">2023-08-11T03:55:41Z</dcterms:modified>
</cp:coreProperties>
</file>