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80" r:id="rId2"/>
    <p:sldId id="278" r:id="rId3"/>
    <p:sldId id="275" r:id="rId4"/>
  </p:sldIdLst>
  <p:sldSz cx="12192000" cy="6858000"/>
  <p:notesSz cx="6858000" cy="9144000"/>
  <p:embeddedFontLst>
    <p:embeddedFont>
      <p:font typeface="Inter" panose="02000503000000020004" pitchFamily="2" charset="0"/>
      <p:regular r:id="rId5"/>
      <p:bold r:id="rId6"/>
    </p:embeddedFont>
    <p:embeddedFont>
      <p:font typeface="Inter Medium" panose="02000503000000020004" pitchFamily="2" charset="0"/>
      <p:regular r:id="rId7"/>
    </p:embeddedFont>
    <p:embeddedFont>
      <p:font typeface="Inter SemiBold" panose="02000503000000020004" pitchFamily="2" charset="0"/>
      <p:regular r:id="rId8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05"/>
    <a:srgbClr val="37A655"/>
    <a:srgbClr val="EA4235"/>
    <a:srgbClr val="41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6"/>
    <p:restoredTop sz="96966"/>
  </p:normalViewPr>
  <p:slideViewPr>
    <p:cSldViewPr snapToGrid="0">
      <p:cViewPr varScale="1">
        <p:scale>
          <a:sx n="119" d="100"/>
          <a:sy n="119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om 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iving room with a glass coffee table and couches&#10;&#10;Description automatically generated">
            <a:extLst>
              <a:ext uri="{FF2B5EF4-FFF2-40B4-BE49-F238E27FC236}">
                <a16:creationId xmlns:a16="http://schemas.microsoft.com/office/drawing/2014/main" id="{FE471894-CAE8-C63A-9FFE-0A351D94B8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3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76AF6-2BBB-DF87-F85E-D6CABBCF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4ADF9-80F4-D5F6-096A-308925E86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939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sv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AF067A5-844B-E884-A948-249440B80A06}"/>
              </a:ext>
            </a:extLst>
          </p:cNvPr>
          <p:cNvGrpSpPr/>
          <p:nvPr/>
        </p:nvGrpSpPr>
        <p:grpSpPr>
          <a:xfrm>
            <a:off x="2642681" y="1524616"/>
            <a:ext cx="6906639" cy="3808768"/>
            <a:chOff x="2642681" y="1524616"/>
            <a:chExt cx="6906639" cy="3808768"/>
          </a:xfrm>
        </p:grpSpPr>
        <p:sp useBgFill="1"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552D67-FA6D-FD21-FE1E-9DEB5F325A42}"/>
                </a:ext>
              </a:extLst>
            </p:cNvPr>
            <p:cNvSpPr/>
            <p:nvPr/>
          </p:nvSpPr>
          <p:spPr>
            <a:xfrm>
              <a:off x="2642681" y="1524616"/>
              <a:ext cx="6906639" cy="3808768"/>
            </a:xfrm>
            <a:prstGeom prst="roundRect">
              <a:avLst>
                <a:gd name="adj" fmla="val 5974"/>
              </a:avLst>
            </a:prstGeom>
            <a:ln>
              <a:gradFill flip="none" rotWithShape="1">
                <a:gsLst>
                  <a:gs pos="0">
                    <a:schemeClr val="bg1">
                      <a:alpha val="59655"/>
                    </a:schemeClr>
                  </a:gs>
                  <a:gs pos="83000">
                    <a:schemeClr val="bg1">
                      <a:alpha val="0"/>
                    </a:schemeClr>
                  </a:gs>
                </a:gsLst>
                <a:lin ang="3000000" scaled="0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58C700-6195-8636-CEFE-9847D78316B6}"/>
                </a:ext>
              </a:extLst>
            </p:cNvPr>
            <p:cNvSpPr txBox="1"/>
            <p:nvPr/>
          </p:nvSpPr>
          <p:spPr>
            <a:xfrm>
              <a:off x="3125458" y="1966128"/>
              <a:ext cx="5867643" cy="15081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GB" dirty="0">
                  <a:solidFill>
                    <a:schemeClr val="bg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NOW PLAYING</a:t>
              </a:r>
            </a:p>
            <a:p>
              <a:pPr>
                <a:spcAft>
                  <a:spcPts val="1200"/>
                </a:spcAft>
              </a:pPr>
              <a:r>
                <a:rPr lang="en-GB" sz="3200" dirty="0">
                  <a:solidFill>
                    <a:schemeClr val="bg1"/>
                  </a:solidFill>
                  <a:latin typeface="Inter Medium" panose="02000503000000020004" pitchFamily="2" charset="0"/>
                  <a:ea typeface="Inter Medium" panose="02000503000000020004" pitchFamily="2" charset="0"/>
                </a:rPr>
                <a:t>Title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r" panose="02000503000000020004" pitchFamily="2" charset="0"/>
                  <a:ea typeface="Inter" panose="02000503000000020004" pitchFamily="2" charset="0"/>
                  <a:cs typeface="+mn-cs"/>
                </a:rPr>
                <a:t>@</a:t>
              </a:r>
              <a:r>
                <a:rPr kumimoji="0" lang="en-GB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r" panose="02000503000000020004" pitchFamily="2" charset="0"/>
                  <a:ea typeface="Inter" panose="02000503000000020004" pitchFamily="2" charset="0"/>
                  <a:cs typeface="+mn-cs"/>
                </a:rPr>
                <a:t>dstoryco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" panose="02000503000000020004" pitchFamily="2" charset="0"/>
                <a:ea typeface="Inter" panose="02000503000000020004" pitchFamily="2" charset="0"/>
                <a:cs typeface="+mn-cs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24B95D0-83AB-5363-49CC-2E9F5DF73B68}"/>
                </a:ext>
              </a:extLst>
            </p:cNvPr>
            <p:cNvSpPr/>
            <p:nvPr/>
          </p:nvSpPr>
          <p:spPr>
            <a:xfrm>
              <a:off x="3214715" y="3842708"/>
              <a:ext cx="5778386" cy="992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FDF7A48-EDCF-0F55-B77A-CF675D42D82D}"/>
                </a:ext>
              </a:extLst>
            </p:cNvPr>
            <p:cNvSpPr/>
            <p:nvPr/>
          </p:nvSpPr>
          <p:spPr>
            <a:xfrm>
              <a:off x="3214715" y="3842708"/>
              <a:ext cx="1046990" cy="10806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52BBCFBA-EFE0-5971-7024-C86C65135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13180" y="4390765"/>
              <a:ext cx="379921" cy="367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1D69369-AB15-34C6-23F4-3C0258571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8718" y="4397149"/>
              <a:ext cx="390950" cy="363987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CE8B78-349A-FD1F-078B-9C21582BE281}"/>
                </a:ext>
              </a:extLst>
            </p:cNvPr>
            <p:cNvGrpSpPr/>
            <p:nvPr/>
          </p:nvGrpSpPr>
          <p:grpSpPr>
            <a:xfrm>
              <a:off x="4772177" y="4327048"/>
              <a:ext cx="2688495" cy="504191"/>
              <a:chOff x="4873210" y="4424328"/>
              <a:chExt cx="2688495" cy="504191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C98F5C86-3DBF-F7B7-DC46-B7C08A921A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15749" y="4470075"/>
                <a:ext cx="645956" cy="412696"/>
              </a:xfrm>
              <a:prstGeom prst="rect">
                <a:avLst/>
              </a:prstGeom>
            </p:spPr>
          </p:pic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D68EB83B-5C86-FF6C-0B4A-A7B0C0D500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57948" y="4424328"/>
                <a:ext cx="519019" cy="504191"/>
              </a:xfrm>
              <a:prstGeom prst="rect">
                <a:avLst/>
              </a:prstGeom>
            </p:spPr>
          </p:pic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31CD932F-9A4E-7683-1768-F9268648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4873210" y="4470075"/>
                <a:ext cx="645956" cy="41269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9533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32A9824-15F8-688D-6468-B33AA70C8291}"/>
              </a:ext>
            </a:extLst>
          </p:cNvPr>
          <p:cNvGrpSpPr/>
          <p:nvPr/>
        </p:nvGrpSpPr>
        <p:grpSpPr>
          <a:xfrm>
            <a:off x="4850614" y="5372972"/>
            <a:ext cx="2490772" cy="549243"/>
            <a:chOff x="447163" y="3099672"/>
            <a:chExt cx="2490772" cy="549243"/>
          </a:xfrm>
        </p:grpSpPr>
        <p:sp useBgFill="1">
          <p:nvSpPr>
            <p:cNvPr id="3" name="Rounded Rectangle 2">
              <a:extLst>
                <a:ext uri="{FF2B5EF4-FFF2-40B4-BE49-F238E27FC236}">
                  <a16:creationId xmlns:a16="http://schemas.microsoft.com/office/drawing/2014/main" id="{B32DB573-BDC2-C205-672B-BD36BD087322}"/>
                </a:ext>
              </a:extLst>
            </p:cNvPr>
            <p:cNvSpPr/>
            <p:nvPr/>
          </p:nvSpPr>
          <p:spPr>
            <a:xfrm rot="5400000" flipV="1">
              <a:off x="1417927" y="2128908"/>
              <a:ext cx="549243" cy="2490772"/>
            </a:xfrm>
            <a:prstGeom prst="roundRect">
              <a:avLst>
                <a:gd name="adj" fmla="val 50000"/>
              </a:avLst>
            </a:prstGeom>
            <a:ln>
              <a:gradFill flip="none" rotWithShape="1">
                <a:gsLst>
                  <a:gs pos="0">
                    <a:schemeClr val="bg1">
                      <a:alpha val="59655"/>
                    </a:schemeClr>
                  </a:gs>
                  <a:gs pos="83000">
                    <a:schemeClr val="bg1">
                      <a:alpha val="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914615-2A6B-5139-816E-702D9D2F5718}"/>
                </a:ext>
              </a:extLst>
            </p:cNvPr>
            <p:cNvSpPr/>
            <p:nvPr/>
          </p:nvSpPr>
          <p:spPr>
            <a:xfrm rot="16200000">
              <a:off x="534167" y="3161759"/>
              <a:ext cx="425070" cy="42506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</p:grpSp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9322D4D1-96BE-208D-DA19-E647EFA61AC0}"/>
              </a:ext>
            </a:extLst>
          </p:cNvPr>
          <p:cNvSpPr/>
          <p:nvPr/>
        </p:nvSpPr>
        <p:spPr>
          <a:xfrm>
            <a:off x="4581578" y="935785"/>
            <a:ext cx="3023135" cy="4166471"/>
          </a:xfrm>
          <a:prstGeom prst="roundRect">
            <a:avLst>
              <a:gd name="adj" fmla="val 5974"/>
            </a:avLst>
          </a:prstGeom>
          <a:ln>
            <a:gradFill flip="none" rotWithShape="1">
              <a:gsLst>
                <a:gs pos="0">
                  <a:schemeClr val="bg1">
                    <a:alpha val="59655"/>
                  </a:schemeClr>
                </a:gs>
                <a:gs pos="83000">
                  <a:schemeClr val="bg1">
                    <a:alpha val="0"/>
                  </a:schemeClr>
                </a:gs>
              </a:gsLst>
              <a:lin ang="30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>
              <a:spcAft>
                <a:spcPts val="600"/>
              </a:spcAft>
            </a:pPr>
            <a:r>
              <a:rPr lang="en-GB" b="1" dirty="0">
                <a:latin typeface="Inter SemiBold" panose="02000503000000020004" pitchFamily="2" charset="0"/>
                <a:ea typeface="Inter SemiBold" panose="02000503000000020004" pitchFamily="2" charset="0"/>
              </a:rPr>
              <a:t>Point</a:t>
            </a:r>
            <a:br>
              <a:rPr lang="en-GB" b="1" dirty="0">
                <a:latin typeface="Inter SemiBold" panose="02000503000000020004" pitchFamily="2" charset="0"/>
                <a:ea typeface="Inter SemiBold" panose="02000503000000020004" pitchFamily="2" charset="0"/>
              </a:rPr>
            </a:br>
            <a:r>
              <a:rPr lang="en-GB" b="1" dirty="0">
                <a:latin typeface="Inter SemiBold" panose="02000503000000020004" pitchFamily="2" charset="0"/>
                <a:ea typeface="Inter SemiBold" panose="02000503000000020004" pitchFamily="2" charset="0"/>
              </a:rPr>
              <a:t>(2 lines)</a:t>
            </a:r>
          </a:p>
          <a:p>
            <a:pPr algn="ctr">
              <a:spcAft>
                <a:spcPts val="600"/>
              </a:spcAft>
            </a:pPr>
            <a:r>
              <a:rPr lang="en-GB" sz="1200" dirty="0">
                <a:latin typeface="Inter" panose="02000503000000020004" pitchFamily="2" charset="0"/>
                <a:ea typeface="Inter" panose="02000503000000020004" pitchFamily="2" charset="0"/>
              </a:rPr>
              <a:t>Description</a:t>
            </a:r>
          </a:p>
        </p:txBody>
      </p:sp>
      <p:pic>
        <p:nvPicPr>
          <p:cNvPr id="17" name="Picture 16" descr="A close-up of a blue and white circle&#10;&#10;Description automatically generated">
            <a:extLst>
              <a:ext uri="{FF2B5EF4-FFF2-40B4-BE49-F238E27FC236}">
                <a16:creationId xmlns:a16="http://schemas.microsoft.com/office/drawing/2014/main" id="{09DC6BD2-822F-41AA-7F37-461BA769E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r="12500"/>
          <a:stretch/>
        </p:blipFill>
        <p:spPr>
          <a:xfrm>
            <a:off x="4703744" y="1044330"/>
            <a:ext cx="2806189" cy="2806189"/>
          </a:xfrm>
          <a:prstGeom prst="roundRect">
            <a:avLst>
              <a:gd name="adj" fmla="val 3993"/>
            </a:avLst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08E9B36-C0D4-821B-4B2C-5A2E620F6A55}"/>
              </a:ext>
            </a:extLst>
          </p:cNvPr>
          <p:cNvGrpSpPr/>
          <p:nvPr/>
        </p:nvGrpSpPr>
        <p:grpSpPr>
          <a:xfrm>
            <a:off x="7866645" y="935785"/>
            <a:ext cx="3023135" cy="4166471"/>
            <a:chOff x="7866645" y="813018"/>
            <a:chExt cx="3023135" cy="4166471"/>
          </a:xfrm>
        </p:grpSpPr>
        <p:sp useBgFill="1"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B52D38C-706C-F0FC-0763-519944F6BEF0}"/>
                </a:ext>
              </a:extLst>
            </p:cNvPr>
            <p:cNvSpPr/>
            <p:nvPr/>
          </p:nvSpPr>
          <p:spPr>
            <a:xfrm>
              <a:off x="7866645" y="813018"/>
              <a:ext cx="3023135" cy="4166471"/>
            </a:xfrm>
            <a:prstGeom prst="roundRect">
              <a:avLst>
                <a:gd name="adj" fmla="val 5974"/>
              </a:avLst>
            </a:prstGeom>
            <a:ln>
              <a:gradFill flip="none" rotWithShape="1">
                <a:gsLst>
                  <a:gs pos="0">
                    <a:schemeClr val="bg1">
                      <a:alpha val="59655"/>
                    </a:schemeClr>
                  </a:gs>
                  <a:gs pos="83000">
                    <a:schemeClr val="bg1">
                      <a:alpha val="0"/>
                    </a:schemeClr>
                  </a:gs>
                </a:gsLst>
                <a:lin ang="3000000" scaled="0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b"/>
            <a:lstStyle/>
            <a:p>
              <a:pPr algn="ctr">
                <a:spcAft>
                  <a:spcPts val="600"/>
                </a:spcAft>
              </a:pPr>
              <a:r>
                <a:rPr lang="en-GB" b="1" dirty="0">
                  <a:latin typeface="Inter SemiBold" panose="02000503000000020004" pitchFamily="2" charset="0"/>
                  <a:ea typeface="Inter SemiBold" panose="02000503000000020004" pitchFamily="2" charset="0"/>
                </a:rPr>
                <a:t>Point</a:t>
              </a:r>
              <a:br>
                <a:rPr lang="en-GB" b="1" dirty="0">
                  <a:latin typeface="Inter SemiBold" panose="02000503000000020004" pitchFamily="2" charset="0"/>
                  <a:ea typeface="Inter SemiBold" panose="02000503000000020004" pitchFamily="2" charset="0"/>
                </a:rPr>
              </a:br>
              <a:r>
                <a:rPr lang="en-GB" b="1" dirty="0">
                  <a:latin typeface="Inter SemiBold" panose="02000503000000020004" pitchFamily="2" charset="0"/>
                  <a:ea typeface="Inter SemiBold" panose="02000503000000020004" pitchFamily="2" charset="0"/>
                </a:rPr>
                <a:t>(2 lines)</a:t>
              </a:r>
            </a:p>
            <a:p>
              <a:pPr algn="ctr">
                <a:spcAft>
                  <a:spcPts val="600"/>
                </a:spcAft>
              </a:pPr>
              <a:r>
                <a:rPr lang="en-GB" sz="1200" dirty="0">
                  <a:latin typeface="Inter" panose="02000503000000020004" pitchFamily="2" charset="0"/>
                  <a:ea typeface="Inter" panose="02000503000000020004" pitchFamily="2" charset="0"/>
                </a:rPr>
                <a:t>Description</a:t>
              </a:r>
            </a:p>
          </p:txBody>
        </p:sp>
        <p:pic>
          <p:nvPicPr>
            <p:cNvPr id="19" name="Picture 18" descr="A close-up of a blue and white circle&#10;&#10;Description automatically generated">
              <a:extLst>
                <a:ext uri="{FF2B5EF4-FFF2-40B4-BE49-F238E27FC236}">
                  <a16:creationId xmlns:a16="http://schemas.microsoft.com/office/drawing/2014/main" id="{90411D85-2774-DF93-825A-C7CF121C9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00" r="12500"/>
            <a:stretch/>
          </p:blipFill>
          <p:spPr>
            <a:xfrm>
              <a:off x="7988811" y="921563"/>
              <a:ext cx="2806189" cy="2806189"/>
            </a:xfrm>
            <a:prstGeom prst="roundRect">
              <a:avLst>
                <a:gd name="adj" fmla="val 3993"/>
              </a:avLst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FC2B38F-FDE1-3BF5-B14D-5B5735AB38F2}"/>
              </a:ext>
            </a:extLst>
          </p:cNvPr>
          <p:cNvGrpSpPr/>
          <p:nvPr/>
        </p:nvGrpSpPr>
        <p:grpSpPr>
          <a:xfrm>
            <a:off x="1297623" y="935785"/>
            <a:ext cx="3023135" cy="4166471"/>
            <a:chOff x="1297623" y="813018"/>
            <a:chExt cx="3023135" cy="4166471"/>
          </a:xfrm>
        </p:grpSpPr>
        <p:sp useBgFill="1"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D2D92E2-B6AC-003F-0CF6-7CD8FC70C4DB}"/>
                </a:ext>
              </a:extLst>
            </p:cNvPr>
            <p:cNvSpPr/>
            <p:nvPr/>
          </p:nvSpPr>
          <p:spPr>
            <a:xfrm>
              <a:off x="1297623" y="813018"/>
              <a:ext cx="3023135" cy="4166471"/>
            </a:xfrm>
            <a:prstGeom prst="roundRect">
              <a:avLst>
                <a:gd name="adj" fmla="val 5974"/>
              </a:avLst>
            </a:prstGeom>
            <a:ln>
              <a:gradFill flip="none" rotWithShape="1">
                <a:gsLst>
                  <a:gs pos="0">
                    <a:schemeClr val="bg1">
                      <a:alpha val="59655"/>
                    </a:schemeClr>
                  </a:gs>
                  <a:gs pos="83000">
                    <a:schemeClr val="bg1">
                      <a:alpha val="0"/>
                    </a:schemeClr>
                  </a:gs>
                </a:gsLst>
                <a:lin ang="3000000" scaled="0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b"/>
            <a:lstStyle/>
            <a:p>
              <a:pPr algn="ctr">
                <a:spcAft>
                  <a:spcPts val="600"/>
                </a:spcAft>
              </a:pPr>
              <a:r>
                <a:rPr lang="en-GB" b="1" dirty="0">
                  <a:latin typeface="Inter SemiBold" panose="02000503000000020004" pitchFamily="2" charset="0"/>
                  <a:ea typeface="Inter SemiBold" panose="02000503000000020004" pitchFamily="2" charset="0"/>
                </a:rPr>
                <a:t>Point</a:t>
              </a:r>
              <a:br>
                <a:rPr lang="en-GB" b="1" dirty="0">
                  <a:latin typeface="Inter SemiBold" panose="02000503000000020004" pitchFamily="2" charset="0"/>
                  <a:ea typeface="Inter SemiBold" panose="02000503000000020004" pitchFamily="2" charset="0"/>
                </a:rPr>
              </a:br>
              <a:r>
                <a:rPr lang="en-GB" b="1" dirty="0">
                  <a:latin typeface="Inter SemiBold" panose="02000503000000020004" pitchFamily="2" charset="0"/>
                  <a:ea typeface="Inter SemiBold" panose="02000503000000020004" pitchFamily="2" charset="0"/>
                </a:rPr>
                <a:t>(2 lines)</a:t>
              </a:r>
            </a:p>
            <a:p>
              <a:pPr algn="ctr">
                <a:spcAft>
                  <a:spcPts val="600"/>
                </a:spcAft>
              </a:pPr>
              <a:r>
                <a:rPr lang="en-GB" sz="1200" dirty="0">
                  <a:latin typeface="Inter" panose="02000503000000020004" pitchFamily="2" charset="0"/>
                  <a:ea typeface="Inter" panose="02000503000000020004" pitchFamily="2" charset="0"/>
                </a:rPr>
                <a:t>Description</a:t>
              </a:r>
            </a:p>
          </p:txBody>
        </p:sp>
        <p:pic>
          <p:nvPicPr>
            <p:cNvPr id="21" name="Picture 20" descr="A close-up of a blue and white circle&#10;&#10;Description automatically generated">
              <a:extLst>
                <a:ext uri="{FF2B5EF4-FFF2-40B4-BE49-F238E27FC236}">
                  <a16:creationId xmlns:a16="http://schemas.microsoft.com/office/drawing/2014/main" id="{578B31DB-0697-A05B-70BC-DF83F78EA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00" r="12500"/>
            <a:stretch/>
          </p:blipFill>
          <p:spPr>
            <a:xfrm>
              <a:off x="1419789" y="921563"/>
              <a:ext cx="2806189" cy="2806189"/>
            </a:xfrm>
            <a:prstGeom prst="roundRect">
              <a:avLst>
                <a:gd name="adj" fmla="val 3993"/>
              </a:avLst>
            </a:prstGeom>
          </p:spPr>
        </p:pic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25A0A748-3BB2-A7FE-E2C1-29536BC62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8054" y="5517480"/>
            <a:ext cx="260228" cy="260228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B6C85F53-87C1-EBB7-601C-80832D895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1987" y="5535248"/>
            <a:ext cx="312274" cy="19950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09057704-AFEE-0649-3E93-8FA6128B95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88085" y="5532665"/>
            <a:ext cx="216856" cy="21685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3FA6CE77-9088-2BE1-D90A-EE20E235A3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4591" y="5516396"/>
            <a:ext cx="262396" cy="26239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4A9BE1E-C88B-2CF4-638E-29F049A0BB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8575" y="5558271"/>
            <a:ext cx="167640" cy="1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5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ounded Rectangle 1">
            <a:extLst>
              <a:ext uri="{FF2B5EF4-FFF2-40B4-BE49-F238E27FC236}">
                <a16:creationId xmlns:a16="http://schemas.microsoft.com/office/drawing/2014/main" id="{616918D6-7FB4-9C55-F41B-49F3276C09F1}"/>
              </a:ext>
            </a:extLst>
          </p:cNvPr>
          <p:cNvSpPr/>
          <p:nvPr/>
        </p:nvSpPr>
        <p:spPr>
          <a:xfrm>
            <a:off x="1664952" y="593898"/>
            <a:ext cx="8862096" cy="5670203"/>
          </a:xfrm>
          <a:prstGeom prst="roundRect">
            <a:avLst>
              <a:gd name="adj" fmla="val 5974"/>
            </a:avLst>
          </a:prstGeom>
          <a:ln>
            <a:gradFill flip="none" rotWithShape="1">
              <a:gsLst>
                <a:gs pos="0">
                  <a:schemeClr val="bg1">
                    <a:alpha val="59655"/>
                  </a:schemeClr>
                </a:gs>
                <a:gs pos="83000">
                  <a:schemeClr val="bg1">
                    <a:alpha val="0"/>
                  </a:schemeClr>
                </a:gs>
              </a:gsLst>
              <a:lin ang="30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45722293-3466-218C-73D1-03CF68F1C656}"/>
              </a:ext>
            </a:extLst>
          </p:cNvPr>
          <p:cNvSpPr/>
          <p:nvPr/>
        </p:nvSpPr>
        <p:spPr>
          <a:xfrm>
            <a:off x="1808885" y="1439333"/>
            <a:ext cx="8596648" cy="4689301"/>
          </a:xfrm>
          <a:prstGeom prst="roundRect">
            <a:avLst>
              <a:gd name="adj" fmla="val 5765"/>
            </a:avLst>
          </a:prstGeom>
          <a:ln>
            <a:noFill/>
          </a:ln>
          <a:effectLst>
            <a:innerShdw blurRad="63500" dist="50800" dir="16200000">
              <a:prstClr val="black">
                <a:alpha val="2107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endParaRPr lang="en-GB" sz="1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19791CA-898B-215E-804D-376B7157F7D6}"/>
              </a:ext>
            </a:extLst>
          </p:cNvPr>
          <p:cNvSpPr/>
          <p:nvPr/>
        </p:nvSpPr>
        <p:spPr>
          <a:xfrm>
            <a:off x="1808885" y="1439333"/>
            <a:ext cx="8596648" cy="4689301"/>
          </a:xfrm>
          <a:prstGeom prst="roundRect">
            <a:avLst>
              <a:gd name="adj" fmla="val 5974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rtlCol="0" anchor="ctr"/>
          <a:lstStyle/>
          <a:p>
            <a:endParaRPr lang="en-GB" sz="1600"/>
          </a:p>
        </p:txBody>
      </p:sp>
      <p:sp useBgFill="1">
        <p:nvSpPr>
          <p:cNvPr id="7" name="Rounded Rectangle 6">
            <a:extLst>
              <a:ext uri="{FF2B5EF4-FFF2-40B4-BE49-F238E27FC236}">
                <a16:creationId xmlns:a16="http://schemas.microsoft.com/office/drawing/2014/main" id="{F9D22296-8EE6-13CB-0118-C14CC3EE235F}"/>
              </a:ext>
            </a:extLst>
          </p:cNvPr>
          <p:cNvSpPr/>
          <p:nvPr/>
        </p:nvSpPr>
        <p:spPr>
          <a:xfrm>
            <a:off x="8288865" y="969282"/>
            <a:ext cx="2116667" cy="33458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innerShdw blurRad="63500" dist="50800" dir="16200000">
              <a:prstClr val="black">
                <a:alpha val="2107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endParaRPr lang="en-GB" sz="1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6DB1BEF-C25B-0BCF-7A92-49C98F6D5138}"/>
              </a:ext>
            </a:extLst>
          </p:cNvPr>
          <p:cNvSpPr/>
          <p:nvPr/>
        </p:nvSpPr>
        <p:spPr>
          <a:xfrm>
            <a:off x="8288866" y="969283"/>
            <a:ext cx="2116667" cy="334583"/>
          </a:xfrm>
          <a:prstGeom prst="roundRect">
            <a:avLst>
              <a:gd name="adj" fmla="val 50000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r>
              <a:rPr lang="en-GB" sz="1200" dirty="0">
                <a:solidFill>
                  <a:schemeClr val="lt1">
                    <a:alpha val="60000"/>
                  </a:schemeClr>
                </a:solidFill>
              </a:rPr>
              <a:t>Search</a:t>
            </a:r>
            <a:endParaRPr lang="en-GB" sz="12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E24D83-88ED-7458-144E-0BD70B12F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3409" y="1063863"/>
            <a:ext cx="145423" cy="145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EE8C86-C638-950A-365A-1730C385FA5B}"/>
              </a:ext>
            </a:extLst>
          </p:cNvPr>
          <p:cNvSpPr txBox="1"/>
          <p:nvPr/>
        </p:nvSpPr>
        <p:spPr>
          <a:xfrm>
            <a:off x="1998135" y="837751"/>
            <a:ext cx="3229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Notes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4663E-8A6E-8BB2-EE42-79032B2E88D1}"/>
              </a:ext>
            </a:extLst>
          </p:cNvPr>
          <p:cNvSpPr txBox="1"/>
          <p:nvPr/>
        </p:nvSpPr>
        <p:spPr>
          <a:xfrm>
            <a:off x="1998135" y="1679248"/>
            <a:ext cx="8280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000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SUBTITLE</a:t>
            </a:r>
          </a:p>
          <a:p>
            <a:pPr>
              <a:spcAft>
                <a:spcPts val="600"/>
              </a:spcAft>
            </a:pPr>
            <a:r>
              <a:rPr lang="en-GB" sz="2000" b="1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C49B1-AEF9-F85F-E9A5-D40FE95BCBE8}"/>
              </a:ext>
            </a:extLst>
          </p:cNvPr>
          <p:cNvSpPr txBox="1"/>
          <p:nvPr/>
        </p:nvSpPr>
        <p:spPr>
          <a:xfrm>
            <a:off x="1998135" y="2618674"/>
            <a:ext cx="82804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sz="1400" b="1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Heading</a:t>
            </a:r>
          </a:p>
          <a:p>
            <a:r>
              <a:rPr lang="en-GB" sz="1200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AC9171-EE78-A5EB-F33D-32C35D8396D0}"/>
              </a:ext>
            </a:extLst>
          </p:cNvPr>
          <p:cNvCxnSpPr>
            <a:cxnSpLocks/>
          </p:cNvCxnSpPr>
          <p:nvPr/>
        </p:nvCxnSpPr>
        <p:spPr>
          <a:xfrm>
            <a:off x="2091266" y="2459644"/>
            <a:ext cx="8017934" cy="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3AB3FB-D8BF-A2E2-3FFD-8EB5CB386D82}"/>
              </a:ext>
            </a:extLst>
          </p:cNvPr>
          <p:cNvGrpSpPr/>
          <p:nvPr/>
        </p:nvGrpSpPr>
        <p:grpSpPr>
          <a:xfrm>
            <a:off x="7429755" y="1018872"/>
            <a:ext cx="629581" cy="234205"/>
            <a:chOff x="7429755" y="226366"/>
            <a:chExt cx="629581" cy="234205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D7870EB-C09B-8F92-928E-EAC102992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29755" y="230702"/>
              <a:ext cx="225532" cy="225532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2EE970D-41E5-ABCA-4D69-F4DA76DB6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42480" y="226366"/>
              <a:ext cx="216856" cy="23420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C5719A-F1C3-008E-BB8F-18487997C5F1}"/>
              </a:ext>
            </a:extLst>
          </p:cNvPr>
          <p:cNvGrpSpPr/>
          <p:nvPr/>
        </p:nvGrpSpPr>
        <p:grpSpPr>
          <a:xfrm>
            <a:off x="5165985" y="949336"/>
            <a:ext cx="1851976" cy="369332"/>
            <a:chOff x="5165985" y="156830"/>
            <a:chExt cx="1851976" cy="369332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D0506C2-9DED-700A-7D47-49533B892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15206" y="230702"/>
              <a:ext cx="225532" cy="225532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EAD65C7-83E7-0BFF-89FF-3BDF62B4B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29310" y="230702"/>
              <a:ext cx="234205" cy="225532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179AF443-4BD4-9EE7-C301-F969286C0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92429" y="230702"/>
              <a:ext cx="225532" cy="22553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B430AA-A49A-A89B-43A5-4E382822145C}"/>
                </a:ext>
              </a:extLst>
            </p:cNvPr>
            <p:cNvSpPr txBox="1"/>
            <p:nvPr/>
          </p:nvSpPr>
          <p:spPr>
            <a:xfrm>
              <a:off x="5165985" y="156830"/>
              <a:ext cx="5781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>
                  <a:solidFill>
                    <a:schemeClr val="bg1"/>
                  </a:solidFill>
                  <a:latin typeface="Inter" panose="02000503000000020004" pitchFamily="2" charset="0"/>
                  <a:ea typeface="Inter" panose="02000503000000020004" pitchFamily="2" charset="0"/>
                </a:rPr>
                <a:t>Aa</a:t>
              </a:r>
              <a:endParaRPr lang="en-GB" dirty="0">
                <a:latin typeface="Inter" panose="02000503000000020004" pitchFamily="2" charset="0"/>
                <a:ea typeface="Inter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1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pple 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2F6"/>
      </a:accent1>
      <a:accent2>
        <a:srgbClr val="027BFF"/>
      </a:accent2>
      <a:accent3>
        <a:srgbClr val="F8362F"/>
      </a:accent3>
      <a:accent4>
        <a:srgbClr val="FE9400"/>
      </a:accent4>
      <a:accent5>
        <a:srgbClr val="5654D4"/>
      </a:accent5>
      <a:accent6>
        <a:srgbClr val="E2AE08"/>
      </a:accent6>
      <a:hlink>
        <a:srgbClr val="027BFF"/>
      </a:hlink>
      <a:folHlink>
        <a:srgbClr val="2EAE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33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Inter</vt:lpstr>
      <vt:lpstr>Inter Medium</vt:lpstr>
      <vt:lpstr>Arial</vt:lpstr>
      <vt:lpstr>Inter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Story Productions @dstoryco</dc:creator>
  <cp:lastModifiedBy>D Story Productions @dstoryco</cp:lastModifiedBy>
  <cp:revision>69</cp:revision>
  <dcterms:created xsi:type="dcterms:W3CDTF">2023-11-07T03:29:17Z</dcterms:created>
  <dcterms:modified xsi:type="dcterms:W3CDTF">2023-11-09T05:00:40Z</dcterms:modified>
</cp:coreProperties>
</file>