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5"/>
  </p:notesMasterIdLst>
  <p:sldIdLst>
    <p:sldId id="266" r:id="rId2"/>
    <p:sldId id="256" r:id="rId3"/>
    <p:sldId id="268" r:id="rId4"/>
  </p:sldIdLst>
  <p:sldSz cx="12192000" cy="6858000"/>
  <p:notesSz cx="6858000" cy="9144000"/>
  <p:embeddedFontLst>
    <p:embeddedFont>
      <p:font typeface="Fairfax" panose="02000000000000000000" pitchFamily="2" charset="0"/>
      <p:regular r:id="rId6"/>
      <p:bold r:id="rId7"/>
      <p:italic r:id="rId8"/>
    </p:embeddedFont>
    <p:embeddedFont>
      <p:font typeface="Fairfax" panose="02000000000000000000" pitchFamily="2" charset="0"/>
      <p:regular r:id="rId6"/>
      <p:bold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37E"/>
    <a:srgbClr val="F36D00"/>
    <a:srgbClr val="0084AA"/>
    <a:srgbClr val="CED97E"/>
    <a:srgbClr val="FBC376"/>
    <a:srgbClr val="008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25"/>
    <p:restoredTop sz="97030"/>
  </p:normalViewPr>
  <p:slideViewPr>
    <p:cSldViewPr snapToGrid="0">
      <p:cViewPr varScale="1">
        <p:scale>
          <a:sx n="124" d="100"/>
          <a:sy n="124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3189F851-09DE-EB42-9886-3F8100C71213}" type="datetimeFigureOut">
              <a:rPr lang="en-GB" smtClean="0"/>
              <a:pPr/>
              <a:t>18/08/2023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3106B80F-F29E-A84F-9789-EC199AA066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50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164D0B2-7949-9116-2F6B-FEFCC8478448}"/>
              </a:ext>
            </a:extLst>
          </p:cNvPr>
          <p:cNvSpPr/>
          <p:nvPr userDrawn="1"/>
        </p:nvSpPr>
        <p:spPr>
          <a:xfrm>
            <a:off x="0" y="6425738"/>
            <a:ext cx="12192000" cy="4322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338BDD-479D-3A24-27FA-CD67369603E9}"/>
              </a:ext>
            </a:extLst>
          </p:cNvPr>
          <p:cNvCxnSpPr/>
          <p:nvPr userDrawn="1"/>
        </p:nvCxnSpPr>
        <p:spPr>
          <a:xfrm>
            <a:off x="0" y="6425738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45221923-9238-BF73-CA7E-CA761054367E}"/>
              </a:ext>
            </a:extLst>
          </p:cNvPr>
          <p:cNvSpPr txBox="1">
            <a:spLocks/>
          </p:cNvSpPr>
          <p:nvPr userDrawn="1"/>
        </p:nvSpPr>
        <p:spPr>
          <a:xfrm>
            <a:off x="10619110" y="6463409"/>
            <a:ext cx="1469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200" kern="120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E8938A-3478-5E41-AF2F-033B79E7FEEE}" type="datetime12">
              <a:rPr lang="en-HK" smtClean="0"/>
              <a:pPr/>
              <a:t>5:39 PM</a:t>
            </a:fld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03E259-C2ED-6ED2-B2F2-FF21FC19158A}"/>
              </a:ext>
            </a:extLst>
          </p:cNvPr>
          <p:cNvSpPr/>
          <p:nvPr userDrawn="1"/>
        </p:nvSpPr>
        <p:spPr>
          <a:xfrm>
            <a:off x="59061" y="6480713"/>
            <a:ext cx="1215824" cy="32231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r>
              <a:rPr lang="en-GB" sz="2200" b="1" i="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Start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C322CE8-9C6F-EB33-4737-D08B6AD68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34700" y="6519614"/>
            <a:ext cx="246299" cy="2462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B6A37B6-BD1F-F2D1-08CA-B5CE0C073A30}"/>
              </a:ext>
            </a:extLst>
          </p:cNvPr>
          <p:cNvGrpSpPr/>
          <p:nvPr userDrawn="1"/>
        </p:nvGrpSpPr>
        <p:grpSpPr>
          <a:xfrm>
            <a:off x="227252" y="187161"/>
            <a:ext cx="1410643" cy="1032166"/>
            <a:chOff x="201851" y="314031"/>
            <a:chExt cx="1410643" cy="1032166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4573B14-3FAE-5B3E-C39A-D105B54546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1174" y="314031"/>
              <a:ext cx="551999" cy="6150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B2485C-6FA1-B55C-19F6-8F67DC5807E8}"/>
                </a:ext>
              </a:extLst>
            </p:cNvPr>
            <p:cNvSpPr txBox="1"/>
            <p:nvPr userDrawn="1"/>
          </p:nvSpPr>
          <p:spPr>
            <a:xfrm>
              <a:off x="201851" y="1007643"/>
              <a:ext cx="1410643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2200" dirty="0" err="1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MyComputer</a:t>
              </a:r>
              <a:endParaRPr lang="en-GB" sz="2200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DB57D5-7583-1093-1258-BDF8368FAA0D}"/>
              </a:ext>
            </a:extLst>
          </p:cNvPr>
          <p:cNvGrpSpPr/>
          <p:nvPr userDrawn="1"/>
        </p:nvGrpSpPr>
        <p:grpSpPr>
          <a:xfrm>
            <a:off x="156720" y="1440013"/>
            <a:ext cx="1551707" cy="1032166"/>
            <a:chOff x="131319" y="1800355"/>
            <a:chExt cx="1551707" cy="10321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2786104-2719-D0A0-6363-F34DD39E6E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9629" y="1800355"/>
              <a:ext cx="615085" cy="6150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88D265-0554-4A0E-2E6A-D645C4CD888D}"/>
                </a:ext>
              </a:extLst>
            </p:cNvPr>
            <p:cNvSpPr txBox="1"/>
            <p:nvPr userDrawn="1"/>
          </p:nvSpPr>
          <p:spPr>
            <a:xfrm>
              <a:off x="131319" y="2493967"/>
              <a:ext cx="1551707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2200" dirty="0" err="1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MyDocuments</a:t>
              </a:r>
              <a:endParaRPr lang="en-GB" sz="2200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F2B207-700B-45D8-341A-AD4DFBFECCFC}"/>
              </a:ext>
            </a:extLst>
          </p:cNvPr>
          <p:cNvGrpSpPr/>
          <p:nvPr userDrawn="1"/>
        </p:nvGrpSpPr>
        <p:grpSpPr>
          <a:xfrm>
            <a:off x="368316" y="2692865"/>
            <a:ext cx="1128514" cy="1319359"/>
            <a:chOff x="342915" y="3288335"/>
            <a:chExt cx="1128514" cy="1319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C75F332-7A54-F145-2799-687D9A52DA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491" y="3288335"/>
              <a:ext cx="630855" cy="6308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BC9477-06A2-5BE3-029B-78C937522556}"/>
                </a:ext>
              </a:extLst>
            </p:cNvPr>
            <p:cNvSpPr txBox="1"/>
            <p:nvPr userDrawn="1"/>
          </p:nvSpPr>
          <p:spPr>
            <a:xfrm>
              <a:off x="342915" y="4049080"/>
              <a:ext cx="1128514" cy="5586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B" sz="2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Internet</a:t>
              </a:r>
              <a:br>
                <a:rPr lang="en-GB" sz="2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</a:br>
              <a:r>
                <a:rPr lang="en-GB" sz="2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Explorer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281429-336D-3FE5-9347-18BA07AC5CF9}"/>
              </a:ext>
            </a:extLst>
          </p:cNvPr>
          <p:cNvGrpSpPr/>
          <p:nvPr userDrawn="1"/>
        </p:nvGrpSpPr>
        <p:grpSpPr>
          <a:xfrm>
            <a:off x="579913" y="4232909"/>
            <a:ext cx="705321" cy="1001289"/>
            <a:chOff x="554512" y="5061852"/>
            <a:chExt cx="705321" cy="1001289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63BCBB7-6505-A694-BDB0-F3BC05D022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9630" y="5061852"/>
              <a:ext cx="615085" cy="6150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7C4EA-800C-B547-269C-6DDFF3BCE07E}"/>
                </a:ext>
              </a:extLst>
            </p:cNvPr>
            <p:cNvSpPr txBox="1"/>
            <p:nvPr userDrawn="1"/>
          </p:nvSpPr>
          <p:spPr>
            <a:xfrm>
              <a:off x="554512" y="5724587"/>
              <a:ext cx="705321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2200" dirty="0" err="1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eMail</a:t>
              </a:r>
              <a:endParaRPr lang="en-GB" sz="2200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22159C-6CA6-92A6-F1A1-29FEF68AB79F}"/>
              </a:ext>
            </a:extLst>
          </p:cNvPr>
          <p:cNvGrpSpPr/>
          <p:nvPr userDrawn="1"/>
        </p:nvGrpSpPr>
        <p:grpSpPr>
          <a:xfrm>
            <a:off x="2067246" y="187161"/>
            <a:ext cx="846386" cy="1319360"/>
            <a:chOff x="10667682" y="1163200"/>
            <a:chExt cx="846386" cy="131936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79D692C-BE5F-3F56-1AE2-30613EBCE0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52618" y="1163200"/>
              <a:ext cx="630856" cy="63085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AC32D-155D-7B9C-79FD-10BE9EF22392}"/>
                </a:ext>
              </a:extLst>
            </p:cNvPr>
            <p:cNvSpPr txBox="1"/>
            <p:nvPr userDrawn="1"/>
          </p:nvSpPr>
          <p:spPr>
            <a:xfrm>
              <a:off x="10667682" y="1923946"/>
              <a:ext cx="846386" cy="5586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ctr" defTabSz="914400" rtl="0" eaLnBrk="1" latinLnBrk="0" hangingPunct="1">
                <a:lnSpc>
                  <a:spcPct val="80000"/>
                </a:lnSpc>
              </a:pPr>
              <a:r>
                <a:rPr lang="en-GB" sz="2200" kern="1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Media</a:t>
              </a:r>
              <a:br>
                <a:rPr lang="en-GB" sz="2200" kern="1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</a:br>
              <a:r>
                <a:rPr lang="en-GB" sz="2200" kern="1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Player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D12357-9DE8-D1B7-47CE-4D36D58E0D92}"/>
              </a:ext>
            </a:extLst>
          </p:cNvPr>
          <p:cNvGrpSpPr/>
          <p:nvPr userDrawn="1"/>
        </p:nvGrpSpPr>
        <p:grpSpPr>
          <a:xfrm>
            <a:off x="11161407" y="5059774"/>
            <a:ext cx="705321" cy="1151250"/>
            <a:chOff x="614435" y="978841"/>
            <a:chExt cx="705321" cy="11512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A72359A-1A05-C5C6-9F9D-BFE02F0E0F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8823" y="978841"/>
              <a:ext cx="696544" cy="73471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61117E-AA54-3AB2-3331-B2FB488E6A08}"/>
                </a:ext>
              </a:extLst>
            </p:cNvPr>
            <p:cNvSpPr txBox="1"/>
            <p:nvPr userDrawn="1"/>
          </p:nvSpPr>
          <p:spPr>
            <a:xfrm>
              <a:off x="614435" y="1791537"/>
              <a:ext cx="705321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22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Trash</a:t>
              </a:r>
            </a:p>
          </p:txBody>
        </p:sp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A28EC6F-A7EC-5F6E-AEA2-08993C8DAFE3}"/>
              </a:ext>
            </a:extLst>
          </p:cNvPr>
          <p:cNvSpPr txBox="1">
            <a:spLocks/>
          </p:cNvSpPr>
          <p:nvPr userDrawn="1"/>
        </p:nvSpPr>
        <p:spPr>
          <a:xfrm>
            <a:off x="1333946" y="6480711"/>
            <a:ext cx="1629387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Basic info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11F4EE9-D77B-CBE3-A236-A917B7D07020}"/>
              </a:ext>
            </a:extLst>
          </p:cNvPr>
          <p:cNvSpPr txBox="1">
            <a:spLocks/>
          </p:cNvSpPr>
          <p:nvPr userDrawn="1"/>
        </p:nvSpPr>
        <p:spPr>
          <a:xfrm>
            <a:off x="3024871" y="6480711"/>
            <a:ext cx="1551895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Interests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DF5654D-79CF-91E7-EF46-5641EF388201}"/>
              </a:ext>
            </a:extLst>
          </p:cNvPr>
          <p:cNvSpPr txBox="1">
            <a:spLocks/>
          </p:cNvSpPr>
          <p:nvPr userDrawn="1"/>
        </p:nvSpPr>
        <p:spPr>
          <a:xfrm>
            <a:off x="4638304" y="6480711"/>
            <a:ext cx="1903696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Testimonials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1687650-A269-FB4B-E92C-E01D2A5DE829}"/>
              </a:ext>
            </a:extLst>
          </p:cNvPr>
          <p:cNvSpPr txBox="1">
            <a:spLocks/>
          </p:cNvSpPr>
          <p:nvPr userDrawn="1"/>
        </p:nvSpPr>
        <p:spPr>
          <a:xfrm>
            <a:off x="6603538" y="6480711"/>
            <a:ext cx="2320085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Additional info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378F52B-97C0-FCE6-3B3B-C801B51EB491}"/>
              </a:ext>
            </a:extLst>
          </p:cNvPr>
          <p:cNvSpPr txBox="1">
            <a:spLocks/>
          </p:cNvSpPr>
          <p:nvPr userDrawn="1"/>
        </p:nvSpPr>
        <p:spPr>
          <a:xfrm>
            <a:off x="8985163" y="6480711"/>
            <a:ext cx="1202852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Socials</a:t>
            </a:r>
          </a:p>
        </p:txBody>
      </p:sp>
    </p:spTree>
    <p:extLst>
      <p:ext uri="{BB962C8B-B14F-4D97-AF65-F5344CB8AC3E}">
        <p14:creationId xmlns:p14="http://schemas.microsoft.com/office/powerpoint/2010/main" val="239909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164D0B2-7949-9116-2F6B-FEFCC8478448}"/>
              </a:ext>
            </a:extLst>
          </p:cNvPr>
          <p:cNvSpPr/>
          <p:nvPr userDrawn="1"/>
        </p:nvSpPr>
        <p:spPr>
          <a:xfrm>
            <a:off x="0" y="6046804"/>
            <a:ext cx="12741965" cy="8111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338BDD-479D-3A24-27FA-CD67369603E9}"/>
              </a:ext>
            </a:extLst>
          </p:cNvPr>
          <p:cNvCxnSpPr>
            <a:cxnSpLocks/>
          </p:cNvCxnSpPr>
          <p:nvPr userDrawn="1"/>
        </p:nvCxnSpPr>
        <p:spPr>
          <a:xfrm>
            <a:off x="0" y="6046804"/>
            <a:ext cx="1274196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703E259-C2ED-6ED2-B2F2-FF21FC19158A}"/>
              </a:ext>
            </a:extLst>
          </p:cNvPr>
          <p:cNvSpPr/>
          <p:nvPr userDrawn="1"/>
        </p:nvSpPr>
        <p:spPr>
          <a:xfrm>
            <a:off x="110836" y="6149972"/>
            <a:ext cx="2281652" cy="604860"/>
          </a:xfrm>
          <a:prstGeom prst="rect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r>
              <a:rPr lang="en-GB" sz="4000" b="1" i="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Start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C322CE8-9C6F-EB33-4737-D08B6AD68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52782" y="6222975"/>
            <a:ext cx="462212" cy="4622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2F2B207-700B-45D8-341A-AD4DFBFECCFC}"/>
              </a:ext>
            </a:extLst>
          </p:cNvPr>
          <p:cNvGrpSpPr/>
          <p:nvPr userDrawn="1"/>
        </p:nvGrpSpPr>
        <p:grpSpPr>
          <a:xfrm>
            <a:off x="724173" y="-958419"/>
            <a:ext cx="2051844" cy="2443300"/>
            <a:chOff x="360489" y="3288335"/>
            <a:chExt cx="1093366" cy="1301961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C75F332-7A54-F145-2799-687D9A52DA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491" y="3288335"/>
              <a:ext cx="630855" cy="6308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BC9477-06A2-5BE3-029B-78C937522556}"/>
                </a:ext>
              </a:extLst>
            </p:cNvPr>
            <p:cNvSpPr txBox="1"/>
            <p:nvPr userDrawn="1"/>
          </p:nvSpPr>
          <p:spPr>
            <a:xfrm>
              <a:off x="360489" y="4049080"/>
              <a:ext cx="1093366" cy="5412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B" sz="40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Internet</a:t>
              </a:r>
              <a:br>
                <a:rPr lang="en-GB" sz="40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</a:br>
              <a:r>
                <a:rPr lang="en-GB" sz="40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Explorer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281429-336D-3FE5-9347-18BA07AC5CF9}"/>
              </a:ext>
            </a:extLst>
          </p:cNvPr>
          <p:cNvGrpSpPr/>
          <p:nvPr userDrawn="1"/>
        </p:nvGrpSpPr>
        <p:grpSpPr>
          <a:xfrm>
            <a:off x="1108897" y="1931675"/>
            <a:ext cx="1282403" cy="1859262"/>
            <a:chOff x="565497" y="5061852"/>
            <a:chExt cx="683354" cy="99074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63BCBB7-6505-A694-BDB0-F3BC05D022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9630" y="5061852"/>
              <a:ext cx="615085" cy="6150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7C4EA-800C-B547-269C-6DDFF3BCE07E}"/>
                </a:ext>
              </a:extLst>
            </p:cNvPr>
            <p:cNvSpPr txBox="1"/>
            <p:nvPr userDrawn="1"/>
          </p:nvSpPr>
          <p:spPr>
            <a:xfrm>
              <a:off x="565497" y="5724587"/>
              <a:ext cx="683354" cy="3280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4000" dirty="0" err="1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eMail</a:t>
              </a:r>
              <a:endParaRPr lang="en-GB" sz="4000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A28EC6F-A7EC-5F6E-AEA2-08993C8DAFE3}"/>
              </a:ext>
            </a:extLst>
          </p:cNvPr>
          <p:cNvSpPr txBox="1">
            <a:spLocks/>
          </p:cNvSpPr>
          <p:nvPr userDrawn="1"/>
        </p:nvSpPr>
        <p:spPr>
          <a:xfrm>
            <a:off x="2503324" y="6149968"/>
            <a:ext cx="3057757" cy="604862"/>
          </a:xfrm>
          <a:prstGeom prst="rect">
            <a:avLst/>
          </a:prstGeom>
          <a:ln w="508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sz="4000" b="0" dirty="0"/>
              <a:t>Basic info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11F4EE9-D77B-CBE3-A236-A917B7D07020}"/>
              </a:ext>
            </a:extLst>
          </p:cNvPr>
          <p:cNvSpPr txBox="1">
            <a:spLocks/>
          </p:cNvSpPr>
          <p:nvPr userDrawn="1"/>
        </p:nvSpPr>
        <p:spPr>
          <a:xfrm>
            <a:off x="5676565" y="6149968"/>
            <a:ext cx="2912333" cy="604862"/>
          </a:xfrm>
          <a:prstGeom prst="rect">
            <a:avLst/>
          </a:prstGeom>
          <a:ln w="508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sz="4000" b="0" dirty="0"/>
              <a:t>Interests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DF5654D-79CF-91E7-EF46-5641EF388201}"/>
              </a:ext>
            </a:extLst>
          </p:cNvPr>
          <p:cNvSpPr txBox="1">
            <a:spLocks/>
          </p:cNvSpPr>
          <p:nvPr userDrawn="1"/>
        </p:nvSpPr>
        <p:spPr>
          <a:xfrm>
            <a:off x="8704382" y="6149968"/>
            <a:ext cx="3572534" cy="604862"/>
          </a:xfrm>
          <a:prstGeom prst="rect">
            <a:avLst/>
          </a:prstGeom>
          <a:ln w="5080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sz="4000" b="0" dirty="0"/>
              <a:t>Testimonials</a:t>
            </a:r>
          </a:p>
        </p:txBody>
      </p:sp>
    </p:spTree>
    <p:extLst>
      <p:ext uri="{BB962C8B-B14F-4D97-AF65-F5344CB8AC3E}">
        <p14:creationId xmlns:p14="http://schemas.microsoft.com/office/powerpoint/2010/main" val="55287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4D9FBE-B53A-D0FC-F371-8B3DF994CF29}"/>
              </a:ext>
            </a:extLst>
          </p:cNvPr>
          <p:cNvSpPr/>
          <p:nvPr userDrawn="1"/>
        </p:nvSpPr>
        <p:spPr>
          <a:xfrm>
            <a:off x="0" y="6425738"/>
            <a:ext cx="12192000" cy="4322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575F4A-0ED7-A1B1-BFB1-955512CBD574}"/>
              </a:ext>
            </a:extLst>
          </p:cNvPr>
          <p:cNvCxnSpPr/>
          <p:nvPr userDrawn="1"/>
        </p:nvCxnSpPr>
        <p:spPr>
          <a:xfrm>
            <a:off x="0" y="6425738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8B5AC42-7B1B-F0F1-7E6C-4CDA95577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19110" y="6463409"/>
            <a:ext cx="1469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</a:lstStyle>
          <a:p>
            <a:fld id="{7DE8938A-3478-5E41-AF2F-033B79E7FEEE}" type="datetime12">
              <a:rPr lang="en-HK" smtClean="0"/>
              <a:pPr/>
              <a:t>5:39 PM</a:t>
            </a:fld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23857-C65D-0B7D-F6BC-780722F521B7}"/>
              </a:ext>
            </a:extLst>
          </p:cNvPr>
          <p:cNvSpPr/>
          <p:nvPr userDrawn="1"/>
        </p:nvSpPr>
        <p:spPr>
          <a:xfrm>
            <a:off x="59061" y="6480713"/>
            <a:ext cx="1215824" cy="32231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r>
              <a:rPr lang="en-GB" sz="2200" b="1" i="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Start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6CD6710-9731-1157-4FB7-4CA2E1BAEF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34700" y="6519614"/>
            <a:ext cx="246299" cy="246299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51E3E47-B4EE-0553-31FE-D7BD2503C8A6}"/>
              </a:ext>
            </a:extLst>
          </p:cNvPr>
          <p:cNvSpPr txBox="1">
            <a:spLocks/>
          </p:cNvSpPr>
          <p:nvPr userDrawn="1"/>
        </p:nvSpPr>
        <p:spPr>
          <a:xfrm>
            <a:off x="1333946" y="6480711"/>
            <a:ext cx="1629387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Basic info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206ACAD-A8F0-D22B-4D42-2A88ACA767C7}"/>
              </a:ext>
            </a:extLst>
          </p:cNvPr>
          <p:cNvSpPr txBox="1">
            <a:spLocks/>
          </p:cNvSpPr>
          <p:nvPr userDrawn="1"/>
        </p:nvSpPr>
        <p:spPr>
          <a:xfrm>
            <a:off x="3024871" y="6480711"/>
            <a:ext cx="1551895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Interests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1C0D518-D0E9-F50A-80A8-3DD568B7BD69}"/>
              </a:ext>
            </a:extLst>
          </p:cNvPr>
          <p:cNvSpPr txBox="1">
            <a:spLocks/>
          </p:cNvSpPr>
          <p:nvPr userDrawn="1"/>
        </p:nvSpPr>
        <p:spPr>
          <a:xfrm>
            <a:off x="4638304" y="6480711"/>
            <a:ext cx="1903696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Testimonials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13A19CA-B239-BB7A-774A-71399CCA3046}"/>
              </a:ext>
            </a:extLst>
          </p:cNvPr>
          <p:cNvSpPr txBox="1">
            <a:spLocks/>
          </p:cNvSpPr>
          <p:nvPr userDrawn="1"/>
        </p:nvSpPr>
        <p:spPr>
          <a:xfrm>
            <a:off x="6603538" y="6480711"/>
            <a:ext cx="2320085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Additional info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310E969-33B0-27F8-66F7-47F16C30313A}"/>
              </a:ext>
            </a:extLst>
          </p:cNvPr>
          <p:cNvSpPr txBox="1">
            <a:spLocks/>
          </p:cNvSpPr>
          <p:nvPr userDrawn="1"/>
        </p:nvSpPr>
        <p:spPr>
          <a:xfrm>
            <a:off x="8985163" y="6480711"/>
            <a:ext cx="1202852" cy="322313"/>
          </a:xfrm>
          <a:prstGeom prst="rect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b="1" i="0" kern="1200" spc="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HK" b="0" dirty="0"/>
              <a:t>Socials</a:t>
            </a:r>
          </a:p>
        </p:txBody>
      </p:sp>
    </p:spTree>
    <p:extLst>
      <p:ext uri="{BB962C8B-B14F-4D97-AF65-F5344CB8AC3E}">
        <p14:creationId xmlns:p14="http://schemas.microsoft.com/office/powerpoint/2010/main" val="300125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94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44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svg"/><Relationship Id="rId3" Type="http://schemas.openxmlformats.org/officeDocument/2006/relationships/image" Target="../media/image16.svg"/><Relationship Id="rId21" Type="http://schemas.openxmlformats.org/officeDocument/2006/relationships/image" Target="../media/image36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png"/><Relationship Id="rId2" Type="http://schemas.openxmlformats.org/officeDocument/2006/relationships/image" Target="../media/image15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png"/><Relationship Id="rId28" Type="http://schemas.openxmlformats.org/officeDocument/2006/relationships/image" Target="../media/image43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jpg"/><Relationship Id="rId27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18" Type="http://schemas.openxmlformats.org/officeDocument/2006/relationships/image" Target="../media/image60.png"/><Relationship Id="rId3" Type="http://schemas.openxmlformats.org/officeDocument/2006/relationships/image" Target="../media/image45.svg"/><Relationship Id="rId21" Type="http://schemas.openxmlformats.org/officeDocument/2006/relationships/image" Target="../media/image63.svg"/><Relationship Id="rId7" Type="http://schemas.openxmlformats.org/officeDocument/2006/relationships/image" Target="../media/image49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5" Type="http://schemas.openxmlformats.org/officeDocument/2006/relationships/image" Target="../media/image67.sv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24" Type="http://schemas.openxmlformats.org/officeDocument/2006/relationships/image" Target="../media/image66.png"/><Relationship Id="rId5" Type="http://schemas.openxmlformats.org/officeDocument/2006/relationships/image" Target="../media/image47.svg"/><Relationship Id="rId15" Type="http://schemas.openxmlformats.org/officeDocument/2006/relationships/image" Target="../media/image57.svg"/><Relationship Id="rId23" Type="http://schemas.openxmlformats.org/officeDocument/2006/relationships/image" Target="../media/image65.svg"/><Relationship Id="rId10" Type="http://schemas.openxmlformats.org/officeDocument/2006/relationships/image" Target="../media/image52.png"/><Relationship Id="rId19" Type="http://schemas.openxmlformats.org/officeDocument/2006/relationships/image" Target="../media/image61.sv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6C8B6E-E8CC-BFA1-D814-62D8277C0F45}"/>
              </a:ext>
            </a:extLst>
          </p:cNvPr>
          <p:cNvSpPr/>
          <p:nvPr/>
        </p:nvSpPr>
        <p:spPr>
          <a:xfrm>
            <a:off x="3673005" y="2320151"/>
            <a:ext cx="4854692" cy="1972372"/>
          </a:xfrm>
          <a:prstGeom prst="rect">
            <a:avLst/>
          </a:prstGeom>
          <a:ln w="25400">
            <a:solidFill>
              <a:schemeClr val="accent2"/>
            </a:solidFill>
          </a:ln>
          <a:effectLst>
            <a:outerShdw dist="82849" dir="2700000" algn="tl" rotWithShape="0">
              <a:schemeClr val="accent2">
                <a:alpha val="75077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EB71C-95A8-A26A-B4E1-47BF2BB4ABFF}"/>
              </a:ext>
            </a:extLst>
          </p:cNvPr>
          <p:cNvSpPr/>
          <p:nvPr/>
        </p:nvSpPr>
        <p:spPr>
          <a:xfrm>
            <a:off x="3728609" y="2373389"/>
            <a:ext cx="4734781" cy="25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GB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What should we do?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920700-189E-F327-E997-3C4A8234365E}"/>
              </a:ext>
            </a:extLst>
          </p:cNvPr>
          <p:cNvGrpSpPr/>
          <p:nvPr/>
        </p:nvGrpSpPr>
        <p:grpSpPr>
          <a:xfrm>
            <a:off x="7879710" y="2424813"/>
            <a:ext cx="533692" cy="152482"/>
            <a:chOff x="6391607" y="463954"/>
            <a:chExt cx="823505" cy="2352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DC01BC-BC93-7759-7DFA-EC677FB23643}"/>
                </a:ext>
              </a:extLst>
            </p:cNvPr>
            <p:cNvSpPr/>
            <p:nvPr/>
          </p:nvSpPr>
          <p:spPr>
            <a:xfrm>
              <a:off x="6979827" y="463954"/>
              <a:ext cx="235285" cy="23528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6CA268-D159-AD6E-26C7-ABE1A7E503AA}"/>
                </a:ext>
              </a:extLst>
            </p:cNvPr>
            <p:cNvSpPr/>
            <p:nvPr/>
          </p:nvSpPr>
          <p:spPr>
            <a:xfrm>
              <a:off x="6685725" y="463954"/>
              <a:ext cx="235285" cy="23528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871010-F512-0223-8D87-6D41A8861728}"/>
                </a:ext>
              </a:extLst>
            </p:cNvPr>
            <p:cNvSpPr/>
            <p:nvPr/>
          </p:nvSpPr>
          <p:spPr>
            <a:xfrm>
              <a:off x="6391607" y="463954"/>
              <a:ext cx="235285" cy="23528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62BE63-205D-256F-9875-3AAE7D0FB3C5}"/>
                </a:ext>
              </a:extLst>
            </p:cNvPr>
            <p:cNvSpPr/>
            <p:nvPr/>
          </p:nvSpPr>
          <p:spPr>
            <a:xfrm>
              <a:off x="6743956" y="527596"/>
              <a:ext cx="118800" cy="10800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CB021A-7D8D-5D82-E385-F192F2771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6224" y="635597"/>
              <a:ext cx="9996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2A4B15D-F0BD-57D1-B8CD-01598B27D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7839" t="36721" r="36849" b="37037"/>
            <a:stretch/>
          </p:blipFill>
          <p:spPr>
            <a:xfrm>
              <a:off x="7026687" y="509166"/>
              <a:ext cx="139729" cy="144859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65C1A28-3871-12D3-2E4D-90B9782B7EBA}"/>
              </a:ext>
            </a:extLst>
          </p:cNvPr>
          <p:cNvSpPr/>
          <p:nvPr/>
        </p:nvSpPr>
        <p:spPr>
          <a:xfrm>
            <a:off x="7305677" y="3686249"/>
            <a:ext cx="955243" cy="277200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Cancel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8A0770-59A2-EB58-BA38-C85717372627}"/>
              </a:ext>
            </a:extLst>
          </p:cNvPr>
          <p:cNvSpPr/>
          <p:nvPr/>
        </p:nvSpPr>
        <p:spPr>
          <a:xfrm>
            <a:off x="3951215" y="3686248"/>
            <a:ext cx="3212983" cy="2772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C6CE69-8BC7-46C4-1590-B9F7434865E8}"/>
              </a:ext>
            </a:extLst>
          </p:cNvPr>
          <p:cNvSpPr/>
          <p:nvPr/>
        </p:nvSpPr>
        <p:spPr>
          <a:xfrm>
            <a:off x="3991087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9EB5CE-D07F-5E2F-4A8E-705F559B472F}"/>
              </a:ext>
            </a:extLst>
          </p:cNvPr>
          <p:cNvSpPr/>
          <p:nvPr/>
        </p:nvSpPr>
        <p:spPr>
          <a:xfrm>
            <a:off x="4149185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740D32-62CA-9A8D-4DC0-CD25E97F3ACD}"/>
              </a:ext>
            </a:extLst>
          </p:cNvPr>
          <p:cNvSpPr/>
          <p:nvPr/>
        </p:nvSpPr>
        <p:spPr>
          <a:xfrm>
            <a:off x="4307283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54AEF1-4704-43D5-C85A-E946E4F30CA7}"/>
              </a:ext>
            </a:extLst>
          </p:cNvPr>
          <p:cNvSpPr/>
          <p:nvPr/>
        </p:nvSpPr>
        <p:spPr>
          <a:xfrm>
            <a:off x="4465381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B98364-CF18-171B-983C-DE21BC22837A}"/>
              </a:ext>
            </a:extLst>
          </p:cNvPr>
          <p:cNvSpPr/>
          <p:nvPr/>
        </p:nvSpPr>
        <p:spPr>
          <a:xfrm>
            <a:off x="4623479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B055D-0146-047B-DD66-52D850B38E90}"/>
              </a:ext>
            </a:extLst>
          </p:cNvPr>
          <p:cNvSpPr/>
          <p:nvPr/>
        </p:nvSpPr>
        <p:spPr>
          <a:xfrm>
            <a:off x="4781577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79B645-E824-7372-8BC2-6AD024973876}"/>
              </a:ext>
            </a:extLst>
          </p:cNvPr>
          <p:cNvSpPr/>
          <p:nvPr/>
        </p:nvSpPr>
        <p:spPr>
          <a:xfrm>
            <a:off x="4939675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B6FDEB-20B9-E9E4-8639-08D2C54A6DBB}"/>
              </a:ext>
            </a:extLst>
          </p:cNvPr>
          <p:cNvSpPr/>
          <p:nvPr/>
        </p:nvSpPr>
        <p:spPr>
          <a:xfrm>
            <a:off x="5097773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E2F489-C926-68D2-F2CF-E62E3326E6F6}"/>
              </a:ext>
            </a:extLst>
          </p:cNvPr>
          <p:cNvSpPr/>
          <p:nvPr/>
        </p:nvSpPr>
        <p:spPr>
          <a:xfrm>
            <a:off x="5258040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CBB4E8-7A6F-2D74-EC48-A6DCA6C1B455}"/>
              </a:ext>
            </a:extLst>
          </p:cNvPr>
          <p:cNvSpPr/>
          <p:nvPr/>
        </p:nvSpPr>
        <p:spPr>
          <a:xfrm>
            <a:off x="5416138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956729-4991-B9B8-0D41-49FE8955F561}"/>
              </a:ext>
            </a:extLst>
          </p:cNvPr>
          <p:cNvSpPr/>
          <p:nvPr/>
        </p:nvSpPr>
        <p:spPr>
          <a:xfrm>
            <a:off x="5574236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A272E2-C484-8BF3-8700-AE2782D31FB2}"/>
              </a:ext>
            </a:extLst>
          </p:cNvPr>
          <p:cNvSpPr/>
          <p:nvPr/>
        </p:nvSpPr>
        <p:spPr>
          <a:xfrm>
            <a:off x="5732334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8ACC61-1CDC-E8B0-5E27-C2A398263125}"/>
              </a:ext>
            </a:extLst>
          </p:cNvPr>
          <p:cNvSpPr/>
          <p:nvPr/>
        </p:nvSpPr>
        <p:spPr>
          <a:xfrm>
            <a:off x="5890432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E823AA-C65D-61DE-70CB-64DC6A9667F8}"/>
              </a:ext>
            </a:extLst>
          </p:cNvPr>
          <p:cNvSpPr/>
          <p:nvPr/>
        </p:nvSpPr>
        <p:spPr>
          <a:xfrm>
            <a:off x="6048530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C59EC6-1578-BAA5-DBFF-B8FEE6563C94}"/>
              </a:ext>
            </a:extLst>
          </p:cNvPr>
          <p:cNvSpPr/>
          <p:nvPr/>
        </p:nvSpPr>
        <p:spPr>
          <a:xfrm>
            <a:off x="6206628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74C25-FB1F-2010-0112-A252526D1251}"/>
              </a:ext>
            </a:extLst>
          </p:cNvPr>
          <p:cNvSpPr/>
          <p:nvPr/>
        </p:nvSpPr>
        <p:spPr>
          <a:xfrm>
            <a:off x="6364727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8F9CFF-C5AD-8F26-CAA5-DBD5D32C2B1D}"/>
              </a:ext>
            </a:extLst>
          </p:cNvPr>
          <p:cNvSpPr/>
          <p:nvPr/>
        </p:nvSpPr>
        <p:spPr>
          <a:xfrm>
            <a:off x="6522825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9C2AB5-AE31-898C-A37E-D3D4CFB5F268}"/>
              </a:ext>
            </a:extLst>
          </p:cNvPr>
          <p:cNvSpPr/>
          <p:nvPr/>
        </p:nvSpPr>
        <p:spPr>
          <a:xfrm>
            <a:off x="6680923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3C93DA-E615-615F-F7A2-8B31F7B90897}"/>
              </a:ext>
            </a:extLst>
          </p:cNvPr>
          <p:cNvSpPr/>
          <p:nvPr/>
        </p:nvSpPr>
        <p:spPr>
          <a:xfrm>
            <a:off x="6839021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DB391C-E92A-D295-3B71-6D34DD6C890A}"/>
              </a:ext>
            </a:extLst>
          </p:cNvPr>
          <p:cNvSpPr/>
          <p:nvPr/>
        </p:nvSpPr>
        <p:spPr>
          <a:xfrm>
            <a:off x="6997119" y="3722107"/>
            <a:ext cx="128029" cy="210611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0BE9B8-A6F2-F408-B551-FA49E692F3FB}"/>
              </a:ext>
            </a:extLst>
          </p:cNvPr>
          <p:cNvSpPr txBox="1"/>
          <p:nvPr/>
        </p:nvSpPr>
        <p:spPr>
          <a:xfrm>
            <a:off x="3948372" y="3252820"/>
            <a:ext cx="40395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Why you should date me by @</a:t>
            </a:r>
            <a:r>
              <a:rPr lang="en-GB" dirty="0" err="1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dstoryco</a:t>
            </a:r>
            <a:endParaRPr lang="en-GB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D1E9F5B-6B20-797B-109E-0FA98E8A8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2117" y="2815686"/>
            <a:ext cx="426083" cy="4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6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9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8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9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2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B5FC6CA7-524F-B400-AD98-FE6A64BBB8A9}"/>
              </a:ext>
            </a:extLst>
          </p:cNvPr>
          <p:cNvGrpSpPr/>
          <p:nvPr/>
        </p:nvGrpSpPr>
        <p:grpSpPr>
          <a:xfrm>
            <a:off x="3966519" y="348342"/>
            <a:ext cx="7601633" cy="5472000"/>
            <a:chOff x="3966519" y="348342"/>
            <a:chExt cx="7601633" cy="54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A48F44-5553-C62F-9912-5A57D3C30343}"/>
                </a:ext>
              </a:extLst>
            </p:cNvPr>
            <p:cNvSpPr/>
            <p:nvPr/>
          </p:nvSpPr>
          <p:spPr>
            <a:xfrm>
              <a:off x="3966519" y="348342"/>
              <a:ext cx="7601633" cy="5472000"/>
            </a:xfrm>
            <a:prstGeom prst="rect">
              <a:avLst/>
            </a:prstGeom>
            <a:ln w="25400">
              <a:solidFill>
                <a:schemeClr val="accent2"/>
              </a:solidFill>
            </a:ln>
            <a:effectLst>
              <a:outerShdw dist="82849" dir="2700000" algn="tl" rotWithShape="0">
                <a:schemeClr val="accent2">
                  <a:alpha val="75077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B91FC5-F9D6-7B5F-6452-81C8BC06F5E7}"/>
                </a:ext>
              </a:extLst>
            </p:cNvPr>
            <p:cNvSpPr/>
            <p:nvPr/>
          </p:nvSpPr>
          <p:spPr>
            <a:xfrm>
              <a:off x="4022124" y="401580"/>
              <a:ext cx="7487517" cy="25200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Date Explorer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1BD7D4-F842-6DBA-E3BD-9B7E18557A46}"/>
                </a:ext>
              </a:extLst>
            </p:cNvPr>
            <p:cNvGrpSpPr/>
            <p:nvPr/>
          </p:nvGrpSpPr>
          <p:grpSpPr>
            <a:xfrm>
              <a:off x="10920377" y="453004"/>
              <a:ext cx="533685" cy="152482"/>
              <a:chOff x="10630567" y="463954"/>
              <a:chExt cx="823495" cy="23528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EA9745-410B-4515-EE4C-ADAB5B7BC5B7}"/>
                  </a:ext>
                </a:extLst>
              </p:cNvPr>
              <p:cNvSpPr/>
              <p:nvPr/>
            </p:nvSpPr>
            <p:spPr>
              <a:xfrm>
                <a:off x="11218777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F84D3E-87AE-0A2C-AD01-741A7907F8FD}"/>
                  </a:ext>
                </a:extLst>
              </p:cNvPr>
              <p:cNvSpPr/>
              <p:nvPr/>
            </p:nvSpPr>
            <p:spPr>
              <a:xfrm>
                <a:off x="10924672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D6ED77-79D7-DF3A-FD02-B7347B1E9E19}"/>
                  </a:ext>
                </a:extLst>
              </p:cNvPr>
              <p:cNvSpPr/>
              <p:nvPr/>
            </p:nvSpPr>
            <p:spPr>
              <a:xfrm>
                <a:off x="10630567" y="463954"/>
                <a:ext cx="235285" cy="23528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B6E909-A530-905D-F891-B5A75E6DB544}"/>
                  </a:ext>
                </a:extLst>
              </p:cNvPr>
              <p:cNvSpPr/>
              <p:nvPr/>
            </p:nvSpPr>
            <p:spPr>
              <a:xfrm>
                <a:off x="10982914" y="527596"/>
                <a:ext cx="118800" cy="108000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B44ADB8-1F1F-E44B-47C9-7ADE5FB22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75184" y="635597"/>
                <a:ext cx="99962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25179B2-985A-A5D8-2AA6-B5988DC98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7839" t="36721" r="36849" b="37037"/>
              <a:stretch/>
            </p:blipFill>
            <p:spPr>
              <a:xfrm>
                <a:off x="11265648" y="509166"/>
                <a:ext cx="139730" cy="144859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9FAC814-7110-E551-35DE-72A4262EFF68}"/>
                </a:ext>
              </a:extLst>
            </p:cNvPr>
            <p:cNvGrpSpPr/>
            <p:nvPr/>
          </p:nvGrpSpPr>
          <p:grpSpPr>
            <a:xfrm>
              <a:off x="4022124" y="708159"/>
              <a:ext cx="7487517" cy="961853"/>
              <a:chOff x="4022124" y="702684"/>
              <a:chExt cx="7487517" cy="96185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227C15-CCED-4C69-1EEF-E7E026E2258A}"/>
                  </a:ext>
                </a:extLst>
              </p:cNvPr>
              <p:cNvSpPr/>
              <p:nvPr/>
            </p:nvSpPr>
            <p:spPr>
              <a:xfrm>
                <a:off x="4022124" y="702684"/>
                <a:ext cx="7487517" cy="961853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18000" rtlCol="0" anchor="ctr"/>
              <a:lstStyle/>
              <a:p>
                <a:endParaRPr lang="en-GB" sz="22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8E00FE8-368B-88B8-7C8A-04DCAAB6704A}"/>
                  </a:ext>
                </a:extLst>
              </p:cNvPr>
              <p:cNvGrpSpPr/>
              <p:nvPr/>
            </p:nvGrpSpPr>
            <p:grpSpPr>
              <a:xfrm>
                <a:off x="4102067" y="1340818"/>
                <a:ext cx="7360644" cy="276999"/>
                <a:chOff x="4102067" y="1361167"/>
                <a:chExt cx="7360644" cy="276999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650D775-E714-3BAF-F84E-F78DBB7E5F27}"/>
                    </a:ext>
                  </a:extLst>
                </p:cNvPr>
                <p:cNvSpPr txBox="1"/>
                <p:nvPr/>
              </p:nvSpPr>
              <p:spPr>
                <a:xfrm>
                  <a:off x="4102067" y="1361167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GB" u="sng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A</a:t>
                  </a:r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ddress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7AFAB68-27C7-A090-0A88-EF7258AD614F}"/>
                    </a:ext>
                  </a:extLst>
                </p:cNvPr>
                <p:cNvSpPr/>
                <p:nvPr/>
              </p:nvSpPr>
              <p:spPr>
                <a:xfrm>
                  <a:off x="4989923" y="1384353"/>
                  <a:ext cx="6466287" cy="252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18000" rtlCol="0" anchor="ctr"/>
                <a:lstStyle/>
                <a:p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https://</a:t>
                  </a:r>
                  <a:r>
                    <a:rPr lang="en-GB" dirty="0" err="1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www.google.com</a:t>
                  </a:r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/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78FF36F-F034-7702-2750-147CF06B8485}"/>
                    </a:ext>
                  </a:extLst>
                </p:cNvPr>
                <p:cNvSpPr/>
                <p:nvPr/>
              </p:nvSpPr>
              <p:spPr>
                <a:xfrm>
                  <a:off x="11204208" y="1384352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0475A34E-AB0C-EB17-9442-CDA93571D9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5400000">
                  <a:off x="11261243" y="1396775"/>
                  <a:ext cx="148798" cy="254138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4EEED35-033B-1EC3-61E2-0FEEED191172}"/>
                  </a:ext>
                </a:extLst>
              </p:cNvPr>
              <p:cNvGrpSpPr/>
              <p:nvPr/>
            </p:nvGrpSpPr>
            <p:grpSpPr>
              <a:xfrm>
                <a:off x="4180278" y="754392"/>
                <a:ext cx="6741430" cy="570212"/>
                <a:chOff x="4180278" y="754392"/>
                <a:chExt cx="6741430" cy="570212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8EFA1CAA-822E-9819-2DC6-72CF77586E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9173" y="754392"/>
                  <a:ext cx="334694" cy="334694"/>
                </a:xfrm>
                <a:prstGeom prst="rect">
                  <a:avLst/>
                </a:prstGeom>
              </p:spPr>
            </p:pic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383BBE9A-DC11-6975-61F4-60F2A4DF9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7498507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C6BE337E-5143-4C3A-EAD4-5810F8AA35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5224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30A6D710-6BA0-04E8-F5E8-34010CB16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/>
              </p:blipFill>
              <p:spPr>
                <a:xfrm>
                  <a:off x="9289800" y="783436"/>
                  <a:ext cx="265968" cy="276606"/>
                </a:xfrm>
                <a:prstGeom prst="rect">
                  <a:avLst/>
                </a:prstGeom>
              </p:spPr>
            </p:pic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94CC9CD5-E6A0-DE35-1507-F23EE4B310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9448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39" name="Graphic 38">
                  <a:extLst>
                    <a:ext uri="{FF2B5EF4-FFF2-40B4-BE49-F238E27FC236}">
                      <a16:creationId xmlns:a16="http://schemas.microsoft.com/office/drawing/2014/main" id="{6F275932-3343-7962-1992-2E80C3A0A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184" y="783436"/>
                  <a:ext cx="276606" cy="276606"/>
                </a:xfrm>
                <a:prstGeom prst="rect">
                  <a:avLst/>
                </a:prstGeom>
              </p:spPr>
            </p:pic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68798DC-D937-FF37-9B8D-8716645EC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91216" y="783436"/>
                  <a:ext cx="276606" cy="276606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1828E5-69BD-C549-BAC9-EF8AB91048D8}"/>
                    </a:ext>
                  </a:extLst>
                </p:cNvPr>
                <p:cNvSpPr txBox="1"/>
                <p:nvPr/>
              </p:nvSpPr>
              <p:spPr>
                <a:xfrm>
                  <a:off x="418027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Back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C4499B3-F4BD-679C-8210-7864063BE886}"/>
                    </a:ext>
                  </a:extLst>
                </p:cNvPr>
                <p:cNvSpPr txBox="1"/>
                <p:nvPr/>
              </p:nvSpPr>
              <p:spPr>
                <a:xfrm>
                  <a:off x="4813579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Forward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08FECB-64B5-24CF-8AD9-321E1DFA9C6D}"/>
                    </a:ext>
                  </a:extLst>
                </p:cNvPr>
                <p:cNvSpPr txBox="1"/>
                <p:nvPr/>
              </p:nvSpPr>
              <p:spPr>
                <a:xfrm>
                  <a:off x="579312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Stop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7DEA5AA-61B3-1D06-A570-10A6EB42C00F}"/>
                    </a:ext>
                  </a:extLst>
                </p:cNvPr>
                <p:cNvSpPr txBox="1"/>
                <p:nvPr/>
              </p:nvSpPr>
              <p:spPr>
                <a:xfrm>
                  <a:off x="6426429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Refresh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008B78-9C53-F180-A62F-F3590F0C78B5}"/>
                    </a:ext>
                  </a:extLst>
                </p:cNvPr>
                <p:cNvSpPr txBox="1"/>
                <p:nvPr/>
              </p:nvSpPr>
              <p:spPr>
                <a:xfrm>
                  <a:off x="7405978" y="1047605"/>
                  <a:ext cx="4616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Home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4DD01EC-7D7D-EE21-1665-1BA2D74DA488}"/>
                    </a:ext>
                  </a:extLst>
                </p:cNvPr>
                <p:cNvSpPr txBox="1"/>
                <p:nvPr/>
              </p:nvSpPr>
              <p:spPr>
                <a:xfrm>
                  <a:off x="8039279" y="1047605"/>
                  <a:ext cx="69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Search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6CB3AA3-354D-5101-8EA9-34E98B864BB4}"/>
                    </a:ext>
                  </a:extLst>
                </p:cNvPr>
                <p:cNvSpPr txBox="1"/>
                <p:nvPr/>
              </p:nvSpPr>
              <p:spPr>
                <a:xfrm>
                  <a:off x="8903412" y="1047605"/>
                  <a:ext cx="1038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 err="1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Favorites</a:t>
                  </a:r>
                  <a:endParaRPr lang="en-GB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1D89693-44C0-B481-0A61-F10547C2B2CA}"/>
                    </a:ext>
                  </a:extLst>
                </p:cNvPr>
                <p:cNvSpPr txBox="1"/>
                <p:nvPr/>
              </p:nvSpPr>
              <p:spPr>
                <a:xfrm>
                  <a:off x="10113795" y="1047605"/>
                  <a:ext cx="807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chemeClr val="accent2"/>
                      </a:solidFill>
                      <a:latin typeface="FAIRFAX" panose="02000000000000000000" pitchFamily="2" charset="0"/>
                      <a:ea typeface="FAIRFAX" panose="02000000000000000000" pitchFamily="2" charset="0"/>
                      <a:cs typeface="FAIRFAX" panose="02000000000000000000" pitchFamily="2" charset="0"/>
                    </a:rPr>
                    <a:t>History</a:t>
                  </a: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9F07DC2C-F5EF-AB25-A839-F723F0CF6A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50188" y="754392"/>
                  <a:ext cx="334694" cy="334694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3A8B87-E0BF-9569-BBB6-A443D751A87D}"/>
                </a:ext>
              </a:extLst>
            </p:cNvPr>
            <p:cNvSpPr/>
            <p:nvPr/>
          </p:nvSpPr>
          <p:spPr>
            <a:xfrm>
              <a:off x="4022123" y="1724591"/>
              <a:ext cx="7487517" cy="39370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FF35AC-EDB9-55FA-8A66-AD933119E14B}"/>
                </a:ext>
              </a:extLst>
            </p:cNvPr>
            <p:cNvGrpSpPr/>
            <p:nvPr/>
          </p:nvGrpSpPr>
          <p:grpSpPr>
            <a:xfrm>
              <a:off x="11250027" y="1724591"/>
              <a:ext cx="267225" cy="3937023"/>
              <a:chOff x="11250027" y="1724591"/>
              <a:chExt cx="267225" cy="393702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BB025BA-502B-1779-65E2-8919BA9DEBB3}"/>
                  </a:ext>
                </a:extLst>
              </p:cNvPr>
              <p:cNvSpPr/>
              <p:nvPr/>
            </p:nvSpPr>
            <p:spPr>
              <a:xfrm>
                <a:off x="11250027" y="1991399"/>
                <a:ext cx="243320" cy="3415237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E5C2A5C-EB4A-2C90-9D30-ED0993735FC0}"/>
                  </a:ext>
                </a:extLst>
              </p:cNvPr>
              <p:cNvGrpSpPr/>
              <p:nvPr/>
            </p:nvGrpSpPr>
            <p:grpSpPr>
              <a:xfrm>
                <a:off x="11257639" y="1724591"/>
                <a:ext cx="259613" cy="252001"/>
                <a:chOff x="11257639" y="1724591"/>
                <a:chExt cx="259613" cy="252001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5A66232-8C82-9972-A93A-8EB609EA8F16}"/>
                    </a:ext>
                  </a:extLst>
                </p:cNvPr>
                <p:cNvSpPr/>
                <p:nvPr/>
              </p:nvSpPr>
              <p:spPr>
                <a:xfrm>
                  <a:off x="11257639" y="1724591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309C7A65-FC06-A109-CB14-5826A79A6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16200000">
                  <a:off x="11315784" y="1723522"/>
                  <a:ext cx="148798" cy="254138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9D29D59-3F61-FB0B-0B5E-B821EF497D48}"/>
                  </a:ext>
                </a:extLst>
              </p:cNvPr>
              <p:cNvGrpSpPr/>
              <p:nvPr/>
            </p:nvGrpSpPr>
            <p:grpSpPr>
              <a:xfrm rot="10800000">
                <a:off x="11250027" y="5409613"/>
                <a:ext cx="259613" cy="252001"/>
                <a:chOff x="11257639" y="1724591"/>
                <a:chExt cx="259613" cy="252001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1C83A10-45E3-AAF1-1CB6-B7F6DCAC67C9}"/>
                    </a:ext>
                  </a:extLst>
                </p:cNvPr>
                <p:cNvSpPr/>
                <p:nvPr/>
              </p:nvSpPr>
              <p:spPr>
                <a:xfrm>
                  <a:off x="11257639" y="1724591"/>
                  <a:ext cx="252001" cy="252001"/>
                </a:xfrm>
                <a:prstGeom prst="rect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20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endParaRPr>
                </a:p>
              </p:txBody>
            </p:sp>
            <p:pic>
              <p:nvPicPr>
                <p:cNvPr id="63" name="Graphic 62">
                  <a:extLst>
                    <a:ext uri="{FF2B5EF4-FFF2-40B4-BE49-F238E27FC236}">
                      <a16:creationId xmlns:a16="http://schemas.microsoft.com/office/drawing/2014/main" id="{25DB1F5F-E20C-8928-A2CB-CEDE95F89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6279" r="34625"/>
                <a:stretch/>
              </p:blipFill>
              <p:spPr>
                <a:xfrm rot="16200000">
                  <a:off x="11315784" y="1723522"/>
                  <a:ext cx="148798" cy="254138"/>
                </a:xfrm>
                <a:prstGeom prst="rect">
                  <a:avLst/>
                </a:prstGeom>
              </p:spPr>
            </p:pic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AB6041-C30E-B35F-C670-71D13D9726B3}"/>
                  </a:ext>
                </a:extLst>
              </p:cNvPr>
              <p:cNvSpPr/>
              <p:nvPr/>
            </p:nvSpPr>
            <p:spPr>
              <a:xfrm>
                <a:off x="11257638" y="1974128"/>
                <a:ext cx="252001" cy="1169121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3FCC0F-6945-FD85-3005-A0C4BDF0F546}"/>
                </a:ext>
              </a:extLst>
            </p:cNvPr>
            <p:cNvSpPr txBox="1"/>
            <p:nvPr/>
          </p:nvSpPr>
          <p:spPr>
            <a:xfrm>
              <a:off x="6505534" y="1828731"/>
              <a:ext cx="2539158" cy="10156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6600" dirty="0">
                  <a:solidFill>
                    <a:srgbClr val="0084AA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G</a:t>
              </a:r>
              <a:r>
                <a:rPr lang="en-GB" sz="6600" dirty="0">
                  <a:solidFill>
                    <a:srgbClr val="F36D00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</a:t>
              </a:r>
              <a:r>
                <a:rPr lang="en-GB" sz="6600" dirty="0">
                  <a:solidFill>
                    <a:srgbClr val="FBC376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</a:t>
              </a:r>
              <a:r>
                <a:rPr lang="en-GB" sz="6600" dirty="0">
                  <a:solidFill>
                    <a:srgbClr val="0084AA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g</a:t>
              </a:r>
              <a:r>
                <a:rPr lang="en-GB" sz="6600" dirty="0">
                  <a:solidFill>
                    <a:srgbClr val="CED97E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l</a:t>
              </a:r>
              <a:r>
                <a:rPr lang="en-GB" sz="6600" dirty="0">
                  <a:solidFill>
                    <a:srgbClr val="F36D00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2BDC788-7420-C073-62E4-EA684E0AC13E}"/>
                </a:ext>
              </a:extLst>
            </p:cNvPr>
            <p:cNvGrpSpPr/>
            <p:nvPr/>
          </p:nvGrpSpPr>
          <p:grpSpPr>
            <a:xfrm>
              <a:off x="4906336" y="2910568"/>
              <a:ext cx="5737555" cy="2544708"/>
              <a:chOff x="4850761" y="2910568"/>
              <a:chExt cx="5737555" cy="254470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5BA828-F452-549D-ED8D-063F6CEE2B59}"/>
                  </a:ext>
                </a:extLst>
              </p:cNvPr>
              <p:cNvSpPr/>
              <p:nvPr/>
            </p:nvSpPr>
            <p:spPr>
              <a:xfrm>
                <a:off x="4850762" y="2910568"/>
                <a:ext cx="5737554" cy="2544708"/>
              </a:xfrm>
              <a:prstGeom prst="rect">
                <a:avLst/>
              </a:prstGeom>
              <a:noFill/>
              <a:ln w="25400">
                <a:solidFill>
                  <a:schemeClr val="accent2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27DC81-2229-3A05-6AE5-863F253CAF2B}"/>
                  </a:ext>
                </a:extLst>
              </p:cNvPr>
              <p:cNvSpPr txBox="1"/>
              <p:nvPr/>
            </p:nvSpPr>
            <p:spPr>
              <a:xfrm>
                <a:off x="5400643" y="3458306"/>
                <a:ext cx="5027017" cy="1949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 24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 5”9’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has a cat (Fieri) 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 an software engineer</a:t>
                </a:r>
                <a:b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</a:b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studied in UCSD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077188-3151-85F6-F46E-7F2E297DC093}"/>
                  </a:ext>
                </a:extLst>
              </p:cNvPr>
              <p:cNvSpPr txBox="1"/>
              <p:nvPr/>
            </p:nvSpPr>
            <p:spPr>
              <a:xfrm>
                <a:off x="5400643" y="2968723"/>
                <a:ext cx="1256754" cy="398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en-GB" sz="2800" dirty="0">
                    <a:solidFill>
                      <a:schemeClr val="accent2"/>
                    </a:solidFill>
                    <a:latin typeface="FAIRFAX" panose="02000000000000000000" pitchFamily="2" charset="0"/>
                    <a:ea typeface="FAIRFAX" panose="02000000000000000000" pitchFamily="2" charset="0"/>
                    <a:cs typeface="FAIRFAX" panose="02000000000000000000" pitchFamily="2" charset="0"/>
                  </a:rPr>
                  <a:t>John is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D22F31B-D715-3F5A-26EE-F55AFAF91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761" y="3379900"/>
                <a:ext cx="5737555" cy="0"/>
              </a:xfrm>
              <a:prstGeom prst="line">
                <a:avLst/>
              </a:prstGeom>
              <a:noFill/>
              <a:ln w="25400">
                <a:solidFill>
                  <a:schemeClr val="accent2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1557D60B-98D8-E80C-A17F-570D791C0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502870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55FEE69B-E70D-B084-8633-5CFB383A9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889212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F77DA331-3A7C-6771-4BF9-AB68EB57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4275554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08EAD92D-6DA2-CDFC-5975-CF256435F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4661896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75DB7F4E-7FD2-3D32-BDB8-C5EC49406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5048239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7ADEF9CA-82CA-AEFE-86B0-ABA9F1D70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988682" y="3029705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6D7EFEFF-49EA-2B2F-D1A6-C5292E3C1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38718" y="3002527"/>
                <a:ext cx="288000" cy="288000"/>
              </a:xfrm>
              <a:prstGeom prst="rect">
                <a:avLst/>
              </a:prstGeom>
            </p:spPr>
          </p:pic>
        </p:grp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E9044334-9897-1D02-9723-1E281130A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259955" y="707566"/>
              <a:ext cx="288000" cy="288000"/>
            </a:xfrm>
            <a:prstGeom prst="rect">
              <a:avLst/>
            </a:prstGeom>
          </p:spPr>
        </p:pic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5F0D6B87-04BB-490D-16A5-FF7590D5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194742" y="707565"/>
              <a:ext cx="288000" cy="288000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5E57E56-D1AE-94B5-C59B-2E95A5EFAAC4}"/>
              </a:ext>
            </a:extLst>
          </p:cNvPr>
          <p:cNvGrpSpPr/>
          <p:nvPr/>
        </p:nvGrpSpPr>
        <p:grpSpPr>
          <a:xfrm>
            <a:off x="861713" y="1371025"/>
            <a:ext cx="3352800" cy="4794237"/>
            <a:chOff x="861713" y="1371025"/>
            <a:chExt cx="3352800" cy="4794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0838A3-113D-AC09-E091-DFC4D33AED70}"/>
                </a:ext>
              </a:extLst>
            </p:cNvPr>
            <p:cNvSpPr/>
            <p:nvPr/>
          </p:nvSpPr>
          <p:spPr>
            <a:xfrm>
              <a:off x="861713" y="1371025"/>
              <a:ext cx="3352800" cy="4794237"/>
            </a:xfrm>
            <a:prstGeom prst="rect">
              <a:avLst/>
            </a:prstGeom>
            <a:ln w="28575">
              <a:solidFill>
                <a:schemeClr val="accent2"/>
              </a:solidFill>
            </a:ln>
            <a:effectLst>
              <a:outerShdw dist="82849" dir="2700000" algn="tl" rotWithShape="0">
                <a:schemeClr val="accent2">
                  <a:alpha val="75077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20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D309452-41F5-0059-6387-1B05A607C2F4}"/>
                </a:ext>
              </a:extLst>
            </p:cNvPr>
            <p:cNvSpPr/>
            <p:nvPr/>
          </p:nvSpPr>
          <p:spPr>
            <a:xfrm>
              <a:off x="926115" y="1432760"/>
              <a:ext cx="3226785" cy="25200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Video Call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20F874B-DDD9-508F-2EA0-6A40BE0DE9E8}"/>
                </a:ext>
              </a:extLst>
            </p:cNvPr>
            <p:cNvGrpSpPr/>
            <p:nvPr/>
          </p:nvGrpSpPr>
          <p:grpSpPr>
            <a:xfrm>
              <a:off x="3573384" y="1484792"/>
              <a:ext cx="533685" cy="152482"/>
              <a:chOff x="11072777" y="605404"/>
              <a:chExt cx="533685" cy="15248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DAACADD-5E57-A0A6-B5CF-11D26F1D81E1}"/>
                  </a:ext>
                </a:extLst>
              </p:cNvPr>
              <p:cNvSpPr/>
              <p:nvPr/>
            </p:nvSpPr>
            <p:spPr>
              <a:xfrm>
                <a:off x="11453980" y="605404"/>
                <a:ext cx="152482" cy="152482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5B67081-145D-79B8-A7CE-363968F773A5}"/>
                  </a:ext>
                </a:extLst>
              </p:cNvPr>
              <p:cNvSpPr/>
              <p:nvPr/>
            </p:nvSpPr>
            <p:spPr>
              <a:xfrm>
                <a:off x="11263379" y="605404"/>
                <a:ext cx="152482" cy="152482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8BA09A2-166E-4E34-9B3B-A4029F07726C}"/>
                  </a:ext>
                </a:extLst>
              </p:cNvPr>
              <p:cNvSpPr/>
              <p:nvPr/>
            </p:nvSpPr>
            <p:spPr>
              <a:xfrm>
                <a:off x="11072777" y="605404"/>
                <a:ext cx="152482" cy="152482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F04383F-DB73-B7BA-A07E-CB1D9D61B20C}"/>
                  </a:ext>
                </a:extLst>
              </p:cNvPr>
              <p:cNvSpPr/>
              <p:nvPr/>
            </p:nvSpPr>
            <p:spPr>
              <a:xfrm>
                <a:off x="11301124" y="646649"/>
                <a:ext cx="76991" cy="69992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1C11B7D-544F-1052-0820-5F98DBD563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01692" y="716641"/>
                <a:ext cx="64783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B07B26A2-3ECA-1CAE-2552-74D7F9B55D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7839" t="36721" r="36849" b="37037"/>
              <a:stretch/>
            </p:blipFill>
            <p:spPr>
              <a:xfrm>
                <a:off x="11484356" y="634705"/>
                <a:ext cx="90555" cy="93879"/>
              </a:xfrm>
              <a:prstGeom prst="rect">
                <a:avLst/>
              </a:prstGeom>
            </p:spPr>
          </p:pic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7586527-123C-1132-9904-F7D1E7E868C1}"/>
                </a:ext>
              </a:extLst>
            </p:cNvPr>
            <p:cNvSpPr txBox="1"/>
            <p:nvPr/>
          </p:nvSpPr>
          <p:spPr>
            <a:xfrm>
              <a:off x="954478" y="1703862"/>
              <a:ext cx="461665" cy="3046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Call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2D4CB46-1261-A7BA-440E-0798C08C130A}"/>
                </a:ext>
              </a:extLst>
            </p:cNvPr>
            <p:cNvSpPr txBox="1"/>
            <p:nvPr/>
          </p:nvSpPr>
          <p:spPr>
            <a:xfrm>
              <a:off x="1531466" y="1703862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View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6249286-6945-A666-EED4-56BD770AE349}"/>
                </a:ext>
              </a:extLst>
            </p:cNvPr>
            <p:cNvSpPr txBox="1"/>
            <p:nvPr/>
          </p:nvSpPr>
          <p:spPr>
            <a:xfrm>
              <a:off x="2108454" y="1703862"/>
              <a:ext cx="57708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Tools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F53C423-B023-9BBC-BB65-2EBCE277750B}"/>
                </a:ext>
              </a:extLst>
            </p:cNvPr>
            <p:cNvSpPr txBox="1"/>
            <p:nvPr/>
          </p:nvSpPr>
          <p:spPr>
            <a:xfrm>
              <a:off x="2800857" y="1703862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Help</a:t>
              </a:r>
            </a:p>
          </p:txBody>
        </p:sp>
        <p:pic>
          <p:nvPicPr>
            <p:cNvPr id="121" name="Picture 120" descr="A screen shot of a computer screen&#10;&#10;Description automatically generated">
              <a:extLst>
                <a:ext uri="{FF2B5EF4-FFF2-40B4-BE49-F238E27FC236}">
                  <a16:creationId xmlns:a16="http://schemas.microsoft.com/office/drawing/2014/main" id="{6B6485CD-A18D-CD82-D7D8-7273EE1D3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18199" r="20973"/>
            <a:stretch/>
          </p:blipFill>
          <p:spPr>
            <a:xfrm>
              <a:off x="942156" y="2017858"/>
              <a:ext cx="3191913" cy="3572369"/>
            </a:xfrm>
            <a:prstGeom prst="rect">
              <a:avLst/>
            </a:prstGeom>
            <a:ln w="25400" cap="sq">
              <a:solidFill>
                <a:schemeClr val="accent2"/>
              </a:solidFill>
              <a:miter lim="800000"/>
            </a:ln>
          </p:spPr>
        </p:pic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2B0F108-D451-268A-54C3-186ACA029A1E}"/>
                </a:ext>
              </a:extLst>
            </p:cNvPr>
            <p:cNvGrpSpPr/>
            <p:nvPr/>
          </p:nvGrpSpPr>
          <p:grpSpPr>
            <a:xfrm>
              <a:off x="1855788" y="5685643"/>
              <a:ext cx="1364648" cy="362078"/>
              <a:chOff x="1937011" y="5685643"/>
              <a:chExt cx="1364648" cy="362078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55B6B5-E263-AACE-ED1C-23CC9BE11393}"/>
                  </a:ext>
                </a:extLst>
              </p:cNvPr>
              <p:cNvSpPr/>
              <p:nvPr/>
            </p:nvSpPr>
            <p:spPr>
              <a:xfrm>
                <a:off x="2438296" y="5685643"/>
                <a:ext cx="362078" cy="362078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B33A575-CB37-337F-8D38-047561808FAD}"/>
                  </a:ext>
                </a:extLst>
              </p:cNvPr>
              <p:cNvSpPr/>
              <p:nvPr/>
            </p:nvSpPr>
            <p:spPr>
              <a:xfrm>
                <a:off x="2939581" y="5685643"/>
                <a:ext cx="362078" cy="362078"/>
              </a:xfrm>
              <a:prstGeom prst="rect">
                <a:avLst/>
              </a:prstGeom>
              <a:solidFill>
                <a:schemeClr val="accent4"/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4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5A17A2C-D4A5-F8C6-AAD6-47F930F1DE7E}"/>
                  </a:ext>
                </a:extLst>
              </p:cNvPr>
              <p:cNvSpPr/>
              <p:nvPr/>
            </p:nvSpPr>
            <p:spPr>
              <a:xfrm>
                <a:off x="1937011" y="5685643"/>
                <a:ext cx="362078" cy="362078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2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endParaRPr>
              </a:p>
            </p:txBody>
          </p:sp>
          <p:pic>
            <p:nvPicPr>
              <p:cNvPr id="115" name="Graphic 114">
                <a:extLst>
                  <a:ext uri="{FF2B5EF4-FFF2-40B4-BE49-F238E27FC236}">
                    <a16:creationId xmlns:a16="http://schemas.microsoft.com/office/drawing/2014/main" id="{30F80456-0C36-BC48-E9DA-560493231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2945983" y="5692442"/>
                <a:ext cx="348480" cy="348480"/>
              </a:xfrm>
              <a:prstGeom prst="rect">
                <a:avLst/>
              </a:prstGeom>
            </p:spPr>
          </p:pic>
          <p:pic>
            <p:nvPicPr>
              <p:cNvPr id="124" name="Graphic 123">
                <a:extLst>
                  <a:ext uri="{FF2B5EF4-FFF2-40B4-BE49-F238E27FC236}">
                    <a16:creationId xmlns:a16="http://schemas.microsoft.com/office/drawing/2014/main" id="{02A0CCF5-3B82-5EC9-2F10-AB58792F4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984284" y="5728257"/>
                <a:ext cx="276606" cy="276606"/>
              </a:xfrm>
              <a:prstGeom prst="rect">
                <a:avLst/>
              </a:prstGeom>
            </p:spPr>
          </p:pic>
          <p:pic>
            <p:nvPicPr>
              <p:cNvPr id="126" name="Graphic 125">
                <a:extLst>
                  <a:ext uri="{FF2B5EF4-FFF2-40B4-BE49-F238E27FC236}">
                    <a16:creationId xmlns:a16="http://schemas.microsoft.com/office/drawing/2014/main" id="{DFE09F59-5A69-A7F9-840C-4640BEB0A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2467202" y="5714427"/>
                <a:ext cx="304267" cy="3042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867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B456205-5B23-A88C-788F-7A8B8424235A}"/>
              </a:ext>
            </a:extLst>
          </p:cNvPr>
          <p:cNvGrpSpPr/>
          <p:nvPr/>
        </p:nvGrpSpPr>
        <p:grpSpPr>
          <a:xfrm>
            <a:off x="109120" y="-496110"/>
            <a:ext cx="4472609" cy="6619460"/>
            <a:chOff x="109120" y="-496110"/>
            <a:chExt cx="4472609" cy="66194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CD02AC2-AC26-E190-A6E1-7BD941AA0769}"/>
                </a:ext>
              </a:extLst>
            </p:cNvPr>
            <p:cNvSpPr/>
            <p:nvPr/>
          </p:nvSpPr>
          <p:spPr>
            <a:xfrm>
              <a:off x="109120" y="-496110"/>
              <a:ext cx="4472609" cy="6619460"/>
            </a:xfrm>
            <a:prstGeom prst="rect">
              <a:avLst/>
            </a:prstGeom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99" tIns="0" rIns="0" bIns="216000" rtlCol="0" anchor="b"/>
            <a:lstStyle/>
            <a:p>
              <a:pPr>
                <a:lnSpc>
                  <a:spcPct val="110000"/>
                </a:lnSpc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P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rograms</a:t>
              </a:r>
            </a:p>
            <a:p>
              <a:pPr>
                <a:lnSpc>
                  <a:spcPct val="110000"/>
                </a:lnSpc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F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avourites</a:t>
              </a:r>
            </a:p>
            <a:p>
              <a:pPr>
                <a:lnSpc>
                  <a:spcPct val="110000"/>
                </a:lnSpc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I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nterests</a:t>
              </a:r>
            </a:p>
            <a:p>
              <a:pPr>
                <a:lnSpc>
                  <a:spcPct val="110000"/>
                </a:lnSpc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G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ames</a:t>
              </a:r>
            </a:p>
            <a:p>
              <a:pPr>
                <a:lnSpc>
                  <a:spcPct val="110000"/>
                </a:lnSpc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D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ocuments</a:t>
              </a:r>
            </a:p>
            <a:p>
              <a:pPr>
                <a:lnSpc>
                  <a:spcPct val="110000"/>
                </a:lnSpc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ettings </a:t>
              </a:r>
            </a:p>
            <a:p>
              <a:pPr>
                <a:lnSpc>
                  <a:spcPct val="110000"/>
                </a:lnSpc>
                <a:spcAft>
                  <a:spcPts val="2400"/>
                </a:spcAft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H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elp</a:t>
              </a:r>
            </a:p>
            <a:p>
              <a:pPr>
                <a:lnSpc>
                  <a:spcPct val="110000"/>
                </a:lnSpc>
              </a:pP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L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og off...</a:t>
              </a:r>
            </a:p>
            <a:p>
              <a:pPr>
                <a:lnSpc>
                  <a:spcPct val="110000"/>
                </a:lnSpc>
              </a:pP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Sh</a:t>
              </a:r>
              <a:r>
                <a:rPr lang="en-GB" sz="4000" u="sng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u</a:t>
              </a:r>
              <a:r>
                <a:rPr lang="en-GB" sz="4000" dirty="0">
                  <a:solidFill>
                    <a:schemeClr val="accent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t down...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61121DC-197E-3FC6-4924-25D71B059A19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9" y="4448406"/>
              <a:ext cx="4135406" cy="0"/>
            </a:xfrm>
            <a:prstGeom prst="line">
              <a:avLst/>
            </a:prstGeom>
            <a:ln w="50800">
              <a:solidFill>
                <a:schemeClr val="accent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D8CCDC-9226-352A-BFFF-3880C00A89D6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9" y="4497045"/>
              <a:ext cx="4135406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66C1042-3F48-9400-6831-A1296EB89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2833" y="3046949"/>
              <a:ext cx="530082" cy="530082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DFD9F9F-BCA5-BC1A-F056-057A5C07B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2833" y="2380604"/>
              <a:ext cx="530082" cy="530082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8FABF6E-9CDB-0B3E-8192-8661540C9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2833" y="1714259"/>
              <a:ext cx="530082" cy="530082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3CF183C-1A51-F8A3-CE9E-D1A5FCA30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2833" y="1047914"/>
              <a:ext cx="530082" cy="530082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D596E5-C30D-8154-8788-488801568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2833" y="381569"/>
              <a:ext cx="530082" cy="530082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7FCFC8B-E423-C578-CDC4-60FAFF6AF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2833" y="-284776"/>
              <a:ext cx="530082" cy="53008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5738089-8CE5-4E26-9600-41CDEF32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86" y="3187949"/>
              <a:ext cx="359350" cy="35935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795D27A-E098-CFEA-DAB0-B117BF20F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1899" y="357145"/>
              <a:ext cx="526125" cy="5261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015F4FC-B528-C1CC-126B-EAA4DDC2B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1899" y="1034258"/>
              <a:ext cx="526125" cy="5261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7265519-27EA-1AC5-B1BF-571E79E92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5814" y="5391447"/>
              <a:ext cx="478295" cy="478295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D5E89A07-E8FC-DA74-753C-5BB616ED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5814" y="3772697"/>
              <a:ext cx="478295" cy="478295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6C566FC-675B-EA87-1323-CC98005C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1899" y="2388483"/>
              <a:ext cx="526125" cy="526125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864B650B-E4A3-E9B5-580E-A6CB9D0F2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5814" y="4707541"/>
              <a:ext cx="478295" cy="478295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758239B-23EC-AF6C-A86E-72C22740C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1899" y="1711371"/>
              <a:ext cx="526125" cy="526125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B6DCEFB-4588-1444-3F20-7A5CD7713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55814" y="-272138"/>
              <a:ext cx="478295" cy="478295"/>
            </a:xfrm>
            <a:prstGeom prst="rect">
              <a:avLst/>
            </a:prstGeom>
          </p:spPr>
        </p:pic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1134AE1-9BB9-E507-71A3-66E7F027334D}"/>
              </a:ext>
            </a:extLst>
          </p:cNvPr>
          <p:cNvSpPr/>
          <p:nvPr/>
        </p:nvSpPr>
        <p:spPr>
          <a:xfrm>
            <a:off x="4577776" y="1654472"/>
            <a:ext cx="3505909" cy="2820191"/>
          </a:xfrm>
          <a:prstGeom prst="rect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t"/>
          <a:lstStyle/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Rocket League</a:t>
            </a:r>
          </a:p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League of Legends</a:t>
            </a:r>
          </a:p>
          <a:p>
            <a:r>
              <a:rPr lang="en-GB" sz="2800" dirty="0" err="1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Valorant</a:t>
            </a:r>
            <a:endParaRPr lang="en-GB" sz="28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FIFA</a:t>
            </a:r>
          </a:p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Mario Kart</a:t>
            </a:r>
            <a:b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</a:br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Legend of Zelda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515F64-91DA-AF62-AF28-3A074D760293}"/>
              </a:ext>
            </a:extLst>
          </p:cNvPr>
          <p:cNvSpPr/>
          <p:nvPr/>
        </p:nvSpPr>
        <p:spPr>
          <a:xfrm>
            <a:off x="124623" y="1635365"/>
            <a:ext cx="4457106" cy="677108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dirty="0">
              <a:solidFill>
                <a:schemeClr val="accent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0FC5C0-FD68-5A4A-F434-908DB4092915}"/>
              </a:ext>
            </a:extLst>
          </p:cNvPr>
          <p:cNvSpPr txBox="1"/>
          <p:nvPr/>
        </p:nvSpPr>
        <p:spPr>
          <a:xfrm>
            <a:off x="1120232" y="1660234"/>
            <a:ext cx="12824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u="sng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G</a:t>
            </a:r>
            <a:r>
              <a:rPr lang="en-GB" sz="4000" dirty="0">
                <a:solidFill>
                  <a:schemeClr val="accent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ames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334C6B54-E5BB-BA22-EED7-567F441789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70855" y="1727885"/>
            <a:ext cx="530082" cy="5300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D01360F-F8D7-795D-05C6-1A6BEB8C3D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4697" y="1711366"/>
            <a:ext cx="526125" cy="5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9626"/>
      </p:ext>
    </p:extLst>
  </p:cSld>
  <p:clrMapOvr>
    <a:masterClrMapping/>
  </p:clrMapOvr>
</p:sld>
</file>

<file path=ppt/theme/theme1.xml><?xml version="1.0" encoding="utf-8"?>
<a:theme xmlns:a="http://schemas.openxmlformats.org/drawingml/2006/main" name="Win98">
  <a:themeElements>
    <a:clrScheme name="Windows98 Retr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4EDEF"/>
      </a:accent1>
      <a:accent2>
        <a:srgbClr val="02527C"/>
      </a:accent2>
      <a:accent3>
        <a:srgbClr val="2099A1"/>
      </a:accent3>
      <a:accent4>
        <a:srgbClr val="FF2365"/>
      </a:accent4>
      <a:accent5>
        <a:srgbClr val="D6F095"/>
      </a:accent5>
      <a:accent6>
        <a:srgbClr val="C9D3B1"/>
      </a:accent6>
      <a:hlink>
        <a:srgbClr val="005CFF"/>
      </a:hlink>
      <a:folHlink>
        <a:srgbClr val="00A7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chemeClr val="accent2"/>
          </a:solidFill>
        </a:ln>
      </a:spPr>
      <a:bodyPr lIns="0" tIns="0" rIns="0" bIns="0" rtlCol="0" anchor="ctr"/>
      <a:lstStyle>
        <a:defPPr algn="ctr">
          <a:defRPr sz="2000" dirty="0">
            <a:solidFill>
              <a:schemeClr val="accent2"/>
            </a:solidFill>
            <a:latin typeface="FAIRFAX" panose="02000000000000000000" pitchFamily="2" charset="0"/>
            <a:ea typeface="FAIRFAX" panose="02000000000000000000" pitchFamily="2" charset="0"/>
            <a:cs typeface="FAIRFAX" panose="020000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accent2"/>
            </a:solidFill>
            <a:latin typeface="FAIRFAX" panose="02000000000000000000" pitchFamily="2" charset="0"/>
            <a:ea typeface="FAIRFAX" panose="02000000000000000000" pitchFamily="2" charset="0"/>
            <a:cs typeface="FAIRFAX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96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Fairfax</vt:lpstr>
      <vt:lpstr>Arial</vt:lpstr>
      <vt:lpstr>Fairfax</vt:lpstr>
      <vt:lpstr>Win98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Story Productions @dstoryco</dc:title>
  <dc:subject/>
  <dc:creator>D Story Productions @dstoryco</dc:creator>
  <cp:keywords/>
  <dc:description/>
  <cp:lastModifiedBy>Vickie Leung</cp:lastModifiedBy>
  <cp:revision>59</cp:revision>
  <dcterms:created xsi:type="dcterms:W3CDTF">2023-08-16T06:58:20Z</dcterms:created>
  <dcterms:modified xsi:type="dcterms:W3CDTF">2023-08-18T09:39:40Z</dcterms:modified>
  <cp:category/>
</cp:coreProperties>
</file>