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5"/>
  </p:notesMasterIdLst>
  <p:sldIdLst>
    <p:sldId id="286" r:id="rId2"/>
    <p:sldId id="277" r:id="rId3"/>
    <p:sldId id="282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FAIRFAX" panose="02000000000000000000" pitchFamily="2" charset="0"/>
      <p:regular r:id="rId10"/>
      <p:bold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E3EF"/>
    <a:srgbClr val="E5CAB7"/>
    <a:srgbClr val="D4CCF0"/>
    <a:srgbClr val="C8E4E4"/>
    <a:srgbClr val="FFE0B2"/>
    <a:srgbClr val="FFE3EC"/>
    <a:srgbClr val="9AD3A1"/>
    <a:srgbClr val="C7DDF6"/>
    <a:srgbClr val="88AED9"/>
    <a:srgbClr val="E9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0"/>
    <p:restoredTop sz="97030"/>
  </p:normalViewPr>
  <p:slideViewPr>
    <p:cSldViewPr snapToGrid="0">
      <p:cViewPr varScale="1">
        <p:scale>
          <a:sx n="157" d="100"/>
          <a:sy n="157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FC19F-99B1-9B44-A9D9-944AEE31DAF9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1771A-B94C-F241-8B3F-C64B5E0F3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14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G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AF753B3-B15B-BE4F-7B5E-FE9FF4015D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642" y="6286321"/>
            <a:ext cx="354856" cy="35485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2F2E377-3362-EEC7-E43C-441EC52F43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90502" y="6286321"/>
            <a:ext cx="354856" cy="35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5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 3 (Default Heading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4465A6-CD5D-E4BB-7D46-D429F85E2886}"/>
              </a:ext>
            </a:extLst>
          </p:cNvPr>
          <p:cNvSpPr/>
          <p:nvPr userDrawn="1"/>
        </p:nvSpPr>
        <p:spPr>
          <a:xfrm>
            <a:off x="0" y="-1"/>
            <a:ext cx="12192000" cy="6806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E56BB5-D72A-CE2B-2484-4E73AD9E936B}"/>
              </a:ext>
            </a:extLst>
          </p:cNvPr>
          <p:cNvCxnSpPr>
            <a:cxnSpLocks/>
          </p:cNvCxnSpPr>
          <p:nvPr userDrawn="1"/>
        </p:nvCxnSpPr>
        <p:spPr>
          <a:xfrm>
            <a:off x="0" y="672353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1C6088E-124D-6920-F8F8-0134422CE7F3}"/>
              </a:ext>
            </a:extLst>
          </p:cNvPr>
          <p:cNvSpPr/>
          <p:nvPr userDrawn="1"/>
        </p:nvSpPr>
        <p:spPr>
          <a:xfrm>
            <a:off x="0" y="-1"/>
            <a:ext cx="12192000" cy="20213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5C2EB8C-4FDA-84B9-2BB5-49D8A5476B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2273" y="131437"/>
            <a:ext cx="7206931" cy="398571"/>
          </a:xfr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Heading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F4FBA7-F629-D89E-0C4A-45C47AE1185A}"/>
              </a:ext>
            </a:extLst>
          </p:cNvPr>
          <p:cNvCxnSpPr/>
          <p:nvPr userDrawn="1"/>
        </p:nvCxnSpPr>
        <p:spPr>
          <a:xfrm>
            <a:off x="10926615" y="-1"/>
            <a:ext cx="0" cy="672354"/>
          </a:xfrm>
          <a:prstGeom prst="line">
            <a:avLst/>
          </a:prstGeom>
          <a:ln w="381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E40A98-29AD-5EEA-4085-5A3A19638B6D}"/>
              </a:ext>
            </a:extLst>
          </p:cNvPr>
          <p:cNvCxnSpPr/>
          <p:nvPr userDrawn="1"/>
        </p:nvCxnSpPr>
        <p:spPr>
          <a:xfrm>
            <a:off x="11618178" y="-1"/>
            <a:ext cx="0" cy="672354"/>
          </a:xfrm>
          <a:prstGeom prst="line">
            <a:avLst/>
          </a:prstGeom>
          <a:ln w="381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9779C9-1CC2-405E-E789-8732F5E9EB93}"/>
              </a:ext>
            </a:extLst>
          </p:cNvPr>
          <p:cNvCxnSpPr/>
          <p:nvPr userDrawn="1"/>
        </p:nvCxnSpPr>
        <p:spPr>
          <a:xfrm>
            <a:off x="9543489" y="-1"/>
            <a:ext cx="0" cy="672354"/>
          </a:xfrm>
          <a:prstGeom prst="line">
            <a:avLst/>
          </a:prstGeom>
          <a:ln w="381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62D04-7E54-322F-B50F-C2102A22EFA5}"/>
              </a:ext>
            </a:extLst>
          </p:cNvPr>
          <p:cNvCxnSpPr/>
          <p:nvPr userDrawn="1"/>
        </p:nvCxnSpPr>
        <p:spPr>
          <a:xfrm>
            <a:off x="8168047" y="-1"/>
            <a:ext cx="0" cy="672354"/>
          </a:xfrm>
          <a:prstGeom prst="line">
            <a:avLst/>
          </a:prstGeom>
          <a:ln w="381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4C37282C-67E6-BFDD-9AF0-56D7C5D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77203" y="131436"/>
            <a:ext cx="1179376" cy="39857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HK" sz="2800" b="0" smtClean="0">
                <a:solidFill>
                  <a:schemeClr val="bg1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201AD5FF-1B9A-634E-9F77-2950C0EAC02C}" type="datetime10">
              <a:rPr lang="en-HK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16:53</a:t>
            </a:fld>
            <a:endParaRPr lang="en-HK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FC5366A-0537-8073-9081-06B64B1CDA4C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9630400" y="131436"/>
            <a:ext cx="1209304" cy="398571"/>
          </a:xfrm>
        </p:spPr>
        <p:txBody>
          <a:bodyPr wrap="square" lIns="0" tIns="0" rIns="0" bIns="0" anchor="ctr">
            <a:spAutoFit/>
          </a:bodyPr>
          <a:lstStyle>
            <a:lvl1pPr marL="0" indent="0" algn="ctr">
              <a:buNone/>
              <a:defRPr sz="2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10/22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592A33-6AD2-1CF9-3D36-5D3A2BF7E7FE}"/>
              </a:ext>
            </a:extLst>
          </p:cNvPr>
          <p:cNvSpPr/>
          <p:nvPr userDrawn="1"/>
        </p:nvSpPr>
        <p:spPr>
          <a:xfrm>
            <a:off x="11099283" y="162484"/>
            <a:ext cx="363984" cy="3639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6CF6E2-3AC4-A591-EC37-1DA690FECF76}"/>
              </a:ext>
            </a:extLst>
          </p:cNvPr>
          <p:cNvSpPr/>
          <p:nvPr userDrawn="1"/>
        </p:nvSpPr>
        <p:spPr>
          <a:xfrm>
            <a:off x="11773090" y="246014"/>
            <a:ext cx="263335" cy="188961"/>
          </a:xfrm>
          <a:prstGeom prst="rect">
            <a:avLst/>
          </a:prstGeom>
          <a:solidFill>
            <a:srgbClr val="9BEE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B94885D-1B43-4368-57B1-744461C9D4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53602" y="226190"/>
            <a:ext cx="339086" cy="23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6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19719-7E24-B800-AA82-5EA71FD3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1AC80-F33D-2AC4-2522-46E3A0AC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494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FAIRFAX" panose="02000000000000000000" pitchFamily="2" charset="0"/>
          <a:ea typeface="FAIRFAX" panose="02000000000000000000" pitchFamily="2" charset="0"/>
          <a:cs typeface="FAIRFAX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FAIRFAX" panose="02000000000000000000" pitchFamily="2" charset="0"/>
          <a:ea typeface="FAIRFAX" panose="02000000000000000000" pitchFamily="2" charset="0"/>
          <a:cs typeface="FAIRFAX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FAIRFAX" panose="02000000000000000000" pitchFamily="2" charset="0"/>
          <a:ea typeface="FAIRFAX" panose="02000000000000000000" pitchFamily="2" charset="0"/>
          <a:cs typeface="FAIRFAX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FAIRFAX" panose="02000000000000000000" pitchFamily="2" charset="0"/>
          <a:ea typeface="FAIRFAX" panose="02000000000000000000" pitchFamily="2" charset="0"/>
          <a:cs typeface="FAIRFAX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FAIRFAX" panose="02000000000000000000" pitchFamily="2" charset="0"/>
          <a:ea typeface="FAIRFAX" panose="02000000000000000000" pitchFamily="2" charset="0"/>
          <a:cs typeface="FAIRFAX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FAIRFAX" panose="02000000000000000000" pitchFamily="2" charset="0"/>
          <a:ea typeface="FAIRFAX" panose="02000000000000000000" pitchFamily="2" charset="0"/>
          <a:cs typeface="FAIRFAX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21EE71-51A2-2B41-2CC8-5E645D85A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Calendar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A260F6-8C5C-9AEB-9B5E-D750C912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201AD5FF-1B9A-634E-9F77-2950C0EAC02C}" type="datetime10">
              <a:rPr lang="en-HK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16:56</a:t>
            </a:fld>
            <a:endParaRPr lang="en-H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80E58-F8EA-4BBC-9F0F-F85E22C854B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GB" dirty="0"/>
              <a:t>10/22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1B271A-8B45-EF81-35D7-0C28F2FE1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881175"/>
              </p:ext>
            </p:extLst>
          </p:nvPr>
        </p:nvGraphicFramePr>
        <p:xfrm>
          <a:off x="6096000" y="1365125"/>
          <a:ext cx="4838400" cy="48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00">
                  <a:extLst>
                    <a:ext uri="{9D8B030D-6E8A-4147-A177-3AD203B41FA5}">
                      <a16:colId xmlns:a16="http://schemas.microsoft.com/office/drawing/2014/main" val="4250865766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1847683520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049686363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391325851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3033114105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594074757"/>
                    </a:ext>
                  </a:extLst>
                </a:gridCol>
                <a:gridCol w="691200">
                  <a:extLst>
                    <a:ext uri="{9D8B030D-6E8A-4147-A177-3AD203B41FA5}">
                      <a16:colId xmlns:a16="http://schemas.microsoft.com/office/drawing/2014/main" val="2297720152"/>
                    </a:ext>
                  </a:extLst>
                </a:gridCol>
              </a:tblGrid>
              <a:tr h="691200">
                <a:tc gridSpan="7"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tx2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11/2001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B9C0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B9C0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B9C0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65687"/>
                  </a:ext>
                </a:extLst>
              </a:tr>
              <a:tr h="691200"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 err="1">
                          <a:solidFill>
                            <a:schemeClr val="bg1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Su</a:t>
                      </a:r>
                      <a:endParaRPr lang="en-GB" sz="2800" b="0" kern="1200" dirty="0">
                        <a:solidFill>
                          <a:schemeClr val="bg1"/>
                        </a:solidFill>
                        <a:latin typeface="FAIRFAX" panose="02000000000000000000" pitchFamily="2" charset="0"/>
                        <a:ea typeface="FAIRFAX" panose="02000000000000000000" pitchFamily="2" charset="0"/>
                        <a:cs typeface="FAIRFAX" panose="02000000000000000000" pitchFamily="2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bg1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Mo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bg1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Tu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bg1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We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bg1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Th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bg1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Fr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bg1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Sa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4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036229"/>
                  </a:ext>
                </a:extLst>
              </a:tr>
              <a:tr h="691200">
                <a:tc>
                  <a:txBody>
                    <a:bodyPr/>
                    <a:lstStyle/>
                    <a:p>
                      <a:pPr algn="ctr"/>
                      <a:endParaRPr lang="en-GB" sz="2800" b="0" kern="1200" dirty="0">
                        <a:solidFill>
                          <a:schemeClr val="tx2"/>
                        </a:solidFill>
                        <a:latin typeface="FAIRFAX" panose="02000000000000000000" pitchFamily="2" charset="0"/>
                        <a:ea typeface="FAIRFAX" panose="02000000000000000000" pitchFamily="2" charset="0"/>
                        <a:cs typeface="FAIRFAX" panose="02000000000000000000" pitchFamily="2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6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b="0" kern="1200" dirty="0">
                        <a:solidFill>
                          <a:schemeClr val="tx2"/>
                        </a:solidFill>
                        <a:latin typeface="FAIRFAX" panose="02000000000000000000" pitchFamily="2" charset="0"/>
                        <a:ea typeface="FAIRFAX" panose="02000000000000000000" pitchFamily="2" charset="0"/>
                        <a:cs typeface="FAIRFAX" panose="02000000000000000000" pitchFamily="2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BD6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b="0" kern="1200" dirty="0">
                        <a:solidFill>
                          <a:schemeClr val="tx2"/>
                        </a:solidFill>
                        <a:latin typeface="FAIRFAX" panose="02000000000000000000" pitchFamily="2" charset="0"/>
                        <a:ea typeface="FAIRFAX" panose="02000000000000000000" pitchFamily="2" charset="0"/>
                        <a:cs typeface="FAIRFAX" panose="02000000000000000000" pitchFamily="2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b="0" kern="1200" dirty="0">
                        <a:solidFill>
                          <a:schemeClr val="tx2"/>
                        </a:solidFill>
                        <a:latin typeface="FAIRFAX" panose="02000000000000000000" pitchFamily="2" charset="0"/>
                        <a:ea typeface="FAIRFAX" panose="02000000000000000000" pitchFamily="2" charset="0"/>
                        <a:cs typeface="FAIRFAX" panose="02000000000000000000" pitchFamily="2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tx2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tx2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6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tx2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CBD6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A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55967"/>
                  </a:ext>
                </a:extLst>
              </a:tr>
              <a:tr h="691200"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tx2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6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tx2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CBD6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tx2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tx2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tx2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tx2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6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tx2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CBD6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A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53347"/>
                  </a:ext>
                </a:extLst>
              </a:tr>
              <a:tr h="691200"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tx2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11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6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tx2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CBD6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tx2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13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tx2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tx2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15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tx2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16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6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tx2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17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CBD6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A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440384"/>
                  </a:ext>
                </a:extLst>
              </a:tr>
              <a:tr h="691200"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tx2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6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tx2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CBD6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tx2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29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tx2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21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tx2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tx2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6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tx2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CBD6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A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424109"/>
                  </a:ext>
                </a:extLst>
              </a:tr>
              <a:tr h="691200"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tx2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25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6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2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tx2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CBD6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tx2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27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tx2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28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tx2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29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kern="1200" dirty="0">
                          <a:solidFill>
                            <a:schemeClr val="tx2"/>
                          </a:solidFill>
                          <a:latin typeface="FAIRFAX" panose="02000000000000000000" pitchFamily="2" charset="0"/>
                          <a:ea typeface="FAIRFAX" panose="02000000000000000000" pitchFamily="2" charset="0"/>
                          <a:cs typeface="FAIRFAX" panose="02000000000000000000" pitchFamily="2" charset="0"/>
                        </a:rPr>
                        <a:t>30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BD6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b="0" kern="1200" dirty="0">
                        <a:solidFill>
                          <a:schemeClr val="tx2"/>
                        </a:solidFill>
                        <a:latin typeface="FAIRFAX" panose="02000000000000000000" pitchFamily="2" charset="0"/>
                        <a:ea typeface="FAIRFAX" panose="02000000000000000000" pitchFamily="2" charset="0"/>
                        <a:cs typeface="FAIRFAX" panose="02000000000000000000" pitchFamily="2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BD6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A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03297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9D5C4FB-513C-B06B-30EC-21D160F2DD13}"/>
              </a:ext>
            </a:extLst>
          </p:cNvPr>
          <p:cNvSpPr/>
          <p:nvPr/>
        </p:nvSpPr>
        <p:spPr>
          <a:xfrm>
            <a:off x="9621435" y="4199904"/>
            <a:ext cx="551389" cy="551389"/>
          </a:xfrm>
          <a:prstGeom prst="rect">
            <a:avLst/>
          </a:prstGeom>
          <a:solidFill>
            <a:schemeClr val="accent2">
              <a:alpha val="40019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5C0316-54DA-8DEA-ABFD-8D87C3DA6DD2}"/>
              </a:ext>
            </a:extLst>
          </p:cNvPr>
          <p:cNvSpPr/>
          <p:nvPr/>
        </p:nvSpPr>
        <p:spPr>
          <a:xfrm>
            <a:off x="1192306" y="1302039"/>
            <a:ext cx="4275044" cy="4940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2871F4-D48C-779E-E63E-717AA72DE1A6}"/>
              </a:ext>
            </a:extLst>
          </p:cNvPr>
          <p:cNvSpPr/>
          <p:nvPr/>
        </p:nvSpPr>
        <p:spPr>
          <a:xfrm>
            <a:off x="1257600" y="1362635"/>
            <a:ext cx="4146250" cy="4825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10" name="Picture 9" descr="A mountain range with white text&#10;&#10;Description automatically generated">
            <a:extLst>
              <a:ext uri="{FF2B5EF4-FFF2-40B4-BE49-F238E27FC236}">
                <a16:creationId xmlns:a16="http://schemas.microsoft.com/office/drawing/2014/main" id="{A1580EC0-9EA5-57C3-C126-8D9514078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48" r="6920"/>
          <a:stretch/>
        </p:blipFill>
        <p:spPr>
          <a:xfrm>
            <a:off x="1451721" y="1572688"/>
            <a:ext cx="3756773" cy="442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4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2AD35C2A-236F-A28A-76A3-A9E032D8BD30}"/>
              </a:ext>
            </a:extLst>
          </p:cNvPr>
          <p:cNvGrpSpPr/>
          <p:nvPr/>
        </p:nvGrpSpPr>
        <p:grpSpPr>
          <a:xfrm>
            <a:off x="2663825" y="850900"/>
            <a:ext cx="6861175" cy="1609726"/>
            <a:chOff x="2663825" y="850900"/>
            <a:chExt cx="6861175" cy="16097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3697602-C9CF-C93F-AC06-5BEBFA1BF234}"/>
                </a:ext>
              </a:extLst>
            </p:cNvPr>
            <p:cNvSpPr/>
            <p:nvPr/>
          </p:nvSpPr>
          <p:spPr>
            <a:xfrm>
              <a:off x="2663825" y="850900"/>
              <a:ext cx="6861175" cy="1609726"/>
            </a:xfrm>
            <a:prstGeom prst="rect">
              <a:avLst/>
            </a:prstGeom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AF211D-1655-02A8-D9DD-C959F1FEC1FA}"/>
                </a:ext>
              </a:extLst>
            </p:cNvPr>
            <p:cNvSpPr/>
            <p:nvPr/>
          </p:nvSpPr>
          <p:spPr>
            <a:xfrm>
              <a:off x="2686050" y="873123"/>
              <a:ext cx="6816725" cy="371061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 descr="A white and blue striped background&#10;&#10;Description automatically generated">
              <a:extLst>
                <a:ext uri="{FF2B5EF4-FFF2-40B4-BE49-F238E27FC236}">
                  <a16:creationId xmlns:a16="http://schemas.microsoft.com/office/drawing/2014/main" id="{C343CFC2-2E13-8286-E1F5-40EE568EDF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4539" t="13699" r="23542" b="66433"/>
            <a:stretch/>
          </p:blipFill>
          <p:spPr>
            <a:xfrm>
              <a:off x="4298949" y="974518"/>
              <a:ext cx="5110919" cy="1362490"/>
            </a:xfrm>
            <a:prstGeom prst="rect">
              <a:avLst/>
            </a:prstGeom>
            <a:ln w="38100">
              <a:solidFill>
                <a:schemeClr val="bg2">
                  <a:lumMod val="60000"/>
                  <a:lumOff val="40000"/>
                </a:schemeClr>
              </a:solidFill>
              <a:miter lim="800000"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8CDFC4-7553-65B9-0B54-59020589FCC0}"/>
                </a:ext>
              </a:extLst>
            </p:cNvPr>
            <p:cNvSpPr/>
            <p:nvPr/>
          </p:nvSpPr>
          <p:spPr>
            <a:xfrm>
              <a:off x="2931696" y="1109479"/>
              <a:ext cx="1099383" cy="1099383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885958-3B38-C3A7-A5F9-E8843581862D}"/>
                </a:ext>
              </a:extLst>
            </p:cNvPr>
            <p:cNvSpPr txBox="1"/>
            <p:nvPr/>
          </p:nvSpPr>
          <p:spPr>
            <a:xfrm>
              <a:off x="5030832" y="1299190"/>
              <a:ext cx="3647152" cy="87716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B" sz="6000" dirty="0">
                  <a:solidFill>
                    <a:schemeClr val="tx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GAME NAME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FD73A43-6E5A-9E66-502D-5338D76CB19A}"/>
              </a:ext>
            </a:extLst>
          </p:cNvPr>
          <p:cNvGrpSpPr/>
          <p:nvPr/>
        </p:nvGrpSpPr>
        <p:grpSpPr>
          <a:xfrm>
            <a:off x="2627834" y="818369"/>
            <a:ext cx="330981" cy="1677963"/>
            <a:chOff x="2627834" y="818369"/>
            <a:chExt cx="330981" cy="1677963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87C7E00-76EE-EA38-F59F-5C985FD5FDC2}"/>
                </a:ext>
              </a:extLst>
            </p:cNvPr>
            <p:cNvSpPr/>
            <p:nvPr/>
          </p:nvSpPr>
          <p:spPr>
            <a:xfrm rot="5400000">
              <a:off x="2627834" y="820189"/>
              <a:ext cx="330981" cy="327341"/>
            </a:xfrm>
            <a:custGeom>
              <a:avLst/>
              <a:gdLst>
                <a:gd name="connsiteX0" fmla="*/ 0 w 375187"/>
                <a:gd name="connsiteY0" fmla="*/ 371061 h 371061"/>
                <a:gd name="connsiteX1" fmla="*/ 0 w 375187"/>
                <a:gd name="connsiteY1" fmla="*/ 0 h 371061"/>
                <a:gd name="connsiteX2" fmla="*/ 156330 w 375187"/>
                <a:gd name="connsiteY2" fmla="*/ 0 h 371061"/>
                <a:gd name="connsiteX3" fmla="*/ 156330 w 375187"/>
                <a:gd name="connsiteY3" fmla="*/ 214731 h 371061"/>
                <a:gd name="connsiteX4" fmla="*/ 375187 w 375187"/>
                <a:gd name="connsiteY4" fmla="*/ 214731 h 371061"/>
                <a:gd name="connsiteX5" fmla="*/ 375187 w 375187"/>
                <a:gd name="connsiteY5" fmla="*/ 371061 h 371061"/>
                <a:gd name="connsiteX6" fmla="*/ 156330 w 375187"/>
                <a:gd name="connsiteY6" fmla="*/ 371061 h 371061"/>
                <a:gd name="connsiteX7" fmla="*/ 156330 w 375187"/>
                <a:gd name="connsiteY7" fmla="*/ 371061 h 37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187" h="371061">
                  <a:moveTo>
                    <a:pt x="0" y="371061"/>
                  </a:moveTo>
                  <a:lnTo>
                    <a:pt x="0" y="0"/>
                  </a:lnTo>
                  <a:lnTo>
                    <a:pt x="156330" y="0"/>
                  </a:lnTo>
                  <a:lnTo>
                    <a:pt x="156330" y="214731"/>
                  </a:lnTo>
                  <a:lnTo>
                    <a:pt x="375187" y="214731"/>
                  </a:lnTo>
                  <a:lnTo>
                    <a:pt x="375187" y="371061"/>
                  </a:lnTo>
                  <a:lnTo>
                    <a:pt x="156330" y="371061"/>
                  </a:lnTo>
                  <a:lnTo>
                    <a:pt x="156330" y="371061"/>
                  </a:lnTo>
                  <a:close/>
                </a:path>
              </a:pathLst>
            </a:custGeom>
            <a:solidFill>
              <a:schemeClr val="tx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5B18CA3-DA9A-4548-2EAA-4CFDF8466A04}"/>
                </a:ext>
              </a:extLst>
            </p:cNvPr>
            <p:cNvSpPr/>
            <p:nvPr/>
          </p:nvSpPr>
          <p:spPr>
            <a:xfrm>
              <a:off x="2627834" y="2168991"/>
              <a:ext cx="330981" cy="327341"/>
            </a:xfrm>
            <a:custGeom>
              <a:avLst/>
              <a:gdLst>
                <a:gd name="connsiteX0" fmla="*/ 0 w 375187"/>
                <a:gd name="connsiteY0" fmla="*/ 371061 h 371061"/>
                <a:gd name="connsiteX1" fmla="*/ 0 w 375187"/>
                <a:gd name="connsiteY1" fmla="*/ 0 h 371061"/>
                <a:gd name="connsiteX2" fmla="*/ 156330 w 375187"/>
                <a:gd name="connsiteY2" fmla="*/ 0 h 371061"/>
                <a:gd name="connsiteX3" fmla="*/ 156330 w 375187"/>
                <a:gd name="connsiteY3" fmla="*/ 214731 h 371061"/>
                <a:gd name="connsiteX4" fmla="*/ 375187 w 375187"/>
                <a:gd name="connsiteY4" fmla="*/ 214731 h 371061"/>
                <a:gd name="connsiteX5" fmla="*/ 375187 w 375187"/>
                <a:gd name="connsiteY5" fmla="*/ 371061 h 371061"/>
                <a:gd name="connsiteX6" fmla="*/ 156330 w 375187"/>
                <a:gd name="connsiteY6" fmla="*/ 371061 h 371061"/>
                <a:gd name="connsiteX7" fmla="*/ 156330 w 375187"/>
                <a:gd name="connsiteY7" fmla="*/ 371061 h 37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187" h="371061">
                  <a:moveTo>
                    <a:pt x="0" y="371061"/>
                  </a:moveTo>
                  <a:lnTo>
                    <a:pt x="0" y="0"/>
                  </a:lnTo>
                  <a:lnTo>
                    <a:pt x="156330" y="0"/>
                  </a:lnTo>
                  <a:lnTo>
                    <a:pt x="156330" y="214731"/>
                  </a:lnTo>
                  <a:lnTo>
                    <a:pt x="375187" y="214731"/>
                  </a:lnTo>
                  <a:lnTo>
                    <a:pt x="375187" y="371061"/>
                  </a:lnTo>
                  <a:lnTo>
                    <a:pt x="156330" y="371061"/>
                  </a:lnTo>
                  <a:lnTo>
                    <a:pt x="156330" y="371061"/>
                  </a:lnTo>
                  <a:close/>
                </a:path>
              </a:pathLst>
            </a:custGeom>
            <a:solidFill>
              <a:schemeClr val="tx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1085EC-09F8-4AE0-5334-5F58901C9DA6}"/>
              </a:ext>
            </a:extLst>
          </p:cNvPr>
          <p:cNvGrpSpPr/>
          <p:nvPr/>
        </p:nvGrpSpPr>
        <p:grpSpPr>
          <a:xfrm>
            <a:off x="9235710" y="818369"/>
            <a:ext cx="330981" cy="1677963"/>
            <a:chOff x="9235710" y="818369"/>
            <a:chExt cx="330981" cy="1677963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8F3E642-F5FE-A0CE-EE3C-DF9DAC871E14}"/>
                </a:ext>
              </a:extLst>
            </p:cNvPr>
            <p:cNvSpPr/>
            <p:nvPr/>
          </p:nvSpPr>
          <p:spPr>
            <a:xfrm rot="16200000" flipH="1">
              <a:off x="9235710" y="820189"/>
              <a:ext cx="330981" cy="327341"/>
            </a:xfrm>
            <a:custGeom>
              <a:avLst/>
              <a:gdLst>
                <a:gd name="connsiteX0" fmla="*/ 0 w 375187"/>
                <a:gd name="connsiteY0" fmla="*/ 371061 h 371061"/>
                <a:gd name="connsiteX1" fmla="*/ 0 w 375187"/>
                <a:gd name="connsiteY1" fmla="*/ 0 h 371061"/>
                <a:gd name="connsiteX2" fmla="*/ 156330 w 375187"/>
                <a:gd name="connsiteY2" fmla="*/ 0 h 371061"/>
                <a:gd name="connsiteX3" fmla="*/ 156330 w 375187"/>
                <a:gd name="connsiteY3" fmla="*/ 214731 h 371061"/>
                <a:gd name="connsiteX4" fmla="*/ 375187 w 375187"/>
                <a:gd name="connsiteY4" fmla="*/ 214731 h 371061"/>
                <a:gd name="connsiteX5" fmla="*/ 375187 w 375187"/>
                <a:gd name="connsiteY5" fmla="*/ 371061 h 371061"/>
                <a:gd name="connsiteX6" fmla="*/ 156330 w 375187"/>
                <a:gd name="connsiteY6" fmla="*/ 371061 h 371061"/>
                <a:gd name="connsiteX7" fmla="*/ 156330 w 375187"/>
                <a:gd name="connsiteY7" fmla="*/ 371061 h 37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187" h="371061">
                  <a:moveTo>
                    <a:pt x="0" y="371061"/>
                  </a:moveTo>
                  <a:lnTo>
                    <a:pt x="0" y="0"/>
                  </a:lnTo>
                  <a:lnTo>
                    <a:pt x="156330" y="0"/>
                  </a:lnTo>
                  <a:lnTo>
                    <a:pt x="156330" y="214731"/>
                  </a:lnTo>
                  <a:lnTo>
                    <a:pt x="375187" y="214731"/>
                  </a:lnTo>
                  <a:lnTo>
                    <a:pt x="375187" y="371061"/>
                  </a:lnTo>
                  <a:lnTo>
                    <a:pt x="156330" y="371061"/>
                  </a:lnTo>
                  <a:lnTo>
                    <a:pt x="156330" y="371061"/>
                  </a:lnTo>
                  <a:close/>
                </a:path>
              </a:pathLst>
            </a:custGeom>
            <a:solidFill>
              <a:schemeClr val="tx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5595A36-E8ED-0A4C-9F27-89E501B98CD7}"/>
                </a:ext>
              </a:extLst>
            </p:cNvPr>
            <p:cNvSpPr/>
            <p:nvPr/>
          </p:nvSpPr>
          <p:spPr>
            <a:xfrm flipH="1">
              <a:off x="9235710" y="2168991"/>
              <a:ext cx="330981" cy="327341"/>
            </a:xfrm>
            <a:custGeom>
              <a:avLst/>
              <a:gdLst>
                <a:gd name="connsiteX0" fmla="*/ 0 w 375187"/>
                <a:gd name="connsiteY0" fmla="*/ 371061 h 371061"/>
                <a:gd name="connsiteX1" fmla="*/ 0 w 375187"/>
                <a:gd name="connsiteY1" fmla="*/ 0 h 371061"/>
                <a:gd name="connsiteX2" fmla="*/ 156330 w 375187"/>
                <a:gd name="connsiteY2" fmla="*/ 0 h 371061"/>
                <a:gd name="connsiteX3" fmla="*/ 156330 w 375187"/>
                <a:gd name="connsiteY3" fmla="*/ 214731 h 371061"/>
                <a:gd name="connsiteX4" fmla="*/ 375187 w 375187"/>
                <a:gd name="connsiteY4" fmla="*/ 214731 h 371061"/>
                <a:gd name="connsiteX5" fmla="*/ 375187 w 375187"/>
                <a:gd name="connsiteY5" fmla="*/ 371061 h 371061"/>
                <a:gd name="connsiteX6" fmla="*/ 156330 w 375187"/>
                <a:gd name="connsiteY6" fmla="*/ 371061 h 371061"/>
                <a:gd name="connsiteX7" fmla="*/ 156330 w 375187"/>
                <a:gd name="connsiteY7" fmla="*/ 371061 h 37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187" h="371061">
                  <a:moveTo>
                    <a:pt x="0" y="371061"/>
                  </a:moveTo>
                  <a:lnTo>
                    <a:pt x="0" y="0"/>
                  </a:lnTo>
                  <a:lnTo>
                    <a:pt x="156330" y="0"/>
                  </a:lnTo>
                  <a:lnTo>
                    <a:pt x="156330" y="214731"/>
                  </a:lnTo>
                  <a:lnTo>
                    <a:pt x="375187" y="214731"/>
                  </a:lnTo>
                  <a:lnTo>
                    <a:pt x="375187" y="371061"/>
                  </a:lnTo>
                  <a:lnTo>
                    <a:pt x="156330" y="371061"/>
                  </a:lnTo>
                  <a:lnTo>
                    <a:pt x="156330" y="371061"/>
                  </a:lnTo>
                  <a:close/>
                </a:path>
              </a:pathLst>
            </a:custGeom>
            <a:solidFill>
              <a:schemeClr val="tx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447EF6-B740-85B5-DB24-9BF325D95A75}"/>
              </a:ext>
            </a:extLst>
          </p:cNvPr>
          <p:cNvGrpSpPr/>
          <p:nvPr/>
        </p:nvGrpSpPr>
        <p:grpSpPr>
          <a:xfrm>
            <a:off x="2667001" y="2605617"/>
            <a:ext cx="3411536" cy="1666878"/>
            <a:chOff x="2667001" y="2605617"/>
            <a:chExt cx="3411536" cy="166687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8DAD2B-904E-1818-D722-1096EE3DA12B}"/>
                </a:ext>
              </a:extLst>
            </p:cNvPr>
            <p:cNvSpPr/>
            <p:nvPr/>
          </p:nvSpPr>
          <p:spPr>
            <a:xfrm>
              <a:off x="2667001" y="2605617"/>
              <a:ext cx="3352799" cy="1609726"/>
            </a:xfrm>
            <a:prstGeom prst="rect">
              <a:avLst/>
            </a:prstGeom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56604B-5AA4-B0C9-5444-7B3DAFA1A5A4}"/>
                </a:ext>
              </a:extLst>
            </p:cNvPr>
            <p:cNvSpPr/>
            <p:nvPr/>
          </p:nvSpPr>
          <p:spPr>
            <a:xfrm>
              <a:off x="2686050" y="2624252"/>
              <a:ext cx="3312000" cy="69997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A2CAD1-50FF-3BF5-9543-DC2587AAE0A1}"/>
                </a:ext>
              </a:extLst>
            </p:cNvPr>
            <p:cNvSpPr/>
            <p:nvPr/>
          </p:nvSpPr>
          <p:spPr>
            <a:xfrm>
              <a:off x="2686050" y="2624252"/>
              <a:ext cx="3312000" cy="198323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129862A-5238-D471-FD48-6E533BCBEDA4}"/>
                </a:ext>
              </a:extLst>
            </p:cNvPr>
            <p:cNvGrpSpPr/>
            <p:nvPr/>
          </p:nvGrpSpPr>
          <p:grpSpPr>
            <a:xfrm>
              <a:off x="5562600" y="3699233"/>
              <a:ext cx="515937" cy="573262"/>
              <a:chOff x="5695950" y="2984498"/>
              <a:chExt cx="800100" cy="888998"/>
            </a:xfrm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1C686D18-D82B-7D74-8C64-FCEDAE06DAA2}"/>
                  </a:ext>
                </a:extLst>
              </p:cNvPr>
              <p:cNvSpPr/>
              <p:nvPr/>
            </p:nvSpPr>
            <p:spPr>
              <a:xfrm>
                <a:off x="5760854" y="3018329"/>
                <a:ext cx="689171" cy="802460"/>
              </a:xfrm>
              <a:custGeom>
                <a:avLst/>
                <a:gdLst>
                  <a:gd name="connsiteX0" fmla="*/ 0 w 689171"/>
                  <a:gd name="connsiteY0" fmla="*/ 0 h 802460"/>
                  <a:gd name="connsiteX1" fmla="*/ 689172 w 689171"/>
                  <a:gd name="connsiteY1" fmla="*/ 0 h 802460"/>
                  <a:gd name="connsiteX2" fmla="*/ 689172 w 689171"/>
                  <a:gd name="connsiteY2" fmla="*/ 802460 h 802460"/>
                  <a:gd name="connsiteX3" fmla="*/ 0 w 689171"/>
                  <a:gd name="connsiteY3" fmla="*/ 802460 h 802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171" h="802460">
                    <a:moveTo>
                      <a:pt x="0" y="0"/>
                    </a:moveTo>
                    <a:lnTo>
                      <a:pt x="689172" y="0"/>
                    </a:lnTo>
                    <a:lnTo>
                      <a:pt x="689172" y="802460"/>
                    </a:lnTo>
                    <a:lnTo>
                      <a:pt x="0" y="802460"/>
                    </a:lnTo>
                    <a:close/>
                  </a:path>
                </a:pathLst>
              </a:custGeom>
              <a:solidFill>
                <a:srgbClr val="FFFFFF"/>
              </a:solidFill>
              <a:ln w="9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A4764F54-DCEB-738F-1D13-7BDE11A05F02}"/>
                  </a:ext>
                </a:extLst>
              </p:cNvPr>
              <p:cNvSpPr/>
              <p:nvPr/>
            </p:nvSpPr>
            <p:spPr>
              <a:xfrm>
                <a:off x="5695950" y="2984498"/>
                <a:ext cx="800100" cy="888998"/>
              </a:xfrm>
              <a:custGeom>
                <a:avLst/>
                <a:gdLst>
                  <a:gd name="connsiteX0" fmla="*/ 88900 w 800100"/>
                  <a:gd name="connsiteY0" fmla="*/ 0 h 888998"/>
                  <a:gd name="connsiteX1" fmla="*/ 711200 w 800100"/>
                  <a:gd name="connsiteY1" fmla="*/ 0 h 888998"/>
                  <a:gd name="connsiteX2" fmla="*/ 800100 w 800100"/>
                  <a:gd name="connsiteY2" fmla="*/ 0 h 888998"/>
                  <a:gd name="connsiteX3" fmla="*/ 800100 w 800100"/>
                  <a:gd name="connsiteY3" fmla="*/ 88900 h 888998"/>
                  <a:gd name="connsiteX4" fmla="*/ 800100 w 800100"/>
                  <a:gd name="connsiteY4" fmla="*/ 800100 h 888998"/>
                  <a:gd name="connsiteX5" fmla="*/ 800100 w 800100"/>
                  <a:gd name="connsiteY5" fmla="*/ 888998 h 888998"/>
                  <a:gd name="connsiteX6" fmla="*/ 711200 w 800100"/>
                  <a:gd name="connsiteY6" fmla="*/ 888998 h 888998"/>
                  <a:gd name="connsiteX7" fmla="*/ 88900 w 800100"/>
                  <a:gd name="connsiteY7" fmla="*/ 888998 h 888998"/>
                  <a:gd name="connsiteX8" fmla="*/ 0 w 800100"/>
                  <a:gd name="connsiteY8" fmla="*/ 888998 h 888998"/>
                  <a:gd name="connsiteX9" fmla="*/ 0 w 800100"/>
                  <a:gd name="connsiteY9" fmla="*/ 800100 h 888998"/>
                  <a:gd name="connsiteX10" fmla="*/ 0 w 800100"/>
                  <a:gd name="connsiteY10" fmla="*/ 88900 h 888998"/>
                  <a:gd name="connsiteX11" fmla="*/ 0 w 800100"/>
                  <a:gd name="connsiteY11" fmla="*/ 0 h 888998"/>
                  <a:gd name="connsiteX12" fmla="*/ 88900 w 800100"/>
                  <a:gd name="connsiteY12" fmla="*/ 0 h 888998"/>
                  <a:gd name="connsiteX13" fmla="*/ 711200 w 800100"/>
                  <a:gd name="connsiteY13" fmla="*/ 800100 h 888998"/>
                  <a:gd name="connsiteX14" fmla="*/ 711200 w 800100"/>
                  <a:gd name="connsiteY14" fmla="*/ 88900 h 888998"/>
                  <a:gd name="connsiteX15" fmla="*/ 88900 w 800100"/>
                  <a:gd name="connsiteY15" fmla="*/ 88900 h 888998"/>
                  <a:gd name="connsiteX16" fmla="*/ 88900 w 800100"/>
                  <a:gd name="connsiteY16" fmla="*/ 800100 h 888998"/>
                  <a:gd name="connsiteX17" fmla="*/ 711200 w 800100"/>
                  <a:gd name="connsiteY17" fmla="*/ 800100 h 888998"/>
                  <a:gd name="connsiteX18" fmla="*/ 444500 w 800100"/>
                  <a:gd name="connsiteY18" fmla="*/ 177800 h 888998"/>
                  <a:gd name="connsiteX19" fmla="*/ 177800 w 800100"/>
                  <a:gd name="connsiteY19" fmla="*/ 177800 h 888998"/>
                  <a:gd name="connsiteX20" fmla="*/ 177800 w 800100"/>
                  <a:gd name="connsiteY20" fmla="*/ 266700 h 888998"/>
                  <a:gd name="connsiteX21" fmla="*/ 444500 w 800100"/>
                  <a:gd name="connsiteY21" fmla="*/ 266700 h 888998"/>
                  <a:gd name="connsiteX22" fmla="*/ 444500 w 800100"/>
                  <a:gd name="connsiteY22" fmla="*/ 177800 h 888998"/>
                  <a:gd name="connsiteX23" fmla="*/ 177800 w 800100"/>
                  <a:gd name="connsiteY23" fmla="*/ 355600 h 888998"/>
                  <a:gd name="connsiteX24" fmla="*/ 622300 w 800100"/>
                  <a:gd name="connsiteY24" fmla="*/ 355600 h 888998"/>
                  <a:gd name="connsiteX25" fmla="*/ 622300 w 800100"/>
                  <a:gd name="connsiteY25" fmla="*/ 711200 h 888998"/>
                  <a:gd name="connsiteX26" fmla="*/ 177800 w 800100"/>
                  <a:gd name="connsiteY26" fmla="*/ 711200 h 888998"/>
                  <a:gd name="connsiteX27" fmla="*/ 177800 w 800100"/>
                  <a:gd name="connsiteY27" fmla="*/ 355600 h 888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00100" h="888998">
                    <a:moveTo>
                      <a:pt x="88900" y="0"/>
                    </a:moveTo>
                    <a:lnTo>
                      <a:pt x="711200" y="0"/>
                    </a:lnTo>
                    <a:lnTo>
                      <a:pt x="800100" y="0"/>
                    </a:lnTo>
                    <a:lnTo>
                      <a:pt x="800100" y="88900"/>
                    </a:lnTo>
                    <a:lnTo>
                      <a:pt x="800100" y="800100"/>
                    </a:lnTo>
                    <a:lnTo>
                      <a:pt x="800100" y="888998"/>
                    </a:lnTo>
                    <a:lnTo>
                      <a:pt x="711200" y="888998"/>
                    </a:lnTo>
                    <a:lnTo>
                      <a:pt x="88900" y="888998"/>
                    </a:lnTo>
                    <a:lnTo>
                      <a:pt x="0" y="888998"/>
                    </a:lnTo>
                    <a:lnTo>
                      <a:pt x="0" y="800100"/>
                    </a:lnTo>
                    <a:lnTo>
                      <a:pt x="0" y="88900"/>
                    </a:lnTo>
                    <a:lnTo>
                      <a:pt x="0" y="0"/>
                    </a:lnTo>
                    <a:lnTo>
                      <a:pt x="88900" y="0"/>
                    </a:lnTo>
                    <a:close/>
                    <a:moveTo>
                      <a:pt x="711200" y="800100"/>
                    </a:moveTo>
                    <a:lnTo>
                      <a:pt x="711200" y="88900"/>
                    </a:lnTo>
                    <a:lnTo>
                      <a:pt x="88900" y="88900"/>
                    </a:lnTo>
                    <a:lnTo>
                      <a:pt x="88900" y="800100"/>
                    </a:lnTo>
                    <a:lnTo>
                      <a:pt x="711200" y="800100"/>
                    </a:lnTo>
                    <a:close/>
                    <a:moveTo>
                      <a:pt x="444500" y="177800"/>
                    </a:moveTo>
                    <a:lnTo>
                      <a:pt x="177800" y="177800"/>
                    </a:lnTo>
                    <a:lnTo>
                      <a:pt x="177800" y="266700"/>
                    </a:lnTo>
                    <a:lnTo>
                      <a:pt x="444500" y="266700"/>
                    </a:lnTo>
                    <a:lnTo>
                      <a:pt x="444500" y="177800"/>
                    </a:lnTo>
                    <a:close/>
                    <a:moveTo>
                      <a:pt x="177800" y="355600"/>
                    </a:moveTo>
                    <a:lnTo>
                      <a:pt x="622300" y="355600"/>
                    </a:lnTo>
                    <a:lnTo>
                      <a:pt x="622300" y="711200"/>
                    </a:lnTo>
                    <a:lnTo>
                      <a:pt x="177800" y="711200"/>
                    </a:lnTo>
                    <a:lnTo>
                      <a:pt x="177800" y="355600"/>
                    </a:lnTo>
                    <a:close/>
                  </a:path>
                </a:pathLst>
              </a:custGeom>
              <a:solidFill>
                <a:schemeClr val="tx2"/>
              </a:solidFill>
              <a:ln w="9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8B9DEA5-E84D-C0CB-6B47-333177B9B125}"/>
                </a:ext>
              </a:extLst>
            </p:cNvPr>
            <p:cNvSpPr txBox="1"/>
            <p:nvPr/>
          </p:nvSpPr>
          <p:spPr>
            <a:xfrm>
              <a:off x="2980138" y="3095062"/>
              <a:ext cx="2723823" cy="66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B" sz="4400" dirty="0">
                  <a:solidFill>
                    <a:schemeClr val="tx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PICTOCHAT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6037CAC-19EC-23BF-B522-EBD826E8EA5A}"/>
              </a:ext>
            </a:extLst>
          </p:cNvPr>
          <p:cNvGrpSpPr/>
          <p:nvPr/>
        </p:nvGrpSpPr>
        <p:grpSpPr>
          <a:xfrm>
            <a:off x="6172336" y="2605617"/>
            <a:ext cx="3411536" cy="1666878"/>
            <a:chOff x="6172336" y="2605617"/>
            <a:chExt cx="3411536" cy="166687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4DE0847-DF96-0A68-27C1-888009BB9552}"/>
                </a:ext>
              </a:extLst>
            </p:cNvPr>
            <p:cNvSpPr/>
            <p:nvPr/>
          </p:nvSpPr>
          <p:spPr>
            <a:xfrm>
              <a:off x="6172336" y="2605617"/>
              <a:ext cx="3352799" cy="1609726"/>
            </a:xfrm>
            <a:prstGeom prst="rect">
              <a:avLst/>
            </a:prstGeom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8C6401D-FADA-4B77-32A4-686407417FD6}"/>
                </a:ext>
              </a:extLst>
            </p:cNvPr>
            <p:cNvGrpSpPr/>
            <p:nvPr/>
          </p:nvGrpSpPr>
          <p:grpSpPr>
            <a:xfrm>
              <a:off x="9067935" y="3699233"/>
              <a:ext cx="515937" cy="573262"/>
              <a:chOff x="5695950" y="2984498"/>
              <a:chExt cx="800100" cy="888998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27579CF2-56CF-C637-95E7-E084C30DD33C}"/>
                  </a:ext>
                </a:extLst>
              </p:cNvPr>
              <p:cNvSpPr/>
              <p:nvPr/>
            </p:nvSpPr>
            <p:spPr>
              <a:xfrm>
                <a:off x="5760854" y="3018329"/>
                <a:ext cx="689171" cy="802460"/>
              </a:xfrm>
              <a:custGeom>
                <a:avLst/>
                <a:gdLst>
                  <a:gd name="connsiteX0" fmla="*/ 0 w 689171"/>
                  <a:gd name="connsiteY0" fmla="*/ 0 h 802460"/>
                  <a:gd name="connsiteX1" fmla="*/ 689172 w 689171"/>
                  <a:gd name="connsiteY1" fmla="*/ 0 h 802460"/>
                  <a:gd name="connsiteX2" fmla="*/ 689172 w 689171"/>
                  <a:gd name="connsiteY2" fmla="*/ 802460 h 802460"/>
                  <a:gd name="connsiteX3" fmla="*/ 0 w 689171"/>
                  <a:gd name="connsiteY3" fmla="*/ 802460 h 802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171" h="802460">
                    <a:moveTo>
                      <a:pt x="0" y="0"/>
                    </a:moveTo>
                    <a:lnTo>
                      <a:pt x="689172" y="0"/>
                    </a:lnTo>
                    <a:lnTo>
                      <a:pt x="689172" y="802460"/>
                    </a:lnTo>
                    <a:lnTo>
                      <a:pt x="0" y="802460"/>
                    </a:lnTo>
                    <a:close/>
                  </a:path>
                </a:pathLst>
              </a:custGeom>
              <a:solidFill>
                <a:srgbClr val="FFFFFF"/>
              </a:solidFill>
              <a:ln w="9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114D4517-8E61-916E-64F6-3EE1A3904351}"/>
                  </a:ext>
                </a:extLst>
              </p:cNvPr>
              <p:cNvSpPr/>
              <p:nvPr/>
            </p:nvSpPr>
            <p:spPr>
              <a:xfrm>
                <a:off x="5695950" y="2984498"/>
                <a:ext cx="800100" cy="888998"/>
              </a:xfrm>
              <a:custGeom>
                <a:avLst/>
                <a:gdLst>
                  <a:gd name="connsiteX0" fmla="*/ 88900 w 800100"/>
                  <a:gd name="connsiteY0" fmla="*/ 0 h 888998"/>
                  <a:gd name="connsiteX1" fmla="*/ 711200 w 800100"/>
                  <a:gd name="connsiteY1" fmla="*/ 0 h 888998"/>
                  <a:gd name="connsiteX2" fmla="*/ 800100 w 800100"/>
                  <a:gd name="connsiteY2" fmla="*/ 0 h 888998"/>
                  <a:gd name="connsiteX3" fmla="*/ 800100 w 800100"/>
                  <a:gd name="connsiteY3" fmla="*/ 88900 h 888998"/>
                  <a:gd name="connsiteX4" fmla="*/ 800100 w 800100"/>
                  <a:gd name="connsiteY4" fmla="*/ 800100 h 888998"/>
                  <a:gd name="connsiteX5" fmla="*/ 800100 w 800100"/>
                  <a:gd name="connsiteY5" fmla="*/ 888998 h 888998"/>
                  <a:gd name="connsiteX6" fmla="*/ 711200 w 800100"/>
                  <a:gd name="connsiteY6" fmla="*/ 888998 h 888998"/>
                  <a:gd name="connsiteX7" fmla="*/ 88900 w 800100"/>
                  <a:gd name="connsiteY7" fmla="*/ 888998 h 888998"/>
                  <a:gd name="connsiteX8" fmla="*/ 0 w 800100"/>
                  <a:gd name="connsiteY8" fmla="*/ 888998 h 888998"/>
                  <a:gd name="connsiteX9" fmla="*/ 0 w 800100"/>
                  <a:gd name="connsiteY9" fmla="*/ 800100 h 888998"/>
                  <a:gd name="connsiteX10" fmla="*/ 0 w 800100"/>
                  <a:gd name="connsiteY10" fmla="*/ 88900 h 888998"/>
                  <a:gd name="connsiteX11" fmla="*/ 0 w 800100"/>
                  <a:gd name="connsiteY11" fmla="*/ 0 h 888998"/>
                  <a:gd name="connsiteX12" fmla="*/ 88900 w 800100"/>
                  <a:gd name="connsiteY12" fmla="*/ 0 h 888998"/>
                  <a:gd name="connsiteX13" fmla="*/ 711200 w 800100"/>
                  <a:gd name="connsiteY13" fmla="*/ 800100 h 888998"/>
                  <a:gd name="connsiteX14" fmla="*/ 711200 w 800100"/>
                  <a:gd name="connsiteY14" fmla="*/ 88900 h 888998"/>
                  <a:gd name="connsiteX15" fmla="*/ 88900 w 800100"/>
                  <a:gd name="connsiteY15" fmla="*/ 88900 h 888998"/>
                  <a:gd name="connsiteX16" fmla="*/ 88900 w 800100"/>
                  <a:gd name="connsiteY16" fmla="*/ 800100 h 888998"/>
                  <a:gd name="connsiteX17" fmla="*/ 711200 w 800100"/>
                  <a:gd name="connsiteY17" fmla="*/ 800100 h 888998"/>
                  <a:gd name="connsiteX18" fmla="*/ 444500 w 800100"/>
                  <a:gd name="connsiteY18" fmla="*/ 177800 h 888998"/>
                  <a:gd name="connsiteX19" fmla="*/ 177800 w 800100"/>
                  <a:gd name="connsiteY19" fmla="*/ 177800 h 888998"/>
                  <a:gd name="connsiteX20" fmla="*/ 177800 w 800100"/>
                  <a:gd name="connsiteY20" fmla="*/ 266700 h 888998"/>
                  <a:gd name="connsiteX21" fmla="*/ 444500 w 800100"/>
                  <a:gd name="connsiteY21" fmla="*/ 266700 h 888998"/>
                  <a:gd name="connsiteX22" fmla="*/ 444500 w 800100"/>
                  <a:gd name="connsiteY22" fmla="*/ 177800 h 888998"/>
                  <a:gd name="connsiteX23" fmla="*/ 177800 w 800100"/>
                  <a:gd name="connsiteY23" fmla="*/ 355600 h 888998"/>
                  <a:gd name="connsiteX24" fmla="*/ 622300 w 800100"/>
                  <a:gd name="connsiteY24" fmla="*/ 355600 h 888998"/>
                  <a:gd name="connsiteX25" fmla="*/ 622300 w 800100"/>
                  <a:gd name="connsiteY25" fmla="*/ 711200 h 888998"/>
                  <a:gd name="connsiteX26" fmla="*/ 177800 w 800100"/>
                  <a:gd name="connsiteY26" fmla="*/ 711200 h 888998"/>
                  <a:gd name="connsiteX27" fmla="*/ 177800 w 800100"/>
                  <a:gd name="connsiteY27" fmla="*/ 355600 h 888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00100" h="888998">
                    <a:moveTo>
                      <a:pt x="88900" y="0"/>
                    </a:moveTo>
                    <a:lnTo>
                      <a:pt x="711200" y="0"/>
                    </a:lnTo>
                    <a:lnTo>
                      <a:pt x="800100" y="0"/>
                    </a:lnTo>
                    <a:lnTo>
                      <a:pt x="800100" y="88900"/>
                    </a:lnTo>
                    <a:lnTo>
                      <a:pt x="800100" y="800100"/>
                    </a:lnTo>
                    <a:lnTo>
                      <a:pt x="800100" y="888998"/>
                    </a:lnTo>
                    <a:lnTo>
                      <a:pt x="711200" y="888998"/>
                    </a:lnTo>
                    <a:lnTo>
                      <a:pt x="88900" y="888998"/>
                    </a:lnTo>
                    <a:lnTo>
                      <a:pt x="0" y="888998"/>
                    </a:lnTo>
                    <a:lnTo>
                      <a:pt x="0" y="800100"/>
                    </a:lnTo>
                    <a:lnTo>
                      <a:pt x="0" y="88900"/>
                    </a:lnTo>
                    <a:lnTo>
                      <a:pt x="0" y="0"/>
                    </a:lnTo>
                    <a:lnTo>
                      <a:pt x="88900" y="0"/>
                    </a:lnTo>
                    <a:close/>
                    <a:moveTo>
                      <a:pt x="711200" y="800100"/>
                    </a:moveTo>
                    <a:lnTo>
                      <a:pt x="711200" y="88900"/>
                    </a:lnTo>
                    <a:lnTo>
                      <a:pt x="88900" y="88900"/>
                    </a:lnTo>
                    <a:lnTo>
                      <a:pt x="88900" y="800100"/>
                    </a:lnTo>
                    <a:lnTo>
                      <a:pt x="711200" y="800100"/>
                    </a:lnTo>
                    <a:close/>
                    <a:moveTo>
                      <a:pt x="444500" y="177800"/>
                    </a:moveTo>
                    <a:lnTo>
                      <a:pt x="177800" y="177800"/>
                    </a:lnTo>
                    <a:lnTo>
                      <a:pt x="177800" y="266700"/>
                    </a:lnTo>
                    <a:lnTo>
                      <a:pt x="444500" y="266700"/>
                    </a:lnTo>
                    <a:lnTo>
                      <a:pt x="444500" y="177800"/>
                    </a:lnTo>
                    <a:close/>
                    <a:moveTo>
                      <a:pt x="177800" y="355600"/>
                    </a:moveTo>
                    <a:lnTo>
                      <a:pt x="622300" y="355600"/>
                    </a:lnTo>
                    <a:lnTo>
                      <a:pt x="622300" y="711200"/>
                    </a:lnTo>
                    <a:lnTo>
                      <a:pt x="177800" y="711200"/>
                    </a:lnTo>
                    <a:lnTo>
                      <a:pt x="177800" y="355600"/>
                    </a:lnTo>
                    <a:close/>
                  </a:path>
                </a:pathLst>
              </a:custGeom>
              <a:solidFill>
                <a:schemeClr val="tx2"/>
              </a:solidFill>
              <a:ln w="94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3A16767-2319-69C3-97F3-7450E5F93D82}"/>
                </a:ext>
              </a:extLst>
            </p:cNvPr>
            <p:cNvSpPr/>
            <p:nvPr/>
          </p:nvSpPr>
          <p:spPr>
            <a:xfrm>
              <a:off x="6188108" y="2624252"/>
              <a:ext cx="3312000" cy="69997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410898-6D53-578F-E29D-B5878BBBE5D7}"/>
                </a:ext>
              </a:extLst>
            </p:cNvPr>
            <p:cNvSpPr/>
            <p:nvPr/>
          </p:nvSpPr>
          <p:spPr>
            <a:xfrm>
              <a:off x="6188108" y="2624252"/>
              <a:ext cx="3312000" cy="198323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3FF2CB-D9D9-72A6-D020-728D24A3A828}"/>
                </a:ext>
              </a:extLst>
            </p:cNvPr>
            <p:cNvSpPr txBox="1"/>
            <p:nvPr/>
          </p:nvSpPr>
          <p:spPr>
            <a:xfrm>
              <a:off x="6245201" y="2679140"/>
              <a:ext cx="3204000" cy="422280"/>
            </a:xfrm>
            <a:prstGeom prst="rect">
              <a:avLst/>
            </a:prstGeom>
            <a:solidFill>
              <a:srgbClr val="F8FAFB"/>
            </a:solidFill>
            <a:ln w="38100">
              <a:solidFill>
                <a:schemeClr val="bg2">
                  <a:lumMod val="60000"/>
                  <a:lumOff val="40000"/>
                </a:schemeClr>
              </a:solidFill>
              <a:miter lim="800000"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DS Download Play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25531C2-3EE9-5A89-7921-63813984D108}"/>
              </a:ext>
            </a:extLst>
          </p:cNvPr>
          <p:cNvGrpSpPr/>
          <p:nvPr/>
        </p:nvGrpSpPr>
        <p:grpSpPr>
          <a:xfrm>
            <a:off x="2663825" y="4356100"/>
            <a:ext cx="6861175" cy="1609726"/>
            <a:chOff x="2663825" y="4356100"/>
            <a:chExt cx="6861175" cy="16097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D2588F5-C44E-2073-B591-358EDDB0E78A}"/>
                </a:ext>
              </a:extLst>
            </p:cNvPr>
            <p:cNvSpPr/>
            <p:nvPr/>
          </p:nvSpPr>
          <p:spPr>
            <a:xfrm>
              <a:off x="2663825" y="4356100"/>
              <a:ext cx="6861175" cy="1609726"/>
            </a:xfrm>
            <a:prstGeom prst="rect">
              <a:avLst/>
            </a:prstGeom>
            <a:solidFill>
              <a:srgbClr val="F2F6FA"/>
            </a:solidFill>
            <a:ln w="38100">
              <a:solidFill>
                <a:srgbClr val="CBD6E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29D8C64-D90D-E641-2C4E-267152B805DD}"/>
                </a:ext>
              </a:extLst>
            </p:cNvPr>
            <p:cNvSpPr/>
            <p:nvPr/>
          </p:nvSpPr>
          <p:spPr>
            <a:xfrm>
              <a:off x="4298949" y="4479718"/>
              <a:ext cx="5110919" cy="1362490"/>
            </a:xfrm>
            <a:prstGeom prst="rect">
              <a:avLst/>
            </a:prstGeom>
            <a:solidFill>
              <a:srgbClr val="F8FBFD"/>
            </a:solidFill>
            <a:ln w="38100">
              <a:solidFill>
                <a:srgbClr val="CBD6E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76A3A55-F49A-ECB0-1518-92D09F5A6B81}"/>
                </a:ext>
              </a:extLst>
            </p:cNvPr>
            <p:cNvSpPr/>
            <p:nvPr/>
          </p:nvSpPr>
          <p:spPr>
            <a:xfrm>
              <a:off x="3047666" y="4981638"/>
              <a:ext cx="863436" cy="476124"/>
            </a:xfrm>
            <a:prstGeom prst="rect">
              <a:avLst/>
            </a:prstGeom>
            <a:solidFill>
              <a:srgbClr val="F8FBFD"/>
            </a:solidFill>
            <a:ln w="38100">
              <a:solidFill>
                <a:srgbClr val="CBD6E2"/>
              </a:solidFill>
            </a:ln>
            <a:effectLst>
              <a:outerShdw dist="13331" dir="5400000" sx="108000" sy="1080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97B964F-A6C2-5E7F-D11E-E85E8FCE3F73}"/>
                </a:ext>
              </a:extLst>
            </p:cNvPr>
            <p:cNvSpPr/>
            <p:nvPr/>
          </p:nvSpPr>
          <p:spPr>
            <a:xfrm>
              <a:off x="2946982" y="4909787"/>
              <a:ext cx="1074074" cy="143701"/>
            </a:xfrm>
            <a:prstGeom prst="rect">
              <a:avLst/>
            </a:prstGeom>
            <a:solidFill>
              <a:srgbClr val="CBD6E2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en-GB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318B260-8B0B-C0E3-4F3B-D5B307E75E89}"/>
                </a:ext>
              </a:extLst>
            </p:cNvPr>
            <p:cNvSpPr txBox="1"/>
            <p:nvPr/>
          </p:nvSpPr>
          <p:spPr>
            <a:xfrm>
              <a:off x="3156218" y="5019296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CBD6E2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TBC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285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21EE71-51A2-2B41-2CC8-5E645D85A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A260F6-8C5C-9AEB-9B5E-D750C912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fld id="{201AD5FF-1B9A-634E-9F77-2950C0EAC02C}" type="datetime10">
              <a:rPr lang="en-HK"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16:56</a:t>
            </a:fld>
            <a:endParaRPr lang="en-H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80E58-F8EA-4BBC-9F0F-F85E22C854B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GB" dirty="0"/>
              <a:t>10/22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B39C1-2687-5EC1-DA95-241DA44AEBC2}"/>
              </a:ext>
            </a:extLst>
          </p:cNvPr>
          <p:cNvGrpSpPr/>
          <p:nvPr/>
        </p:nvGrpSpPr>
        <p:grpSpPr>
          <a:xfrm>
            <a:off x="1278072" y="1367646"/>
            <a:ext cx="9645567" cy="1059030"/>
            <a:chOff x="2663825" y="850899"/>
            <a:chExt cx="6861175" cy="15319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4172BF-E64F-263A-3DA6-42A57B573709}"/>
                </a:ext>
              </a:extLst>
            </p:cNvPr>
            <p:cNvSpPr/>
            <p:nvPr/>
          </p:nvSpPr>
          <p:spPr>
            <a:xfrm>
              <a:off x="2663825" y="850899"/>
              <a:ext cx="6861175" cy="1531911"/>
            </a:xfrm>
            <a:prstGeom prst="rect">
              <a:avLst/>
            </a:prstGeom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70577A-5F6A-A97A-4C00-3D4F1881569F}"/>
                </a:ext>
              </a:extLst>
            </p:cNvPr>
            <p:cNvSpPr/>
            <p:nvPr/>
          </p:nvSpPr>
          <p:spPr>
            <a:xfrm>
              <a:off x="2676390" y="873123"/>
              <a:ext cx="6836125" cy="65123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96044A-F805-4C1F-F29B-CAC1D014E0B3}"/>
                </a:ext>
              </a:extLst>
            </p:cNvPr>
            <p:cNvSpPr/>
            <p:nvPr/>
          </p:nvSpPr>
          <p:spPr>
            <a:xfrm>
              <a:off x="2676390" y="866775"/>
              <a:ext cx="6836125" cy="21272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9CAB4D5-A62E-62AA-56A0-4BD6747A3ECA}"/>
              </a:ext>
            </a:extLst>
          </p:cNvPr>
          <p:cNvSpPr/>
          <p:nvPr/>
        </p:nvSpPr>
        <p:spPr>
          <a:xfrm>
            <a:off x="1376517" y="2528517"/>
            <a:ext cx="3080105" cy="356748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51999" rIns="288000" bIns="251999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sz="2800" dirty="0">
                <a:solidFill>
                  <a:schemeClr val="tx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HEADING</a:t>
            </a:r>
          </a:p>
          <a:p>
            <a:pPr marL="285750" indent="-360000"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000" dirty="0">
                <a:solidFill>
                  <a:schemeClr val="tx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Bullet point</a:t>
            </a:r>
          </a:p>
          <a:p>
            <a:pPr marL="285750" indent="-360000"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000" dirty="0">
                <a:solidFill>
                  <a:schemeClr val="tx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Bullet point</a:t>
            </a:r>
          </a:p>
          <a:p>
            <a:pPr marL="285750" indent="-360000"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000" dirty="0">
                <a:solidFill>
                  <a:schemeClr val="tx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Bullet point</a:t>
            </a:r>
          </a:p>
          <a:p>
            <a:pPr marL="285750" indent="-360000"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000" dirty="0">
                <a:solidFill>
                  <a:schemeClr val="tx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Bullet point</a:t>
            </a:r>
          </a:p>
          <a:p>
            <a:pPr marL="285750" indent="-360000"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000" dirty="0">
                <a:solidFill>
                  <a:schemeClr val="tx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Bullet point</a:t>
            </a:r>
          </a:p>
          <a:p>
            <a:pPr marL="285750" indent="-360000">
              <a:spcAft>
                <a:spcPts val="600"/>
              </a:spcAft>
              <a:buFont typeface="Wingdings" pitchFamily="2" charset="2"/>
              <a:buChar char="§"/>
            </a:pPr>
            <a:endParaRPr lang="en-GB" sz="2400" dirty="0">
              <a:solidFill>
                <a:schemeClr val="tx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9C5F18-7D00-872E-993B-FED80E45658E}"/>
              </a:ext>
            </a:extLst>
          </p:cNvPr>
          <p:cNvSpPr/>
          <p:nvPr/>
        </p:nvSpPr>
        <p:spPr>
          <a:xfrm>
            <a:off x="4568058" y="2528517"/>
            <a:ext cx="3080105" cy="356748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51999" rIns="288000" bIns="251999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sz="2800" dirty="0">
                <a:solidFill>
                  <a:schemeClr val="tx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HEADING</a:t>
            </a:r>
          </a:p>
          <a:p>
            <a:pPr marL="285750" indent="-360000"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000" dirty="0">
                <a:solidFill>
                  <a:schemeClr val="tx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Bullet point</a:t>
            </a:r>
          </a:p>
          <a:p>
            <a:pPr marL="285750" indent="-360000"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000" dirty="0">
                <a:solidFill>
                  <a:schemeClr val="tx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Bullet point</a:t>
            </a:r>
          </a:p>
          <a:p>
            <a:pPr marL="285750" indent="-360000"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000" dirty="0">
                <a:solidFill>
                  <a:schemeClr val="tx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Bullet point</a:t>
            </a:r>
          </a:p>
          <a:p>
            <a:pPr marL="285750" indent="-360000"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000" dirty="0">
                <a:solidFill>
                  <a:schemeClr val="tx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Bullet point</a:t>
            </a:r>
          </a:p>
          <a:p>
            <a:pPr marL="285750" indent="-360000"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000" dirty="0">
                <a:solidFill>
                  <a:schemeClr val="tx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Bullet point</a:t>
            </a:r>
          </a:p>
          <a:p>
            <a:pPr marL="285750" indent="-360000">
              <a:spcAft>
                <a:spcPts val="600"/>
              </a:spcAft>
              <a:buFont typeface="Wingdings" pitchFamily="2" charset="2"/>
              <a:buChar char="§"/>
            </a:pPr>
            <a:endParaRPr lang="en-GB" sz="2400" dirty="0">
              <a:solidFill>
                <a:schemeClr val="tx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9650EE-8B6D-9693-B1C1-8930566DC83B}"/>
              </a:ext>
            </a:extLst>
          </p:cNvPr>
          <p:cNvSpPr/>
          <p:nvPr/>
        </p:nvSpPr>
        <p:spPr>
          <a:xfrm>
            <a:off x="7759599" y="2528517"/>
            <a:ext cx="3080105" cy="356748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51999" rIns="288000" bIns="251999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sz="2800" dirty="0">
                <a:solidFill>
                  <a:schemeClr val="tx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HEADING</a:t>
            </a:r>
          </a:p>
          <a:p>
            <a:pPr marL="285750" indent="-360000"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000" dirty="0">
                <a:solidFill>
                  <a:schemeClr val="tx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Bullet point</a:t>
            </a:r>
          </a:p>
          <a:p>
            <a:pPr marL="285750" indent="-360000"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000" dirty="0">
                <a:solidFill>
                  <a:schemeClr val="tx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Bullet point</a:t>
            </a:r>
          </a:p>
          <a:p>
            <a:pPr marL="285750" indent="-360000"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000" dirty="0">
                <a:solidFill>
                  <a:schemeClr val="tx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Bullet point</a:t>
            </a:r>
          </a:p>
          <a:p>
            <a:pPr marL="285750" indent="-360000"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000" dirty="0">
                <a:solidFill>
                  <a:schemeClr val="tx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Bullet point</a:t>
            </a:r>
          </a:p>
          <a:p>
            <a:pPr marL="285750" indent="-360000"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000" dirty="0">
                <a:solidFill>
                  <a:schemeClr val="tx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Bullet point</a:t>
            </a:r>
          </a:p>
          <a:p>
            <a:pPr marL="285750" indent="-360000">
              <a:spcAft>
                <a:spcPts val="600"/>
              </a:spcAft>
              <a:buFont typeface="Wingdings" pitchFamily="2" charset="2"/>
              <a:buChar char="§"/>
            </a:pPr>
            <a:endParaRPr lang="en-GB" sz="2400" dirty="0">
              <a:solidFill>
                <a:schemeClr val="tx2"/>
              </a:solidFill>
              <a:latin typeface="FAIRFAX" panose="02000000000000000000" pitchFamily="2" charset="0"/>
              <a:ea typeface="FAIRFAX" panose="02000000000000000000" pitchFamily="2" charset="0"/>
              <a:cs typeface="FAIRFAX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AE008E-63E3-6A59-3D64-C369AE0B0016}"/>
              </a:ext>
            </a:extLst>
          </p:cNvPr>
          <p:cNvSpPr txBox="1"/>
          <p:nvPr/>
        </p:nvSpPr>
        <p:spPr>
          <a:xfrm>
            <a:off x="4772561" y="1484851"/>
            <a:ext cx="2646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dirty="0">
                <a:solidFill>
                  <a:schemeClr val="tx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6 POINTS</a:t>
            </a:r>
          </a:p>
        </p:txBody>
      </p:sp>
    </p:spTree>
    <p:extLst>
      <p:ext uri="{BB962C8B-B14F-4D97-AF65-F5344CB8AC3E}">
        <p14:creationId xmlns:p14="http://schemas.microsoft.com/office/powerpoint/2010/main" val="160489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DS">
      <a:dk1>
        <a:srgbClr val="000000"/>
      </a:dk1>
      <a:lt1>
        <a:srgbClr val="FFFFFF"/>
      </a:lt1>
      <a:dk2>
        <a:srgbClr val="183662"/>
      </a:dk2>
      <a:lt2>
        <a:srgbClr val="4D688E"/>
      </a:lt2>
      <a:accent1>
        <a:srgbClr val="BACFE2"/>
      </a:accent1>
      <a:accent2>
        <a:srgbClr val="8BE6FC"/>
      </a:accent2>
      <a:accent3>
        <a:srgbClr val="F6ACE1"/>
      </a:accent3>
      <a:accent4>
        <a:srgbClr val="B2D685"/>
      </a:accent4>
      <a:accent5>
        <a:srgbClr val="CBC4F4"/>
      </a:accent5>
      <a:accent6>
        <a:srgbClr val="FFAE1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86</Words>
  <Application>Microsoft Macintosh PowerPoint</Application>
  <PresentationFormat>Widescreen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FAIRFAX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 Story Productions @dstoryco</dc:title>
  <dc:subject/>
  <dc:creator>D Story Productions @dstoryco</dc:creator>
  <cp:keywords/>
  <dc:description/>
  <cp:lastModifiedBy>D Story Productions @dstoryco</cp:lastModifiedBy>
  <cp:revision>50</cp:revision>
  <dcterms:created xsi:type="dcterms:W3CDTF">2023-10-26T05:26:01Z</dcterms:created>
  <dcterms:modified xsi:type="dcterms:W3CDTF">2023-10-27T09:07:42Z</dcterms:modified>
  <cp:category/>
</cp:coreProperties>
</file>