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2"/>
    <p:restoredTop sz="95716"/>
  </p:normalViewPr>
  <p:slideViewPr>
    <p:cSldViewPr snapToGrid="0" snapToObjects="1">
      <p:cViewPr varScale="1">
        <p:scale>
          <a:sx n="155" d="100"/>
          <a:sy n="155" d="100"/>
        </p:scale>
        <p:origin x="141" y="6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vickie\Desktop\PROJECTS\D%20Story\Themed%20PPT%20Templates\FFVII\CO2Highlights2019-Excel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Total Fuel Consumption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>
              <a:outerShdw blurRad="177800" algn="ctr" rotWithShape="0">
                <a:schemeClr val="bg2">
                  <a:alpha val="69000"/>
                </a:schemeClr>
              </a:outerShdw>
            </a:effectLst>
          </c:spPr>
          <c:marker>
            <c:symbol val="none"/>
          </c:marker>
          <c:cat>
            <c:numRef>
              <c:f>Sheet1!$A$3:$A$49</c:f>
              <c:numCache>
                <c:formatCode>General</c:formatCode>
                <c:ptCount val="47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  <c:pt idx="44">
                  <c:v>2015</c:v>
                </c:pt>
                <c:pt idx="45">
                  <c:v>2016</c:v>
                </c:pt>
                <c:pt idx="46">
                  <c:v>2017</c:v>
                </c:pt>
              </c:numCache>
            </c:numRef>
          </c:cat>
          <c:val>
            <c:numRef>
              <c:f>Sheet1!$B$3:$B$49</c:f>
              <c:numCache>
                <c:formatCode>General</c:formatCode>
                <c:ptCount val="47"/>
                <c:pt idx="0">
                  <c:v>13945.159669999999</c:v>
                </c:pt>
                <c:pt idx="1">
                  <c:v>14619.8271</c:v>
                </c:pt>
                <c:pt idx="2">
                  <c:v>15460.112279999999</c:v>
                </c:pt>
                <c:pt idx="3">
                  <c:v>15426.69493</c:v>
                </c:pt>
                <c:pt idx="4">
                  <c:v>15486.63521</c:v>
                </c:pt>
                <c:pt idx="5">
                  <c:v>16310.20146</c:v>
                </c:pt>
                <c:pt idx="6">
                  <c:v>16863.390080000001</c:v>
                </c:pt>
                <c:pt idx="7">
                  <c:v>17363.38624</c:v>
                </c:pt>
                <c:pt idx="8">
                  <c:v>17882.64774</c:v>
                </c:pt>
                <c:pt idx="9">
                  <c:v>17708.402269999999</c:v>
                </c:pt>
                <c:pt idx="10">
                  <c:v>17477.540199999999</c:v>
                </c:pt>
                <c:pt idx="11">
                  <c:v>17290.780060000001</c:v>
                </c:pt>
                <c:pt idx="12">
                  <c:v>17398.71514</c:v>
                </c:pt>
                <c:pt idx="13">
                  <c:v>17978.725750000001</c:v>
                </c:pt>
                <c:pt idx="14">
                  <c:v>18248.986150000001</c:v>
                </c:pt>
                <c:pt idx="15">
                  <c:v>18578.735720000001</c:v>
                </c:pt>
                <c:pt idx="16">
                  <c:v>19206.399809999999</c:v>
                </c:pt>
                <c:pt idx="17">
                  <c:v>19864.0304</c:v>
                </c:pt>
                <c:pt idx="18">
                  <c:v>20241.96241</c:v>
                </c:pt>
                <c:pt idx="19">
                  <c:v>20521.11177</c:v>
                </c:pt>
                <c:pt idx="20">
                  <c:v>20646.931980000001</c:v>
                </c:pt>
                <c:pt idx="21">
                  <c:v>20589.44541</c:v>
                </c:pt>
                <c:pt idx="22">
                  <c:v>20704.346430000001</c:v>
                </c:pt>
                <c:pt idx="23">
                  <c:v>20808.547839999999</c:v>
                </c:pt>
                <c:pt idx="24">
                  <c:v>21387.239229999999</c:v>
                </c:pt>
                <c:pt idx="25">
                  <c:v>21835.92569</c:v>
                </c:pt>
                <c:pt idx="26">
                  <c:v>22232.339319999999</c:v>
                </c:pt>
                <c:pt idx="27">
                  <c:v>22404.10223</c:v>
                </c:pt>
                <c:pt idx="28">
                  <c:v>22536.619360000001</c:v>
                </c:pt>
                <c:pt idx="29">
                  <c:v>23239.770860000001</c:v>
                </c:pt>
                <c:pt idx="30">
                  <c:v>23588.433489999999</c:v>
                </c:pt>
                <c:pt idx="31">
                  <c:v>23906.095939999999</c:v>
                </c:pt>
                <c:pt idx="32">
                  <c:v>24942.655170000002</c:v>
                </c:pt>
                <c:pt idx="33">
                  <c:v>26117.202379999999</c:v>
                </c:pt>
                <c:pt idx="34">
                  <c:v>27074.804169999999</c:v>
                </c:pt>
                <c:pt idx="35">
                  <c:v>27933.52881</c:v>
                </c:pt>
                <c:pt idx="36">
                  <c:v>28983.814149999998</c:v>
                </c:pt>
                <c:pt idx="37">
                  <c:v>29229.232759999999</c:v>
                </c:pt>
                <c:pt idx="38">
                  <c:v>28845.300759999998</c:v>
                </c:pt>
                <c:pt idx="39">
                  <c:v>30571.350630000001</c:v>
                </c:pt>
                <c:pt idx="40">
                  <c:v>31392.576880000001</c:v>
                </c:pt>
                <c:pt idx="41">
                  <c:v>31777.48515</c:v>
                </c:pt>
                <c:pt idx="42">
                  <c:v>32362.85642</c:v>
                </c:pt>
                <c:pt idx="43">
                  <c:v>32439.16042</c:v>
                </c:pt>
                <c:pt idx="44">
                  <c:v>32430.863300000001</c:v>
                </c:pt>
                <c:pt idx="45">
                  <c:v>32413.75531</c:v>
                </c:pt>
                <c:pt idx="46">
                  <c:v>32839.85802</c:v>
                </c:pt>
              </c:numCache>
            </c:numRef>
          </c: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668F-5D4D-813C-25ABEB855432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Coal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>
              <a:outerShdw blurRad="177800" sx="102000" sy="102000" algn="ctr" rotWithShape="0">
                <a:schemeClr val="accent2">
                  <a:alpha val="70000"/>
                </a:schemeClr>
              </a:outerShdw>
            </a:effectLst>
          </c:spPr>
          <c:marker>
            <c:symbol val="none"/>
          </c:marker>
          <c:cat>
            <c:numRef>
              <c:f>Sheet1!$A$3:$A$49</c:f>
              <c:numCache>
                <c:formatCode>General</c:formatCode>
                <c:ptCount val="47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  <c:pt idx="44">
                  <c:v>2015</c:v>
                </c:pt>
                <c:pt idx="45">
                  <c:v>2016</c:v>
                </c:pt>
                <c:pt idx="46">
                  <c:v>2017</c:v>
                </c:pt>
              </c:numCache>
            </c:numRef>
          </c:cat>
          <c:val>
            <c:numRef>
              <c:f>Sheet1!$C$3:$C$49</c:f>
              <c:numCache>
                <c:formatCode>General</c:formatCode>
                <c:ptCount val="47"/>
                <c:pt idx="0">
                  <c:v>5229.0678580000003</c:v>
                </c:pt>
                <c:pt idx="1">
                  <c:v>5305.8298340000001</c:v>
                </c:pt>
                <c:pt idx="2">
                  <c:v>5506.1270670000004</c:v>
                </c:pt>
                <c:pt idx="3">
                  <c:v>5535.7262799999999</c:v>
                </c:pt>
                <c:pt idx="4">
                  <c:v>5647.6320729999998</c:v>
                </c:pt>
                <c:pt idx="5">
                  <c:v>5876.7929039999999</c:v>
                </c:pt>
                <c:pt idx="6">
                  <c:v>6060.1878930000003</c:v>
                </c:pt>
                <c:pt idx="7">
                  <c:v>6218.2410060000002</c:v>
                </c:pt>
                <c:pt idx="8">
                  <c:v>6492.8052870000001</c:v>
                </c:pt>
                <c:pt idx="9">
                  <c:v>6601.1376879999998</c:v>
                </c:pt>
                <c:pt idx="10">
                  <c:v>6659.0595020000001</c:v>
                </c:pt>
                <c:pt idx="11">
                  <c:v>6694.3265199999996</c:v>
                </c:pt>
                <c:pt idx="12">
                  <c:v>6867.2221239999999</c:v>
                </c:pt>
                <c:pt idx="13">
                  <c:v>7175.3866200000002</c:v>
                </c:pt>
                <c:pt idx="14">
                  <c:v>7393.8857040000003</c:v>
                </c:pt>
                <c:pt idx="15">
                  <c:v>7469.9604520000003</c:v>
                </c:pt>
                <c:pt idx="16">
                  <c:v>7785.7499420000004</c:v>
                </c:pt>
                <c:pt idx="17">
                  <c:v>8049.673162</c:v>
                </c:pt>
                <c:pt idx="18">
                  <c:v>8146.6258470000002</c:v>
                </c:pt>
                <c:pt idx="19">
                  <c:v>8295.8299719999995</c:v>
                </c:pt>
                <c:pt idx="20">
                  <c:v>8250.4469669999999</c:v>
                </c:pt>
                <c:pt idx="21">
                  <c:v>8135.0040159999999</c:v>
                </c:pt>
                <c:pt idx="22">
                  <c:v>8157.9862000000003</c:v>
                </c:pt>
                <c:pt idx="23">
                  <c:v>8173.1624609999999</c:v>
                </c:pt>
                <c:pt idx="24">
                  <c:v>8516.2602889999998</c:v>
                </c:pt>
                <c:pt idx="25">
                  <c:v>8591.2949740000004</c:v>
                </c:pt>
                <c:pt idx="26">
                  <c:v>8629.7333159999998</c:v>
                </c:pt>
                <c:pt idx="27">
                  <c:v>8650.1149769999993</c:v>
                </c:pt>
                <c:pt idx="28">
                  <c:v>8480.9591970000001</c:v>
                </c:pt>
                <c:pt idx="29">
                  <c:v>8946.1348859999998</c:v>
                </c:pt>
                <c:pt idx="30">
                  <c:v>9185.2300400000004</c:v>
                </c:pt>
                <c:pt idx="31">
                  <c:v>9377.885053</c:v>
                </c:pt>
                <c:pt idx="32">
                  <c:v>10098.489020000001</c:v>
                </c:pt>
                <c:pt idx="33">
                  <c:v>10761.558849999999</c:v>
                </c:pt>
                <c:pt idx="34">
                  <c:v>11464.07323</c:v>
                </c:pt>
                <c:pt idx="35">
                  <c:v>12105.672200000001</c:v>
                </c:pt>
                <c:pt idx="36">
                  <c:v>12788.342329999999</c:v>
                </c:pt>
                <c:pt idx="37">
                  <c:v>12929.90674</c:v>
                </c:pt>
                <c:pt idx="38">
                  <c:v>12941.45386</c:v>
                </c:pt>
                <c:pt idx="39">
                  <c:v>13807.17461</c:v>
                </c:pt>
                <c:pt idx="40">
                  <c:v>14530.680689999999</c:v>
                </c:pt>
                <c:pt idx="41">
                  <c:v>14682.853929999999</c:v>
                </c:pt>
                <c:pt idx="42">
                  <c:v>15024.76887</c:v>
                </c:pt>
                <c:pt idx="43">
                  <c:v>14997.7502</c:v>
                </c:pt>
                <c:pt idx="44">
                  <c:v>14634.90148</c:v>
                </c:pt>
                <c:pt idx="45">
                  <c:v>14361.01051</c:v>
                </c:pt>
                <c:pt idx="46">
                  <c:v>14502.008449999999</c:v>
                </c:pt>
              </c:numCache>
            </c:numRef>
          </c: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668F-5D4D-813C-25ABEB855432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Oil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>
              <a:outerShdw blurRad="177800" sx="102000" sy="102000" algn="ctr" rotWithShape="0">
                <a:schemeClr val="accent3">
                  <a:alpha val="70000"/>
                </a:schemeClr>
              </a:outerShdw>
            </a:effectLst>
          </c:spPr>
          <c:marker>
            <c:symbol val="none"/>
          </c:marker>
          <c:cat>
            <c:numRef>
              <c:f>Sheet1!$A$3:$A$49</c:f>
              <c:numCache>
                <c:formatCode>General</c:formatCode>
                <c:ptCount val="47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  <c:pt idx="44">
                  <c:v>2015</c:v>
                </c:pt>
                <c:pt idx="45">
                  <c:v>2016</c:v>
                </c:pt>
                <c:pt idx="46">
                  <c:v>2017</c:v>
                </c:pt>
              </c:numCache>
            </c:numRef>
          </c:cat>
          <c:val>
            <c:numRef>
              <c:f>Sheet1!$D$3:$D$49</c:f>
              <c:numCache>
                <c:formatCode>General</c:formatCode>
                <c:ptCount val="47"/>
                <c:pt idx="0">
                  <c:v>6670.7071919999998</c:v>
                </c:pt>
                <c:pt idx="1">
                  <c:v>7159.4119069999997</c:v>
                </c:pt>
                <c:pt idx="2">
                  <c:v>7718.6932059999999</c:v>
                </c:pt>
                <c:pt idx="3">
                  <c:v>7600.4449459999996</c:v>
                </c:pt>
                <c:pt idx="4">
                  <c:v>7583.649265</c:v>
                </c:pt>
                <c:pt idx="5">
                  <c:v>8057.1341689999999</c:v>
                </c:pt>
                <c:pt idx="6">
                  <c:v>8366.6280790000001</c:v>
                </c:pt>
                <c:pt idx="7">
                  <c:v>8629.5284319999992</c:v>
                </c:pt>
                <c:pt idx="8">
                  <c:v>8729.0848399999995</c:v>
                </c:pt>
                <c:pt idx="9">
                  <c:v>8390.7805219999991</c:v>
                </c:pt>
                <c:pt idx="10">
                  <c:v>8067.9136159999998</c:v>
                </c:pt>
                <c:pt idx="11">
                  <c:v>7839.4879790000005</c:v>
                </c:pt>
                <c:pt idx="12">
                  <c:v>7745.7301500000003</c:v>
                </c:pt>
                <c:pt idx="13">
                  <c:v>7810.8555299999998</c:v>
                </c:pt>
                <c:pt idx="14">
                  <c:v>7774.6655510000001</c:v>
                </c:pt>
                <c:pt idx="15">
                  <c:v>7980.8330580000002</c:v>
                </c:pt>
                <c:pt idx="16">
                  <c:v>8117.4017260000001</c:v>
                </c:pt>
                <c:pt idx="17">
                  <c:v>8368.3331730000009</c:v>
                </c:pt>
                <c:pt idx="18">
                  <c:v>8471.454592</c:v>
                </c:pt>
                <c:pt idx="19">
                  <c:v>8504.8593739999997</c:v>
                </c:pt>
                <c:pt idx="20">
                  <c:v>8542.1073340000003</c:v>
                </c:pt>
                <c:pt idx="21">
                  <c:v>8599.6675610000002</c:v>
                </c:pt>
                <c:pt idx="22">
                  <c:v>8628.4113789999992</c:v>
                </c:pt>
                <c:pt idx="23">
                  <c:v>8688.7862750000004</c:v>
                </c:pt>
                <c:pt idx="24">
                  <c:v>8807.2399819999991</c:v>
                </c:pt>
                <c:pt idx="25">
                  <c:v>9019.4479410000004</c:v>
                </c:pt>
                <c:pt idx="26">
                  <c:v>9307.5145589999993</c:v>
                </c:pt>
                <c:pt idx="27">
                  <c:v>9406.8396059999995</c:v>
                </c:pt>
                <c:pt idx="28">
                  <c:v>9555.5830989999995</c:v>
                </c:pt>
                <c:pt idx="29">
                  <c:v>9639.6646349999992</c:v>
                </c:pt>
                <c:pt idx="30">
                  <c:v>9691.5410749999992</c:v>
                </c:pt>
                <c:pt idx="31">
                  <c:v>9647.4911780000002</c:v>
                </c:pt>
                <c:pt idx="32">
                  <c:v>9796.5247450000006</c:v>
                </c:pt>
                <c:pt idx="33">
                  <c:v>10168.684139999999</c:v>
                </c:pt>
                <c:pt idx="34">
                  <c:v>10307.49965</c:v>
                </c:pt>
                <c:pt idx="35">
                  <c:v>10368.4522</c:v>
                </c:pt>
                <c:pt idx="36">
                  <c:v>10519.815909999999</c:v>
                </c:pt>
                <c:pt idx="37">
                  <c:v>10435.732410000001</c:v>
                </c:pt>
                <c:pt idx="38">
                  <c:v>10184.568079999999</c:v>
                </c:pt>
                <c:pt idx="39">
                  <c:v>10545.32728</c:v>
                </c:pt>
                <c:pt idx="40">
                  <c:v>10564.339029999999</c:v>
                </c:pt>
                <c:pt idx="41">
                  <c:v>10666.27628</c:v>
                </c:pt>
                <c:pt idx="42">
                  <c:v>10831.92987</c:v>
                </c:pt>
                <c:pt idx="43">
                  <c:v>10896.561610000001</c:v>
                </c:pt>
                <c:pt idx="44">
                  <c:v>11150.49617</c:v>
                </c:pt>
                <c:pt idx="45">
                  <c:v>11238.93994</c:v>
                </c:pt>
                <c:pt idx="46">
                  <c:v>11377.08923</c:v>
                </c:pt>
              </c:numCache>
            </c:numRef>
          </c: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2-668F-5D4D-813C-25ABEB855432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Gas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>
              <a:outerShdw blurRad="190500" algn="ctr" rotWithShape="0">
                <a:schemeClr val="accent4">
                  <a:alpha val="70000"/>
                </a:schemeClr>
              </a:outerShdw>
            </a:effectLst>
          </c:spPr>
          <c:marker>
            <c:symbol val="none"/>
          </c:marker>
          <c:cat>
            <c:numRef>
              <c:f>Sheet1!$A$3:$A$49</c:f>
              <c:numCache>
                <c:formatCode>General</c:formatCode>
                <c:ptCount val="47"/>
                <c:pt idx="0">
                  <c:v>1971</c:v>
                </c:pt>
                <c:pt idx="1">
                  <c:v>1972</c:v>
                </c:pt>
                <c:pt idx="2">
                  <c:v>1973</c:v>
                </c:pt>
                <c:pt idx="3">
                  <c:v>1974</c:v>
                </c:pt>
                <c:pt idx="4">
                  <c:v>1975</c:v>
                </c:pt>
                <c:pt idx="5">
                  <c:v>1976</c:v>
                </c:pt>
                <c:pt idx="6">
                  <c:v>1977</c:v>
                </c:pt>
                <c:pt idx="7">
                  <c:v>1978</c:v>
                </c:pt>
                <c:pt idx="8">
                  <c:v>1979</c:v>
                </c:pt>
                <c:pt idx="9">
                  <c:v>1980</c:v>
                </c:pt>
                <c:pt idx="10">
                  <c:v>1981</c:v>
                </c:pt>
                <c:pt idx="11">
                  <c:v>1982</c:v>
                </c:pt>
                <c:pt idx="12">
                  <c:v>1983</c:v>
                </c:pt>
                <c:pt idx="13">
                  <c:v>1984</c:v>
                </c:pt>
                <c:pt idx="14">
                  <c:v>1985</c:v>
                </c:pt>
                <c:pt idx="15">
                  <c:v>1986</c:v>
                </c:pt>
                <c:pt idx="16">
                  <c:v>1987</c:v>
                </c:pt>
                <c:pt idx="17">
                  <c:v>1988</c:v>
                </c:pt>
                <c:pt idx="18">
                  <c:v>1989</c:v>
                </c:pt>
                <c:pt idx="19">
                  <c:v>1990</c:v>
                </c:pt>
                <c:pt idx="20">
                  <c:v>1991</c:v>
                </c:pt>
                <c:pt idx="21">
                  <c:v>1992</c:v>
                </c:pt>
                <c:pt idx="22">
                  <c:v>1993</c:v>
                </c:pt>
                <c:pt idx="23">
                  <c:v>1994</c:v>
                </c:pt>
                <c:pt idx="24">
                  <c:v>1995</c:v>
                </c:pt>
                <c:pt idx="25">
                  <c:v>1996</c:v>
                </c:pt>
                <c:pt idx="26">
                  <c:v>1997</c:v>
                </c:pt>
                <c:pt idx="27">
                  <c:v>1998</c:v>
                </c:pt>
                <c:pt idx="28">
                  <c:v>1999</c:v>
                </c:pt>
                <c:pt idx="29">
                  <c:v>2000</c:v>
                </c:pt>
                <c:pt idx="30">
                  <c:v>2001</c:v>
                </c:pt>
                <c:pt idx="31">
                  <c:v>2002</c:v>
                </c:pt>
                <c:pt idx="32">
                  <c:v>2003</c:v>
                </c:pt>
                <c:pt idx="33">
                  <c:v>2004</c:v>
                </c:pt>
                <c:pt idx="34">
                  <c:v>2005</c:v>
                </c:pt>
                <c:pt idx="35">
                  <c:v>2006</c:v>
                </c:pt>
                <c:pt idx="36">
                  <c:v>2007</c:v>
                </c:pt>
                <c:pt idx="37">
                  <c:v>2008</c:v>
                </c:pt>
                <c:pt idx="38">
                  <c:v>2009</c:v>
                </c:pt>
                <c:pt idx="39">
                  <c:v>2010</c:v>
                </c:pt>
                <c:pt idx="40">
                  <c:v>2011</c:v>
                </c:pt>
                <c:pt idx="41">
                  <c:v>2012</c:v>
                </c:pt>
                <c:pt idx="42">
                  <c:v>2013</c:v>
                </c:pt>
                <c:pt idx="43">
                  <c:v>2014</c:v>
                </c:pt>
                <c:pt idx="44">
                  <c:v>2015</c:v>
                </c:pt>
                <c:pt idx="45">
                  <c:v>2016</c:v>
                </c:pt>
                <c:pt idx="46">
                  <c:v>2017</c:v>
                </c:pt>
              </c:numCache>
            </c:numRef>
          </c:cat>
          <c:val>
            <c:numRef>
              <c:f>Sheet1!$E$3:$E$49</c:f>
              <c:numCache>
                <c:formatCode>General</c:formatCode>
                <c:ptCount val="47"/>
                <c:pt idx="0">
                  <c:v>2044.2121589999999</c:v>
                </c:pt>
                <c:pt idx="1">
                  <c:v>2152.9073269999999</c:v>
                </c:pt>
                <c:pt idx="2">
                  <c:v>2233.6528589999998</c:v>
                </c:pt>
                <c:pt idx="3">
                  <c:v>2285.811189</c:v>
                </c:pt>
                <c:pt idx="4">
                  <c:v>2250.1009359999998</c:v>
                </c:pt>
                <c:pt idx="5">
                  <c:v>2370.8940200000002</c:v>
                </c:pt>
                <c:pt idx="6">
                  <c:v>2430.6072829999998</c:v>
                </c:pt>
                <c:pt idx="7">
                  <c:v>2509.6620939999998</c:v>
                </c:pt>
                <c:pt idx="8">
                  <c:v>2654.6189890000001</c:v>
                </c:pt>
                <c:pt idx="9">
                  <c:v>2709.9547149999999</c:v>
                </c:pt>
                <c:pt idx="10">
                  <c:v>2744.1196220000002</c:v>
                </c:pt>
                <c:pt idx="11">
                  <c:v>2749.2384059999999</c:v>
                </c:pt>
                <c:pt idx="12">
                  <c:v>2777.533046</c:v>
                </c:pt>
                <c:pt idx="13">
                  <c:v>2983.329033</c:v>
                </c:pt>
                <c:pt idx="14">
                  <c:v>3071.048245</c:v>
                </c:pt>
                <c:pt idx="15">
                  <c:v>3116.3837210000002</c:v>
                </c:pt>
                <c:pt idx="16">
                  <c:v>3291.9063970000002</c:v>
                </c:pt>
                <c:pt idx="17">
                  <c:v>3432.7795510000001</c:v>
                </c:pt>
                <c:pt idx="18">
                  <c:v>3608.0362989999999</c:v>
                </c:pt>
                <c:pt idx="19">
                  <c:v>3676.6709620000001</c:v>
                </c:pt>
                <c:pt idx="20">
                  <c:v>3798.3511210000001</c:v>
                </c:pt>
                <c:pt idx="21">
                  <c:v>3780.5394900000001</c:v>
                </c:pt>
                <c:pt idx="22">
                  <c:v>3845.6000300000001</c:v>
                </c:pt>
                <c:pt idx="23">
                  <c:v>3869.88877</c:v>
                </c:pt>
                <c:pt idx="24">
                  <c:v>3981.1023740000001</c:v>
                </c:pt>
                <c:pt idx="25">
                  <c:v>4148.6546360000002</c:v>
                </c:pt>
                <c:pt idx="26">
                  <c:v>4211.1333400000003</c:v>
                </c:pt>
                <c:pt idx="27">
                  <c:v>4265.1130030000004</c:v>
                </c:pt>
                <c:pt idx="28">
                  <c:v>4408.7068829999998</c:v>
                </c:pt>
                <c:pt idx="29">
                  <c:v>4550.7603129999998</c:v>
                </c:pt>
                <c:pt idx="30">
                  <c:v>4608.0665950000002</c:v>
                </c:pt>
                <c:pt idx="31">
                  <c:v>4770.4114010000003</c:v>
                </c:pt>
                <c:pt idx="32">
                  <c:v>4943.4348110000001</c:v>
                </c:pt>
                <c:pt idx="33">
                  <c:v>5079.3082880000002</c:v>
                </c:pt>
                <c:pt idx="34">
                  <c:v>5197.2395159999996</c:v>
                </c:pt>
                <c:pt idx="35">
                  <c:v>5343.6761429999997</c:v>
                </c:pt>
                <c:pt idx="36">
                  <c:v>5560.2833360000004</c:v>
                </c:pt>
                <c:pt idx="37">
                  <c:v>5742.0722470000001</c:v>
                </c:pt>
                <c:pt idx="38">
                  <c:v>5587.3738329999996</c:v>
                </c:pt>
                <c:pt idx="39">
                  <c:v>6057.2563300000002</c:v>
                </c:pt>
                <c:pt idx="40">
                  <c:v>6120.3884820000003</c:v>
                </c:pt>
                <c:pt idx="41">
                  <c:v>6246.0837339999998</c:v>
                </c:pt>
                <c:pt idx="42">
                  <c:v>6320.9587250000004</c:v>
                </c:pt>
                <c:pt idx="43">
                  <c:v>6356.8246550000003</c:v>
                </c:pt>
                <c:pt idx="44">
                  <c:v>6456.4145529999996</c:v>
                </c:pt>
                <c:pt idx="45">
                  <c:v>6603.6489700000002</c:v>
                </c:pt>
                <c:pt idx="46">
                  <c:v>6742.9548919999997</c:v>
                </c:pt>
              </c:numCache>
            </c:numRef>
          </c: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3-668F-5D4D-813C-25ABEB8554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9051023"/>
        <c:axId val="439027583"/>
      </c:lineChart>
      <c:catAx>
        <c:axId val="43905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  <a:alpha val="55000"/>
                  </a:schemeClr>
                </a:solidFill>
                <a:latin typeface="PT Sans" panose="020B0503020203020204" pitchFamily="34" charset="77"/>
                <a:ea typeface="+mn-ea"/>
                <a:cs typeface="+mn-cs"/>
              </a:defRPr>
            </a:pPr>
            <a:endParaRPr lang="en-US"/>
          </a:p>
        </c:txPr>
        <c:crossAx val="439027583"/>
        <c:crosses val="autoZero"/>
        <c:auto val="1"/>
        <c:lblAlgn val="ctr"/>
        <c:lblOffset val="100"/>
        <c:tickLblSkip val="4"/>
        <c:noMultiLvlLbl val="0"/>
      </c:catAx>
      <c:valAx>
        <c:axId val="439027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50000"/>
                  <a:alpha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 i="0" u="none" strike="noStrike" kern="1200" baseline="0">
                    <a:solidFill>
                      <a:srgbClr val="FEFFFE">
                        <a:lumMod val="65000"/>
                        <a:lumOff val="35000"/>
                      </a:srgbClr>
                    </a:solidFill>
                    <a:latin typeface="PT Sans" panose="020B0503020203020204" pitchFamily="34" charset="77"/>
                    <a:ea typeface="+mn-ea"/>
                    <a:cs typeface="+mn-cs"/>
                  </a:defRPr>
                </a:pPr>
                <a:r>
                  <a:rPr lang="en-US" sz="900" dirty="0">
                    <a:solidFill>
                      <a:srgbClr val="FEFFFE">
                        <a:lumMod val="65000"/>
                        <a:lumOff val="35000"/>
                        <a:alpha val="60000"/>
                      </a:srgbClr>
                    </a:solidFill>
                  </a:rPr>
                  <a:t>million </a:t>
                </a:r>
                <a:r>
                  <a:rPr lang="en-US" sz="900" dirty="0" err="1">
                    <a:solidFill>
                      <a:srgbClr val="FEFFFE">
                        <a:lumMod val="65000"/>
                        <a:lumOff val="35000"/>
                        <a:alpha val="60000"/>
                      </a:srgbClr>
                    </a:solidFill>
                  </a:rPr>
                  <a:t>tonnes</a:t>
                </a:r>
                <a:r>
                  <a:rPr lang="en-US" sz="900" dirty="0">
                    <a:solidFill>
                      <a:srgbClr val="FEFFFE">
                        <a:lumMod val="65000"/>
                        <a:lumOff val="35000"/>
                        <a:alpha val="60000"/>
                      </a:srgbClr>
                    </a:solidFill>
                  </a:rPr>
                  <a:t> of CO2</a:t>
                </a:r>
              </a:p>
            </c:rich>
          </c:tx>
          <c:layout>
            <c:manualLayout>
              <c:xMode val="edge"/>
              <c:yMode val="edge"/>
              <c:x val="0"/>
              <c:y val="0.320491897535562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 i="0" u="none" strike="noStrike" kern="1200" baseline="0">
                  <a:solidFill>
                    <a:srgbClr val="FEFFFE">
                      <a:lumMod val="65000"/>
                      <a:lumOff val="35000"/>
                    </a:srgbClr>
                  </a:solidFill>
                  <a:latin typeface="PT Sans" panose="020B0503020203020204" pitchFamily="34" charset="77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  <a:alpha val="60000"/>
                  </a:schemeClr>
                </a:solidFill>
                <a:latin typeface="PT Sans" panose="020B0503020203020204" pitchFamily="34" charset="77"/>
                <a:ea typeface="+mn-ea"/>
                <a:cs typeface="+mn-cs"/>
              </a:defRPr>
            </a:pPr>
            <a:endParaRPr lang="en-US"/>
          </a:p>
        </c:txPr>
        <c:crossAx val="43905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PT Sans" panose="020B0503020203020204" pitchFamily="34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CC131-04C6-F44A-B798-3A34C77B2C8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0F12E-0F64-4A48-A494-E427A9BE9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5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0F12E-0F64-4A48-A494-E427A9BE9E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tile tx="-82550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F0A0-7614-5245-BC77-64EB01BC9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600" y="3429000"/>
            <a:ext cx="11582400" cy="2806700"/>
          </a:xfrm>
          <a:gradFill>
            <a:gsLst>
              <a:gs pos="53000">
                <a:schemeClr val="accent6">
                  <a:lumMod val="19000"/>
                  <a:alpha val="64000"/>
                </a:schemeClr>
              </a:gs>
              <a:gs pos="100000">
                <a:schemeClr val="accent6">
                  <a:alpha val="0"/>
                </a:schemeClr>
              </a:gs>
            </a:gsLst>
            <a:lin ang="21594000" scaled="0"/>
          </a:gradFill>
          <a:ln w="254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2"/>
                </a:gs>
              </a:gsLst>
              <a:lin ang="10800000" scaled="0"/>
            </a:gradFill>
          </a:ln>
        </p:spPr>
        <p:txBody>
          <a:bodyPr lIns="1044000" tIns="432000" rIns="180000" anchor="t"/>
          <a:lstStyle>
            <a:lvl1pPr algn="l">
              <a:defRPr sz="6000">
                <a:effectLst>
                  <a:glow rad="63500">
                    <a:schemeClr val="accent1">
                      <a:alpha val="28000"/>
                    </a:schemeClr>
                  </a:glow>
                  <a:outerShdw blurRad="482600" sx="101000" sy="101000" algn="ctr" rotWithShape="0">
                    <a:schemeClr val="bg2">
                      <a:alpha val="60000"/>
                    </a:schemeClr>
                  </a:outerShdw>
                </a:effectLst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F6EBF-93C3-0A43-B53E-61E2BB233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700" y="5481638"/>
            <a:ext cx="9144000" cy="424732"/>
          </a:xfrm>
        </p:spPr>
        <p:txBody>
          <a:bodyPr>
            <a:sp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D2236-4297-BB45-87E0-A0C979592962}"/>
              </a:ext>
            </a:extLst>
          </p:cNvPr>
          <p:cNvCxnSpPr>
            <a:cxnSpLocks/>
          </p:cNvCxnSpPr>
          <p:nvPr userDrawn="1"/>
        </p:nvCxnSpPr>
        <p:spPr>
          <a:xfrm>
            <a:off x="853148" y="466372"/>
            <a:ext cx="11290300" cy="0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37F850-A652-C64B-ADC2-4FC522F9D9D5}"/>
              </a:ext>
            </a:extLst>
          </p:cNvPr>
          <p:cNvCxnSpPr>
            <a:cxnSpLocks/>
          </p:cNvCxnSpPr>
          <p:nvPr userDrawn="1"/>
        </p:nvCxnSpPr>
        <p:spPr>
          <a:xfrm>
            <a:off x="11670234" y="142381"/>
            <a:ext cx="0" cy="6437382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6D74FA02-80A8-AE4B-A042-5F9C60CCBED9}"/>
              </a:ext>
            </a:extLst>
          </p:cNvPr>
          <p:cNvGrpSpPr/>
          <p:nvPr userDrawn="1"/>
        </p:nvGrpSpPr>
        <p:grpSpPr>
          <a:xfrm>
            <a:off x="11622920" y="419058"/>
            <a:ext cx="94628" cy="94628"/>
            <a:chOff x="5321300" y="622300"/>
            <a:chExt cx="152400" cy="152400"/>
          </a:xfrm>
          <a:effectLst>
            <a:glow rad="25400">
              <a:schemeClr val="accent1">
                <a:satMod val="175000"/>
                <a:alpha val="19000"/>
              </a:schemeClr>
            </a:glow>
            <a:outerShdw blurRad="215900" sx="127000" sy="127000" algn="ctr" rotWithShape="0">
              <a:schemeClr val="bg2"/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5A6E4A-8DA9-434A-818D-35759F121D19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36D509-8109-FF45-9DA3-1B08CDDE5367}"/>
                </a:ext>
              </a:extLst>
            </p:cNvPr>
            <p:cNvSpPr/>
            <p:nvPr userDrawn="1"/>
          </p:nvSpPr>
          <p:spPr>
            <a:xfrm rot="2700000">
              <a:off x="5358396" y="659396"/>
              <a:ext cx="78204" cy="78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7755104-A195-E74A-BAF1-2F19D025B2AD}"/>
              </a:ext>
            </a:extLst>
          </p:cNvPr>
          <p:cNvSpPr/>
          <p:nvPr userDrawn="1"/>
        </p:nvSpPr>
        <p:spPr>
          <a:xfrm rot="2700000">
            <a:off x="10903946" y="45708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ED606E-E3C9-F54E-AEFB-BE664FF1C51E}"/>
              </a:ext>
            </a:extLst>
          </p:cNvPr>
          <p:cNvSpPr/>
          <p:nvPr userDrawn="1"/>
        </p:nvSpPr>
        <p:spPr>
          <a:xfrm rot="2700000">
            <a:off x="11456396" y="460262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BDF3B-AD93-A34A-8D3E-A92462339F8C}"/>
              </a:ext>
            </a:extLst>
          </p:cNvPr>
          <p:cNvSpPr/>
          <p:nvPr userDrawn="1"/>
        </p:nvSpPr>
        <p:spPr>
          <a:xfrm rot="2700000">
            <a:off x="11659596" y="66663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0E9CAC-E6AC-014A-ADB2-F63715F1DFEE}"/>
              </a:ext>
            </a:extLst>
          </p:cNvPr>
          <p:cNvSpPr/>
          <p:nvPr userDrawn="1"/>
        </p:nvSpPr>
        <p:spPr>
          <a:xfrm rot="2700000">
            <a:off x="11659596" y="149213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8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8615D6-3A29-8647-9881-C06CFB9A700C}"/>
              </a:ext>
            </a:extLst>
          </p:cNvPr>
          <p:cNvCxnSpPr>
            <a:cxnSpLocks/>
          </p:cNvCxnSpPr>
          <p:nvPr userDrawn="1"/>
        </p:nvCxnSpPr>
        <p:spPr>
          <a:xfrm>
            <a:off x="165100" y="466372"/>
            <a:ext cx="11978348" cy="0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5EB63E-FC8F-0A44-AFA0-14455B15E042}"/>
              </a:ext>
            </a:extLst>
          </p:cNvPr>
          <p:cNvCxnSpPr>
            <a:cxnSpLocks/>
          </p:cNvCxnSpPr>
          <p:nvPr userDrawn="1"/>
        </p:nvCxnSpPr>
        <p:spPr>
          <a:xfrm>
            <a:off x="11670234" y="5145579"/>
            <a:ext cx="0" cy="1624223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52000">
                  <a:schemeClr val="accent1"/>
                </a:gs>
                <a:gs pos="50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B8F549-196E-3747-BB01-610943223D96}"/>
              </a:ext>
            </a:extLst>
          </p:cNvPr>
          <p:cNvSpPr/>
          <p:nvPr userDrawn="1"/>
        </p:nvSpPr>
        <p:spPr>
          <a:xfrm rot="2700000">
            <a:off x="5112919" y="377419"/>
            <a:ext cx="6100997" cy="6100997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12000"/>
                </a:schemeClr>
              </a:gs>
              <a:gs pos="80000">
                <a:srgbClr val="01121B">
                  <a:alpha val="0"/>
                </a:srgbClr>
              </a:gs>
            </a:gsLst>
            <a:lin ang="18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81E5E0-3461-A944-A6BD-AC1264C2013F}"/>
              </a:ext>
            </a:extLst>
          </p:cNvPr>
          <p:cNvSpPr/>
          <p:nvPr userDrawn="1"/>
        </p:nvSpPr>
        <p:spPr>
          <a:xfrm rot="2700000">
            <a:off x="5024007" y="340591"/>
            <a:ext cx="6174655" cy="6174655"/>
          </a:xfrm>
          <a:prstGeom prst="rect">
            <a:avLst/>
          </a:prstGeom>
          <a:noFill/>
          <a:ln w="6350">
            <a:gradFill>
              <a:gsLst>
                <a:gs pos="47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7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AD7ABBA-15A6-034D-8B7E-2D1B415AF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3732494" y="2374758"/>
            <a:ext cx="1053160" cy="105316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B4A57A-28E4-6945-BFA6-7A639F741A81}"/>
              </a:ext>
            </a:extLst>
          </p:cNvPr>
          <p:cNvGrpSpPr/>
          <p:nvPr userDrawn="1"/>
        </p:nvGrpSpPr>
        <p:grpSpPr>
          <a:xfrm>
            <a:off x="11622920" y="419058"/>
            <a:ext cx="94628" cy="94628"/>
            <a:chOff x="5321300" y="622300"/>
            <a:chExt cx="152400" cy="152400"/>
          </a:xfrm>
          <a:effectLst>
            <a:glow rad="25400">
              <a:schemeClr val="accent1">
                <a:satMod val="175000"/>
                <a:alpha val="19000"/>
              </a:schemeClr>
            </a:glow>
            <a:outerShdw blurRad="215900" sx="127000" sy="127000" algn="ctr" rotWithShape="0">
              <a:schemeClr val="bg2"/>
            </a:outerShdw>
          </a:effectLst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3D9599-483A-5B4D-BC36-F0F0F6154987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5D798F-7780-9A43-A1F3-04A407577F6E}"/>
                </a:ext>
              </a:extLst>
            </p:cNvPr>
            <p:cNvSpPr/>
            <p:nvPr userDrawn="1"/>
          </p:nvSpPr>
          <p:spPr>
            <a:xfrm rot="2700000">
              <a:off x="5358396" y="659396"/>
              <a:ext cx="78204" cy="78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B074F6D-3A1B-5543-B99F-467293E55CD1}"/>
              </a:ext>
            </a:extLst>
          </p:cNvPr>
          <p:cNvSpPr/>
          <p:nvPr userDrawn="1"/>
        </p:nvSpPr>
        <p:spPr>
          <a:xfrm rot="2700000">
            <a:off x="10903946" y="45708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3F2BB-230E-484C-9004-942E970ECB7A}"/>
              </a:ext>
            </a:extLst>
          </p:cNvPr>
          <p:cNvSpPr/>
          <p:nvPr userDrawn="1"/>
        </p:nvSpPr>
        <p:spPr>
          <a:xfrm rot="2700000">
            <a:off x="11456396" y="460262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CE61E7-56FA-D740-956E-A42BC395856C}"/>
              </a:ext>
            </a:extLst>
          </p:cNvPr>
          <p:cNvSpPr/>
          <p:nvPr userDrawn="1"/>
        </p:nvSpPr>
        <p:spPr>
          <a:xfrm rot="2700000">
            <a:off x="11659596" y="66663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5C709A-03AA-2841-995F-D6CA03EE9779}"/>
              </a:ext>
            </a:extLst>
          </p:cNvPr>
          <p:cNvSpPr/>
          <p:nvPr userDrawn="1"/>
        </p:nvSpPr>
        <p:spPr>
          <a:xfrm rot="2700000">
            <a:off x="11659596" y="149213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CF20D7-3549-4842-A2C0-95347E3F9696}"/>
              </a:ext>
            </a:extLst>
          </p:cNvPr>
          <p:cNvCxnSpPr>
            <a:cxnSpLocks/>
          </p:cNvCxnSpPr>
          <p:nvPr userDrawn="1"/>
        </p:nvCxnSpPr>
        <p:spPr>
          <a:xfrm flipH="1">
            <a:off x="-20562" y="6420872"/>
            <a:ext cx="12164010" cy="0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FEF08F-57FB-F141-9993-D2C9C7549675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651" y="142381"/>
            <a:ext cx="0" cy="6602482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8529B0-D191-E043-8821-1B3B931C0280}"/>
              </a:ext>
            </a:extLst>
          </p:cNvPr>
          <p:cNvGrpSpPr/>
          <p:nvPr userDrawn="1"/>
        </p:nvGrpSpPr>
        <p:grpSpPr>
          <a:xfrm flipH="1" flipV="1">
            <a:off x="405337" y="6373558"/>
            <a:ext cx="94628" cy="94628"/>
            <a:chOff x="5321300" y="622300"/>
            <a:chExt cx="152400" cy="152400"/>
          </a:xfrm>
          <a:effectLst>
            <a:glow rad="25400">
              <a:schemeClr val="accent1">
                <a:satMod val="175000"/>
                <a:alpha val="19000"/>
              </a:schemeClr>
            </a:glow>
            <a:outerShdw blurRad="215900" sx="127000" sy="127000" algn="ctr" rotWithShape="0">
              <a:schemeClr val="bg2"/>
            </a:outerShdw>
          </a:effectLst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9CDE21-EA2F-7F4F-98E1-06219E401D0E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BF2E7ED-26F8-D448-BFDB-AA01ED44476D}"/>
                </a:ext>
              </a:extLst>
            </p:cNvPr>
            <p:cNvSpPr/>
            <p:nvPr userDrawn="1"/>
          </p:nvSpPr>
          <p:spPr>
            <a:xfrm rot="2700000">
              <a:off x="5358396" y="659396"/>
              <a:ext cx="78204" cy="78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621F911-1F62-5B47-96B9-AC2E09AD628A}"/>
              </a:ext>
            </a:extLst>
          </p:cNvPr>
          <p:cNvSpPr/>
          <p:nvPr userDrawn="1"/>
        </p:nvSpPr>
        <p:spPr>
          <a:xfrm rot="2700000" flipH="1" flipV="1">
            <a:off x="1191529" y="6405239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A6FAC4-9F16-6D47-854D-E9013523F4F9}"/>
              </a:ext>
            </a:extLst>
          </p:cNvPr>
          <p:cNvSpPr/>
          <p:nvPr userDrawn="1"/>
        </p:nvSpPr>
        <p:spPr>
          <a:xfrm rot="2700000" flipH="1" flipV="1">
            <a:off x="639079" y="6402064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B5C6CA-760D-F148-B3D5-AEE61CC59620}"/>
              </a:ext>
            </a:extLst>
          </p:cNvPr>
          <p:cNvSpPr/>
          <p:nvPr userDrawn="1"/>
        </p:nvSpPr>
        <p:spPr>
          <a:xfrm rot="2700000" flipH="1" flipV="1">
            <a:off x="435879" y="6195689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02D7F5-456D-4543-AB8E-0A12214709A1}"/>
              </a:ext>
            </a:extLst>
          </p:cNvPr>
          <p:cNvSpPr/>
          <p:nvPr userDrawn="1"/>
        </p:nvSpPr>
        <p:spPr>
          <a:xfrm rot="2700000" flipH="1" flipV="1">
            <a:off x="435879" y="5370189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65AE494-7B44-B840-809C-464D31ECB652}"/>
              </a:ext>
            </a:extLst>
          </p:cNvPr>
          <p:cNvGrpSpPr/>
          <p:nvPr userDrawn="1"/>
        </p:nvGrpSpPr>
        <p:grpSpPr>
          <a:xfrm flipH="1" flipV="1">
            <a:off x="418316" y="441954"/>
            <a:ext cx="94628" cy="94628"/>
            <a:chOff x="5321300" y="622300"/>
            <a:chExt cx="152400" cy="152400"/>
          </a:xfrm>
          <a:effectLst>
            <a:glow rad="25400">
              <a:schemeClr val="accent1">
                <a:satMod val="175000"/>
                <a:alpha val="19000"/>
              </a:schemeClr>
            </a:glow>
            <a:outerShdw blurRad="215900" sx="127000" sy="127000" algn="ctr" rotWithShape="0">
              <a:schemeClr val="bg2"/>
            </a:outerShdw>
          </a:effectLst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3FF04AC-595B-A04D-8EB5-1844AFE301CC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B3A36D-D12F-C74B-BE94-28F819393D60}"/>
                </a:ext>
              </a:extLst>
            </p:cNvPr>
            <p:cNvSpPr/>
            <p:nvPr userDrawn="1"/>
          </p:nvSpPr>
          <p:spPr>
            <a:xfrm rot="2700000">
              <a:off x="5358396" y="659396"/>
              <a:ext cx="78204" cy="78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8E777DE-14FC-044B-814C-AD9FDD1A6089}"/>
              </a:ext>
            </a:extLst>
          </p:cNvPr>
          <p:cNvGrpSpPr/>
          <p:nvPr userDrawn="1"/>
        </p:nvGrpSpPr>
        <p:grpSpPr>
          <a:xfrm flipH="1" flipV="1">
            <a:off x="11631541" y="6385981"/>
            <a:ext cx="94628" cy="94628"/>
            <a:chOff x="5321300" y="622300"/>
            <a:chExt cx="152400" cy="152400"/>
          </a:xfrm>
          <a:effectLst>
            <a:glow rad="25400">
              <a:schemeClr val="accent1">
                <a:satMod val="175000"/>
                <a:alpha val="19000"/>
              </a:schemeClr>
            </a:glow>
            <a:outerShdw blurRad="215900" sx="127000" sy="127000" algn="ctr" rotWithShape="0">
              <a:schemeClr val="bg2"/>
            </a:outerShdw>
          </a:effectLst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F87512-D2A2-D947-821D-F350BDCF26F3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0D69B14-F5B0-4D44-B20E-90054898F46D}"/>
                </a:ext>
              </a:extLst>
            </p:cNvPr>
            <p:cNvSpPr/>
            <p:nvPr userDrawn="1"/>
          </p:nvSpPr>
          <p:spPr>
            <a:xfrm rot="2700000">
              <a:off x="5358396" y="659396"/>
              <a:ext cx="78204" cy="78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DFD7EE-2D91-6141-AF6A-374242B6C075}"/>
              </a:ext>
            </a:extLst>
          </p:cNvPr>
          <p:cNvGrpSpPr/>
          <p:nvPr userDrawn="1"/>
        </p:nvGrpSpPr>
        <p:grpSpPr>
          <a:xfrm flipV="1">
            <a:off x="11004513" y="5656274"/>
            <a:ext cx="682143" cy="779885"/>
            <a:chOff x="11156017" y="608241"/>
            <a:chExt cx="682143" cy="7798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8B4C12A-221B-5F4C-AC92-8287504193FF}"/>
                </a:ext>
              </a:extLst>
            </p:cNvPr>
            <p:cNvSpPr/>
            <p:nvPr userDrawn="1"/>
          </p:nvSpPr>
          <p:spPr>
            <a:xfrm rot="2700000">
              <a:off x="11154771" y="609487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FD8F65-B60B-954F-AE71-383ED5D84C40}"/>
                </a:ext>
              </a:extLst>
            </p:cNvPr>
            <p:cNvSpPr/>
            <p:nvPr userDrawn="1"/>
          </p:nvSpPr>
          <p:spPr>
            <a:xfrm rot="2700000">
              <a:off x="11656421" y="612662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635D045-4F6D-A74F-B645-EFD3E0E62788}"/>
                </a:ext>
              </a:extLst>
            </p:cNvPr>
            <p:cNvSpPr/>
            <p:nvPr userDrawn="1"/>
          </p:nvSpPr>
          <p:spPr>
            <a:xfrm rot="2700000">
              <a:off x="11811996" y="819037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9F42BF-CD94-6F4F-984B-D4EF9BCF9CA2}"/>
                </a:ext>
              </a:extLst>
            </p:cNvPr>
            <p:cNvSpPr/>
            <p:nvPr userDrawn="1"/>
          </p:nvSpPr>
          <p:spPr>
            <a:xfrm rot="2700000">
              <a:off x="11811996" y="1361962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FB20FCF-0332-9147-B7A3-1C9BF2E1F5C0}"/>
              </a:ext>
            </a:extLst>
          </p:cNvPr>
          <p:cNvGrpSpPr/>
          <p:nvPr userDrawn="1"/>
        </p:nvGrpSpPr>
        <p:grpSpPr>
          <a:xfrm flipH="1">
            <a:off x="443167" y="446891"/>
            <a:ext cx="847726" cy="1062460"/>
            <a:chOff x="10990434" y="608241"/>
            <a:chExt cx="847726" cy="106246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82FAA7B-4318-1845-8074-BF2BB8D0CD3E}"/>
                </a:ext>
              </a:extLst>
            </p:cNvPr>
            <p:cNvSpPr/>
            <p:nvPr userDrawn="1"/>
          </p:nvSpPr>
          <p:spPr>
            <a:xfrm rot="2700000">
              <a:off x="10989188" y="609487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F15B314-D819-9949-BA47-F36A04181B1A}"/>
                </a:ext>
              </a:extLst>
            </p:cNvPr>
            <p:cNvSpPr/>
            <p:nvPr userDrawn="1"/>
          </p:nvSpPr>
          <p:spPr>
            <a:xfrm rot="2700000">
              <a:off x="11608796" y="612662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B46B6C-21B0-0C46-A398-2C4E950F4A0E}"/>
                </a:ext>
              </a:extLst>
            </p:cNvPr>
            <p:cNvSpPr/>
            <p:nvPr userDrawn="1"/>
          </p:nvSpPr>
          <p:spPr>
            <a:xfrm rot="2700000">
              <a:off x="11811996" y="819037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68D4B73-8B0E-9245-9FC4-344C9ABD0DC5}"/>
                </a:ext>
              </a:extLst>
            </p:cNvPr>
            <p:cNvSpPr/>
            <p:nvPr userDrawn="1"/>
          </p:nvSpPr>
          <p:spPr>
            <a:xfrm rot="2700000">
              <a:off x="11811996" y="1644537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22898F-F14C-694A-82DE-BE7CED5DD811}"/>
              </a:ext>
            </a:extLst>
          </p:cNvPr>
          <p:cNvCxnSpPr>
            <a:cxnSpLocks/>
          </p:cNvCxnSpPr>
          <p:nvPr userDrawn="1"/>
        </p:nvCxnSpPr>
        <p:spPr>
          <a:xfrm>
            <a:off x="1897663" y="469546"/>
            <a:ext cx="4519179" cy="0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17FF6FD-12EB-B845-94BC-C0F44A1DC70D}"/>
              </a:ext>
            </a:extLst>
          </p:cNvPr>
          <p:cNvCxnSpPr>
            <a:cxnSpLocks/>
          </p:cNvCxnSpPr>
          <p:nvPr userDrawn="1"/>
        </p:nvCxnSpPr>
        <p:spPr>
          <a:xfrm>
            <a:off x="6124889" y="6420641"/>
            <a:ext cx="3603727" cy="0"/>
          </a:xfrm>
          <a:prstGeom prst="line">
            <a:avLst/>
          </a:prstGeom>
          <a:ln w="38100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025999-BA8F-264E-AC39-229FCAA6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366" y="2162732"/>
            <a:ext cx="5544314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C1A43A76-4CB4-E74D-B4AA-906BBA1E6B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43173" y="4790701"/>
            <a:ext cx="1892300" cy="480131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4D5053D5-DD77-5C44-8C58-E40B102F83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3173" y="5287751"/>
            <a:ext cx="1892300" cy="341632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accent3">
                    <a:alpha val="60000"/>
                  </a:schemeClr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5AB341-B874-3842-BFFC-915205F4F501}"/>
              </a:ext>
            </a:extLst>
          </p:cNvPr>
          <p:cNvSpPr/>
          <p:nvPr userDrawn="1"/>
        </p:nvSpPr>
        <p:spPr>
          <a:xfrm rot="18900000" flipH="1">
            <a:off x="2257853" y="896253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179D67-598B-FB41-BCE8-C392D85250EE}"/>
              </a:ext>
            </a:extLst>
          </p:cNvPr>
          <p:cNvSpPr/>
          <p:nvPr userDrawn="1"/>
        </p:nvSpPr>
        <p:spPr>
          <a:xfrm rot="18900000" flipH="1">
            <a:off x="730410" y="2498029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370FCF3-6BDA-754E-BE5A-CEDD4DB404A9}"/>
              </a:ext>
            </a:extLst>
          </p:cNvPr>
          <p:cNvSpPr/>
          <p:nvPr userDrawn="1"/>
        </p:nvSpPr>
        <p:spPr>
          <a:xfrm rot="18900000" flipH="1">
            <a:off x="1855134" y="875388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19CC38-F1F4-9F4B-ACB7-68CDE6DF5A8A}"/>
              </a:ext>
            </a:extLst>
          </p:cNvPr>
          <p:cNvSpPr/>
          <p:nvPr userDrawn="1"/>
        </p:nvSpPr>
        <p:spPr>
          <a:xfrm rot="18900000" flipH="1">
            <a:off x="1435045" y="1931303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597C31-2A75-CA4C-A901-B1C218916062}"/>
              </a:ext>
            </a:extLst>
          </p:cNvPr>
          <p:cNvSpPr/>
          <p:nvPr userDrawn="1"/>
        </p:nvSpPr>
        <p:spPr>
          <a:xfrm rot="18900000" flipH="1">
            <a:off x="799204" y="962402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F3B103-D25A-2849-80A6-EE4C4BF2264D}"/>
              </a:ext>
            </a:extLst>
          </p:cNvPr>
          <p:cNvSpPr/>
          <p:nvPr userDrawn="1"/>
        </p:nvSpPr>
        <p:spPr>
          <a:xfrm rot="18900000" flipH="1">
            <a:off x="1181862" y="1263904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CF59F27-E104-9740-B5F1-138E91ECEF1C}"/>
              </a:ext>
            </a:extLst>
          </p:cNvPr>
          <p:cNvSpPr/>
          <p:nvPr userDrawn="1"/>
        </p:nvSpPr>
        <p:spPr>
          <a:xfrm rot="18900000" flipH="1">
            <a:off x="1214352" y="741981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79AF182-B31A-4C46-BB36-8C3857232717}"/>
              </a:ext>
            </a:extLst>
          </p:cNvPr>
          <p:cNvSpPr/>
          <p:nvPr userDrawn="1"/>
        </p:nvSpPr>
        <p:spPr>
          <a:xfrm rot="18900000" flipH="1">
            <a:off x="787093" y="1901024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61CD5D0-58E2-8D4B-ABE2-CB39C6490528}"/>
              </a:ext>
            </a:extLst>
          </p:cNvPr>
          <p:cNvSpPr/>
          <p:nvPr userDrawn="1"/>
        </p:nvSpPr>
        <p:spPr>
          <a:xfrm rot="18900000" flipH="1">
            <a:off x="2888396" y="702012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43FC4B-F395-C544-AF16-4B127DC1590F}"/>
              </a:ext>
            </a:extLst>
          </p:cNvPr>
          <p:cNvSpPr/>
          <p:nvPr userDrawn="1"/>
        </p:nvSpPr>
        <p:spPr>
          <a:xfrm rot="2700000">
            <a:off x="8530164" y="740159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0BF2BB-84C2-854F-908D-DC2E1F896A82}"/>
              </a:ext>
            </a:extLst>
          </p:cNvPr>
          <p:cNvSpPr/>
          <p:nvPr userDrawn="1"/>
        </p:nvSpPr>
        <p:spPr>
          <a:xfrm rot="2700000">
            <a:off x="10384208" y="1216158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CA8BE37-1A49-514A-B54F-328DDB8A4119}"/>
              </a:ext>
            </a:extLst>
          </p:cNvPr>
          <p:cNvSpPr/>
          <p:nvPr userDrawn="1"/>
        </p:nvSpPr>
        <p:spPr>
          <a:xfrm rot="2700000">
            <a:off x="9768906" y="979080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7B1304-7E6B-264F-ADA3-B2A01DE1ABD3}"/>
              </a:ext>
            </a:extLst>
          </p:cNvPr>
          <p:cNvSpPr/>
          <p:nvPr userDrawn="1"/>
        </p:nvSpPr>
        <p:spPr>
          <a:xfrm rot="2700000">
            <a:off x="10900065" y="1676468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F95001-7A49-334F-AFE7-CC7A2D86A1B8}"/>
              </a:ext>
            </a:extLst>
          </p:cNvPr>
          <p:cNvSpPr/>
          <p:nvPr userDrawn="1"/>
        </p:nvSpPr>
        <p:spPr>
          <a:xfrm rot="2700000">
            <a:off x="11351705" y="919664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F44298-0C70-3D4E-902B-41EA92824C73}"/>
              </a:ext>
            </a:extLst>
          </p:cNvPr>
          <p:cNvSpPr/>
          <p:nvPr userDrawn="1"/>
        </p:nvSpPr>
        <p:spPr>
          <a:xfrm rot="2700000">
            <a:off x="10881564" y="100873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96316F-2DF9-8F44-B5BB-D0AF8B51F24D}"/>
              </a:ext>
            </a:extLst>
          </p:cNvPr>
          <p:cNvSpPr/>
          <p:nvPr userDrawn="1"/>
        </p:nvSpPr>
        <p:spPr>
          <a:xfrm rot="2700000">
            <a:off x="10352243" y="659602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1EAD51-02B8-C144-AE9E-FEF8843EA2B7}"/>
              </a:ext>
            </a:extLst>
          </p:cNvPr>
          <p:cNvSpPr/>
          <p:nvPr userDrawn="1"/>
        </p:nvSpPr>
        <p:spPr>
          <a:xfrm rot="2700000">
            <a:off x="11392835" y="2380800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E003549-B0C5-5B49-BF97-F963073D2409}"/>
              </a:ext>
            </a:extLst>
          </p:cNvPr>
          <p:cNvSpPr/>
          <p:nvPr userDrawn="1"/>
        </p:nvSpPr>
        <p:spPr>
          <a:xfrm rot="2700000">
            <a:off x="9262513" y="659274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DFAF0C7-92B9-5449-B4EB-AB735260FF47}"/>
              </a:ext>
            </a:extLst>
          </p:cNvPr>
          <p:cNvGrpSpPr/>
          <p:nvPr userDrawn="1"/>
        </p:nvGrpSpPr>
        <p:grpSpPr>
          <a:xfrm>
            <a:off x="11603321" y="1996615"/>
            <a:ext cx="147231" cy="2864770"/>
            <a:chOff x="2916618" y="2051388"/>
            <a:chExt cx="147231" cy="2864770"/>
          </a:xfrm>
          <a:solidFill>
            <a:schemeClr val="accent3">
              <a:alpha val="60000"/>
            </a:schemeClr>
          </a:solidFill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A60F8F5-91B3-7743-9512-193EB2608EC7}"/>
                </a:ext>
              </a:extLst>
            </p:cNvPr>
            <p:cNvCxnSpPr/>
            <p:nvPr userDrawn="1"/>
          </p:nvCxnSpPr>
          <p:spPr>
            <a:xfrm>
              <a:off x="2990798" y="2162732"/>
              <a:ext cx="0" cy="2627969"/>
            </a:xfrm>
            <a:prstGeom prst="line">
              <a:avLst/>
            </a:prstGeom>
            <a:grpFill/>
            <a:ln w="15875"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18997F3-44CF-BE4E-BEDA-E012123DBD55}"/>
                </a:ext>
              </a:extLst>
            </p:cNvPr>
            <p:cNvSpPr/>
            <p:nvPr userDrawn="1"/>
          </p:nvSpPr>
          <p:spPr>
            <a:xfrm rot="2700000">
              <a:off x="2949698" y="208333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25261A7-55F6-B94E-8207-6663786CBF2F}"/>
                </a:ext>
              </a:extLst>
            </p:cNvPr>
            <p:cNvSpPr/>
            <p:nvPr userDrawn="1"/>
          </p:nvSpPr>
          <p:spPr>
            <a:xfrm rot="2700000">
              <a:off x="2949698" y="479559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E4F2D0D-BA26-594A-9E58-F4675D84C0C1}"/>
                </a:ext>
              </a:extLst>
            </p:cNvPr>
            <p:cNvSpPr/>
            <p:nvPr userDrawn="1"/>
          </p:nvSpPr>
          <p:spPr>
            <a:xfrm rot="2700000">
              <a:off x="2949698" y="343946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D1C425-F65F-0F43-9A84-7CCB33C4D35D}"/>
                </a:ext>
              </a:extLst>
            </p:cNvPr>
            <p:cNvSpPr/>
            <p:nvPr userDrawn="1"/>
          </p:nvSpPr>
          <p:spPr>
            <a:xfrm rot="2700000">
              <a:off x="2949698" y="2761400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9B43283-36A3-4740-B7DF-E449B65F2AB1}"/>
                </a:ext>
              </a:extLst>
            </p:cNvPr>
            <p:cNvSpPr/>
            <p:nvPr userDrawn="1"/>
          </p:nvSpPr>
          <p:spPr>
            <a:xfrm rot="2700000">
              <a:off x="2949698" y="4117530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alf-frame 100">
              <a:extLst>
                <a:ext uri="{FF2B5EF4-FFF2-40B4-BE49-F238E27FC236}">
                  <a16:creationId xmlns:a16="http://schemas.microsoft.com/office/drawing/2014/main" id="{24CD08BD-5FD1-A748-9B53-92383CC6DA1A}"/>
                </a:ext>
              </a:extLst>
            </p:cNvPr>
            <p:cNvSpPr/>
            <p:nvPr userDrawn="1"/>
          </p:nvSpPr>
          <p:spPr>
            <a:xfrm rot="2700000">
              <a:off x="2916618" y="2051388"/>
              <a:ext cx="146736" cy="146736"/>
            </a:xfrm>
            <a:prstGeom prst="halfFrame">
              <a:avLst>
                <a:gd name="adj1" fmla="val 7629"/>
                <a:gd name="adj2" fmla="val 76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Half-frame 101">
              <a:extLst>
                <a:ext uri="{FF2B5EF4-FFF2-40B4-BE49-F238E27FC236}">
                  <a16:creationId xmlns:a16="http://schemas.microsoft.com/office/drawing/2014/main" id="{2B3B469F-8350-C34E-8154-B851A535015E}"/>
                </a:ext>
              </a:extLst>
            </p:cNvPr>
            <p:cNvSpPr/>
            <p:nvPr userDrawn="1"/>
          </p:nvSpPr>
          <p:spPr>
            <a:xfrm rot="18900000" flipV="1">
              <a:off x="2917113" y="4769422"/>
              <a:ext cx="146736" cy="146736"/>
            </a:xfrm>
            <a:prstGeom prst="halfFrame">
              <a:avLst>
                <a:gd name="adj1" fmla="val 7629"/>
                <a:gd name="adj2" fmla="val 76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7871E0-7402-6744-9999-DABF3946006D}"/>
              </a:ext>
            </a:extLst>
          </p:cNvPr>
          <p:cNvCxnSpPr>
            <a:cxnSpLocks/>
          </p:cNvCxnSpPr>
          <p:nvPr userDrawn="1"/>
        </p:nvCxnSpPr>
        <p:spPr>
          <a:xfrm>
            <a:off x="11670233" y="129818"/>
            <a:ext cx="0" cy="1624223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52000">
                  <a:schemeClr val="accent1"/>
                </a:gs>
                <a:gs pos="50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41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9084-0779-F145-B816-96A20316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78" y="1089402"/>
            <a:ext cx="4281064" cy="978729"/>
          </a:xfrm>
        </p:spPr>
        <p:txBody>
          <a:bodyPr wrap="square" anchor="t">
            <a:spAutoFit/>
          </a:bodyPr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A3051-BCE9-C641-AC19-F0FEB48F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651" y="479097"/>
            <a:ext cx="3932237" cy="367005"/>
          </a:xfrm>
          <a:gradFill flip="none" rotWithShape="1">
            <a:gsLst>
              <a:gs pos="100000">
                <a:schemeClr val="accent6">
                  <a:alpha val="0"/>
                </a:schemeClr>
              </a:gs>
              <a:gs pos="0">
                <a:schemeClr val="bg2">
                  <a:alpha val="0"/>
                </a:schemeClr>
              </a:gs>
              <a:gs pos="12000">
                <a:schemeClr val="accent6">
                  <a:alpha val="78000"/>
                </a:schemeClr>
              </a:gs>
            </a:gsLst>
            <a:lin ang="0" scaled="1"/>
            <a:tileRect/>
          </a:gradFill>
        </p:spPr>
        <p:txBody>
          <a:bodyPr lIns="396000" tIns="72000" bIns="72000" anchor="ctr">
            <a:sp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A8C54E8-1BB4-FD49-93A0-6373DDFA9A14}"/>
              </a:ext>
            </a:extLst>
          </p:cNvPr>
          <p:cNvGrpSpPr/>
          <p:nvPr userDrawn="1"/>
        </p:nvGrpSpPr>
        <p:grpSpPr>
          <a:xfrm>
            <a:off x="11603321" y="1996615"/>
            <a:ext cx="147231" cy="2864770"/>
            <a:chOff x="2916618" y="2051388"/>
            <a:chExt cx="147231" cy="2864770"/>
          </a:xfrm>
          <a:solidFill>
            <a:schemeClr val="accent3">
              <a:alpha val="60000"/>
            </a:schemeClr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4D7EA1-516A-A84B-B8E9-3932D0F1169C}"/>
                </a:ext>
              </a:extLst>
            </p:cNvPr>
            <p:cNvCxnSpPr/>
            <p:nvPr userDrawn="1"/>
          </p:nvCxnSpPr>
          <p:spPr>
            <a:xfrm>
              <a:off x="2990798" y="2162732"/>
              <a:ext cx="0" cy="2627969"/>
            </a:xfrm>
            <a:prstGeom prst="line">
              <a:avLst/>
            </a:prstGeom>
            <a:grpFill/>
            <a:ln w="15875"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AFB85A-FD1F-5C4D-8F8D-1544B53172BB}"/>
                </a:ext>
              </a:extLst>
            </p:cNvPr>
            <p:cNvSpPr/>
            <p:nvPr userDrawn="1"/>
          </p:nvSpPr>
          <p:spPr>
            <a:xfrm rot="2700000">
              <a:off x="2949698" y="208333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B625A7-755D-C84F-BAD1-031A903BA486}"/>
                </a:ext>
              </a:extLst>
            </p:cNvPr>
            <p:cNvSpPr/>
            <p:nvPr userDrawn="1"/>
          </p:nvSpPr>
          <p:spPr>
            <a:xfrm rot="2700000">
              <a:off x="2949698" y="479559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36F074-CD96-CD4B-B40D-13332383B14B}"/>
                </a:ext>
              </a:extLst>
            </p:cNvPr>
            <p:cNvSpPr/>
            <p:nvPr userDrawn="1"/>
          </p:nvSpPr>
          <p:spPr>
            <a:xfrm rot="2700000">
              <a:off x="2949698" y="343946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83D39D-71C7-1D4D-8310-8E328823BA81}"/>
                </a:ext>
              </a:extLst>
            </p:cNvPr>
            <p:cNvSpPr/>
            <p:nvPr userDrawn="1"/>
          </p:nvSpPr>
          <p:spPr>
            <a:xfrm rot="2700000">
              <a:off x="2949698" y="2761400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B443EF-CD26-B148-8BD3-6CCE60145F3D}"/>
                </a:ext>
              </a:extLst>
            </p:cNvPr>
            <p:cNvSpPr/>
            <p:nvPr userDrawn="1"/>
          </p:nvSpPr>
          <p:spPr>
            <a:xfrm rot="2700000">
              <a:off x="2949698" y="4117530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alf-frame 14">
              <a:extLst>
                <a:ext uri="{FF2B5EF4-FFF2-40B4-BE49-F238E27FC236}">
                  <a16:creationId xmlns:a16="http://schemas.microsoft.com/office/drawing/2014/main" id="{404E6809-331F-7D4C-9D21-3345CDA96507}"/>
                </a:ext>
              </a:extLst>
            </p:cNvPr>
            <p:cNvSpPr/>
            <p:nvPr userDrawn="1"/>
          </p:nvSpPr>
          <p:spPr>
            <a:xfrm rot="2700000">
              <a:off x="2916618" y="2051388"/>
              <a:ext cx="146736" cy="146736"/>
            </a:xfrm>
            <a:prstGeom prst="halfFrame">
              <a:avLst>
                <a:gd name="adj1" fmla="val 7629"/>
                <a:gd name="adj2" fmla="val 76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lf-frame 15">
              <a:extLst>
                <a:ext uri="{FF2B5EF4-FFF2-40B4-BE49-F238E27FC236}">
                  <a16:creationId xmlns:a16="http://schemas.microsoft.com/office/drawing/2014/main" id="{B39D8443-6A69-704E-B991-390E0ABB0E85}"/>
                </a:ext>
              </a:extLst>
            </p:cNvPr>
            <p:cNvSpPr/>
            <p:nvPr userDrawn="1"/>
          </p:nvSpPr>
          <p:spPr>
            <a:xfrm rot="18900000" flipV="1">
              <a:off x="2917113" y="4769422"/>
              <a:ext cx="146736" cy="146736"/>
            </a:xfrm>
            <a:prstGeom prst="halfFrame">
              <a:avLst>
                <a:gd name="adj1" fmla="val 7629"/>
                <a:gd name="adj2" fmla="val 76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747316-3CAC-294E-A959-88618E34CB40}"/>
              </a:ext>
            </a:extLst>
          </p:cNvPr>
          <p:cNvCxnSpPr>
            <a:cxnSpLocks/>
          </p:cNvCxnSpPr>
          <p:nvPr userDrawn="1"/>
        </p:nvCxnSpPr>
        <p:spPr>
          <a:xfrm>
            <a:off x="165100" y="466372"/>
            <a:ext cx="11512401" cy="0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830D4E-3E15-D34E-B6B5-908874BF884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651" y="142381"/>
            <a:ext cx="0" cy="6169519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399B9D5-F4F0-7B4B-8FA3-165FB1A1A7C1}"/>
              </a:ext>
            </a:extLst>
          </p:cNvPr>
          <p:cNvSpPr/>
          <p:nvPr userDrawn="1"/>
        </p:nvSpPr>
        <p:spPr>
          <a:xfrm rot="18900000" flipH="1">
            <a:off x="1264729" y="44813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602CF4-E7FD-714D-929B-B16825299A4B}"/>
              </a:ext>
            </a:extLst>
          </p:cNvPr>
          <p:cNvSpPr/>
          <p:nvPr userDrawn="1"/>
        </p:nvSpPr>
        <p:spPr>
          <a:xfrm rot="18900000" flipH="1">
            <a:off x="645121" y="451312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79004D-BBA4-4342-9E81-7F7EFD1FF904}"/>
              </a:ext>
            </a:extLst>
          </p:cNvPr>
          <p:cNvSpPr/>
          <p:nvPr userDrawn="1"/>
        </p:nvSpPr>
        <p:spPr>
          <a:xfrm rot="18900000" flipH="1">
            <a:off x="441921" y="1146201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398491-5295-034E-8012-170FF516C37B}"/>
              </a:ext>
            </a:extLst>
          </p:cNvPr>
          <p:cNvSpPr/>
          <p:nvPr userDrawn="1"/>
        </p:nvSpPr>
        <p:spPr>
          <a:xfrm rot="18900000" flipH="1">
            <a:off x="441921" y="148318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43A0A8-969B-024F-BD30-997024EA8AB0}"/>
              </a:ext>
            </a:extLst>
          </p:cNvPr>
          <p:cNvGrpSpPr/>
          <p:nvPr userDrawn="1"/>
        </p:nvGrpSpPr>
        <p:grpSpPr>
          <a:xfrm flipH="1" flipV="1">
            <a:off x="343406" y="554087"/>
            <a:ext cx="220759" cy="220759"/>
            <a:chOff x="5321300" y="622300"/>
            <a:chExt cx="152400" cy="152400"/>
          </a:xfrm>
          <a:effectLst>
            <a:glow rad="25400">
              <a:schemeClr val="accent1">
                <a:satMod val="175000"/>
                <a:alpha val="19000"/>
              </a:schemeClr>
            </a:glow>
            <a:outerShdw blurRad="215900" sx="127000" sy="127000" algn="ctr" rotWithShape="0">
              <a:schemeClr val="bg2"/>
            </a:outerShdw>
          </a:effectLst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4B3580D-17BC-1C40-AB94-0E814B309FFE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DD77C8-31C7-6F41-BE4B-833340EB49B9}"/>
                </a:ext>
              </a:extLst>
            </p:cNvPr>
            <p:cNvSpPr/>
            <p:nvPr userDrawn="1"/>
          </p:nvSpPr>
          <p:spPr>
            <a:xfrm rot="2700000">
              <a:off x="5365183" y="666183"/>
              <a:ext cx="64632" cy="6463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5FEAE5F-F9CB-C745-A73A-75CBC1654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678" y="2289994"/>
            <a:ext cx="4281058" cy="402190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GB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44441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C38A-A4E1-6B4A-B15C-9CB5C5DB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00" y="1019896"/>
            <a:ext cx="10515600" cy="535531"/>
          </a:xfrm>
        </p:spPr>
        <p:txBody>
          <a:bodyPr anchor="t">
            <a:spAutoFit/>
          </a:bodyPr>
          <a:lstStyle>
            <a:lvl1pPr algn="ctr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D508-9C3E-6A4D-BB11-95B0F46B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00" y="395868"/>
            <a:ext cx="10515600" cy="313932"/>
          </a:xfrm>
        </p:spPr>
        <p:txBody>
          <a:bodyPr>
            <a:spAutoFit/>
          </a:bodyPr>
          <a:lstStyle>
            <a:lvl1pPr marL="0" indent="0" algn="ctr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4523A-18C9-2F43-AA57-5A3CFD2DEEBB}"/>
              </a:ext>
            </a:extLst>
          </p:cNvPr>
          <p:cNvCxnSpPr>
            <a:cxnSpLocks/>
          </p:cNvCxnSpPr>
          <p:nvPr userDrawn="1"/>
        </p:nvCxnSpPr>
        <p:spPr>
          <a:xfrm>
            <a:off x="792200" y="752912"/>
            <a:ext cx="10607600" cy="0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B0DCDA-3F31-1B4A-9DFF-09D26EFA6683}"/>
              </a:ext>
            </a:extLst>
          </p:cNvPr>
          <p:cNvSpPr/>
          <p:nvPr userDrawn="1"/>
        </p:nvSpPr>
        <p:spPr>
          <a:xfrm rot="18900000" flipH="1">
            <a:off x="1912912" y="740453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0B104-8CA8-CB4A-945C-EA83AE92E780}"/>
              </a:ext>
            </a:extLst>
          </p:cNvPr>
          <p:cNvSpPr/>
          <p:nvPr userDrawn="1"/>
        </p:nvSpPr>
        <p:spPr>
          <a:xfrm rot="18900000" flipH="1">
            <a:off x="673839" y="740453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0D6A8E-BA46-0C4B-AE5F-A8345F63EC96}"/>
              </a:ext>
            </a:extLst>
          </p:cNvPr>
          <p:cNvSpPr/>
          <p:nvPr userDrawn="1"/>
        </p:nvSpPr>
        <p:spPr>
          <a:xfrm rot="18900000" flipH="1">
            <a:off x="2224336" y="740453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84595-DFEB-B345-BF46-9A1A32CFCE48}"/>
              </a:ext>
            </a:extLst>
          </p:cNvPr>
          <p:cNvSpPr/>
          <p:nvPr userDrawn="1"/>
        </p:nvSpPr>
        <p:spPr>
          <a:xfrm rot="2700000">
            <a:off x="10871407" y="740453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8EFF5A-58AD-5748-8DB1-A5103B37488A}"/>
              </a:ext>
            </a:extLst>
          </p:cNvPr>
          <p:cNvSpPr/>
          <p:nvPr userDrawn="1"/>
        </p:nvSpPr>
        <p:spPr>
          <a:xfrm rot="2700000">
            <a:off x="11458545" y="740453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04796-E867-6143-B750-0DA5B2844185}"/>
              </a:ext>
            </a:extLst>
          </p:cNvPr>
          <p:cNvSpPr/>
          <p:nvPr userDrawn="1"/>
        </p:nvSpPr>
        <p:spPr>
          <a:xfrm rot="2700000">
            <a:off x="9759764" y="740453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e 16">
            <a:extLst>
              <a:ext uri="{FF2B5EF4-FFF2-40B4-BE49-F238E27FC236}">
                <a16:creationId xmlns:a16="http://schemas.microsoft.com/office/drawing/2014/main" id="{D0248216-C1A6-504F-B750-53FCAC1534A2}"/>
              </a:ext>
            </a:extLst>
          </p:cNvPr>
          <p:cNvSpPr/>
          <p:nvPr userDrawn="1"/>
        </p:nvSpPr>
        <p:spPr>
          <a:xfrm rot="5400000">
            <a:off x="5470697" y="-1945517"/>
            <a:ext cx="1070113" cy="5729243"/>
          </a:xfrm>
          <a:prstGeom prst="pie">
            <a:avLst>
              <a:gd name="adj1" fmla="val 5400405"/>
              <a:gd name="adj2" fmla="val 16200000"/>
            </a:avLst>
          </a:prstGeom>
          <a:solidFill>
            <a:schemeClr val="accent1">
              <a:alpha val="26000"/>
            </a:schemeClr>
          </a:solidFill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7966A-7596-084F-A8CC-2A39D3C8BA47}"/>
              </a:ext>
            </a:extLst>
          </p:cNvPr>
          <p:cNvGrpSpPr/>
          <p:nvPr userDrawn="1"/>
        </p:nvGrpSpPr>
        <p:grpSpPr>
          <a:xfrm>
            <a:off x="11603321" y="1996615"/>
            <a:ext cx="147231" cy="2864770"/>
            <a:chOff x="2916618" y="2051388"/>
            <a:chExt cx="147231" cy="2864770"/>
          </a:xfrm>
          <a:solidFill>
            <a:schemeClr val="accent3">
              <a:alpha val="60000"/>
            </a:schemeClr>
          </a:solidFill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77F2BE-FC1E-1E4B-B8AD-F41D199C4672}"/>
                </a:ext>
              </a:extLst>
            </p:cNvPr>
            <p:cNvCxnSpPr/>
            <p:nvPr userDrawn="1"/>
          </p:nvCxnSpPr>
          <p:spPr>
            <a:xfrm>
              <a:off x="2990798" y="2162732"/>
              <a:ext cx="0" cy="2627969"/>
            </a:xfrm>
            <a:prstGeom prst="line">
              <a:avLst/>
            </a:prstGeom>
            <a:grpFill/>
            <a:ln w="15875"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DB0936-BDF1-5B49-B9B8-AF21E3837ABF}"/>
                </a:ext>
              </a:extLst>
            </p:cNvPr>
            <p:cNvSpPr/>
            <p:nvPr userDrawn="1"/>
          </p:nvSpPr>
          <p:spPr>
            <a:xfrm rot="2700000">
              <a:off x="2949698" y="208333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7E578F-6FE6-4B4F-86BA-E235DA9E07D8}"/>
                </a:ext>
              </a:extLst>
            </p:cNvPr>
            <p:cNvSpPr/>
            <p:nvPr userDrawn="1"/>
          </p:nvSpPr>
          <p:spPr>
            <a:xfrm rot="2700000">
              <a:off x="2949698" y="479559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B2933-70EF-AF42-AF5C-DBCF62D95F27}"/>
                </a:ext>
              </a:extLst>
            </p:cNvPr>
            <p:cNvSpPr/>
            <p:nvPr userDrawn="1"/>
          </p:nvSpPr>
          <p:spPr>
            <a:xfrm rot="2700000">
              <a:off x="2949698" y="343946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1086CF-C90B-0246-B2D5-FEE6FC474484}"/>
                </a:ext>
              </a:extLst>
            </p:cNvPr>
            <p:cNvSpPr/>
            <p:nvPr userDrawn="1"/>
          </p:nvSpPr>
          <p:spPr>
            <a:xfrm rot="2700000">
              <a:off x="2949698" y="2761400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FE93F56-DA7F-BA4D-A2AF-9E8544261FD8}"/>
                </a:ext>
              </a:extLst>
            </p:cNvPr>
            <p:cNvSpPr/>
            <p:nvPr userDrawn="1"/>
          </p:nvSpPr>
          <p:spPr>
            <a:xfrm rot="2700000">
              <a:off x="2949698" y="4117530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alf-frame 24">
              <a:extLst>
                <a:ext uri="{FF2B5EF4-FFF2-40B4-BE49-F238E27FC236}">
                  <a16:creationId xmlns:a16="http://schemas.microsoft.com/office/drawing/2014/main" id="{2AC76886-17EF-2943-AB79-621BAC0CCAB8}"/>
                </a:ext>
              </a:extLst>
            </p:cNvPr>
            <p:cNvSpPr/>
            <p:nvPr userDrawn="1"/>
          </p:nvSpPr>
          <p:spPr>
            <a:xfrm rot="2700000">
              <a:off x="2916618" y="2051388"/>
              <a:ext cx="146736" cy="146736"/>
            </a:xfrm>
            <a:prstGeom prst="halfFrame">
              <a:avLst>
                <a:gd name="adj1" fmla="val 7629"/>
                <a:gd name="adj2" fmla="val 76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lf-frame 25">
              <a:extLst>
                <a:ext uri="{FF2B5EF4-FFF2-40B4-BE49-F238E27FC236}">
                  <a16:creationId xmlns:a16="http://schemas.microsoft.com/office/drawing/2014/main" id="{9E68EBCC-76CC-8341-A42B-795F962805DB}"/>
                </a:ext>
              </a:extLst>
            </p:cNvPr>
            <p:cNvSpPr/>
            <p:nvPr userDrawn="1"/>
          </p:nvSpPr>
          <p:spPr>
            <a:xfrm rot="18900000" flipV="1">
              <a:off x="2917113" y="4769422"/>
              <a:ext cx="146736" cy="146736"/>
            </a:xfrm>
            <a:prstGeom prst="halfFrame">
              <a:avLst>
                <a:gd name="adj1" fmla="val 7629"/>
                <a:gd name="adj2" fmla="val 76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699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C38A-A4E1-6B4A-B15C-9CB5C5DB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805" y="1515889"/>
            <a:ext cx="4841128" cy="978729"/>
          </a:xfrm>
        </p:spPr>
        <p:txBody>
          <a:bodyPr wrap="square" anchor="t">
            <a:spAutoFit/>
          </a:bodyPr>
          <a:lstStyle>
            <a:lvl1pPr algn="l"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D508-9C3E-6A4D-BB11-95B0F46B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805" y="986033"/>
            <a:ext cx="2887700" cy="313932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97966A-7596-084F-A8CC-2A39D3C8BA47}"/>
              </a:ext>
            </a:extLst>
          </p:cNvPr>
          <p:cNvGrpSpPr/>
          <p:nvPr userDrawn="1"/>
        </p:nvGrpSpPr>
        <p:grpSpPr>
          <a:xfrm>
            <a:off x="11603321" y="1996615"/>
            <a:ext cx="147231" cy="2864770"/>
            <a:chOff x="2916618" y="2051388"/>
            <a:chExt cx="147231" cy="2864770"/>
          </a:xfrm>
          <a:solidFill>
            <a:schemeClr val="accent3">
              <a:alpha val="60000"/>
            </a:schemeClr>
          </a:solidFill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77F2BE-FC1E-1E4B-B8AD-F41D199C4672}"/>
                </a:ext>
              </a:extLst>
            </p:cNvPr>
            <p:cNvCxnSpPr/>
            <p:nvPr userDrawn="1"/>
          </p:nvCxnSpPr>
          <p:spPr>
            <a:xfrm>
              <a:off x="2990798" y="2162732"/>
              <a:ext cx="0" cy="2627969"/>
            </a:xfrm>
            <a:prstGeom prst="line">
              <a:avLst/>
            </a:prstGeom>
            <a:grpFill/>
            <a:ln w="15875"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DB0936-BDF1-5B49-B9B8-AF21E3837ABF}"/>
                </a:ext>
              </a:extLst>
            </p:cNvPr>
            <p:cNvSpPr/>
            <p:nvPr userDrawn="1"/>
          </p:nvSpPr>
          <p:spPr>
            <a:xfrm rot="2700000">
              <a:off x="2949698" y="208333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7E578F-6FE6-4B4F-86BA-E235DA9E07D8}"/>
                </a:ext>
              </a:extLst>
            </p:cNvPr>
            <p:cNvSpPr/>
            <p:nvPr userDrawn="1"/>
          </p:nvSpPr>
          <p:spPr>
            <a:xfrm rot="2700000">
              <a:off x="2949698" y="479559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2AB2933-70EF-AF42-AF5C-DBCF62D95F27}"/>
                </a:ext>
              </a:extLst>
            </p:cNvPr>
            <p:cNvSpPr/>
            <p:nvPr userDrawn="1"/>
          </p:nvSpPr>
          <p:spPr>
            <a:xfrm rot="2700000">
              <a:off x="2949698" y="343946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1086CF-C90B-0246-B2D5-FEE6FC474484}"/>
                </a:ext>
              </a:extLst>
            </p:cNvPr>
            <p:cNvSpPr/>
            <p:nvPr userDrawn="1"/>
          </p:nvSpPr>
          <p:spPr>
            <a:xfrm rot="2700000">
              <a:off x="2949698" y="2761400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FE93F56-DA7F-BA4D-A2AF-9E8544261FD8}"/>
                </a:ext>
              </a:extLst>
            </p:cNvPr>
            <p:cNvSpPr/>
            <p:nvPr userDrawn="1"/>
          </p:nvSpPr>
          <p:spPr>
            <a:xfrm rot="2700000">
              <a:off x="2949698" y="4117530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alf-frame 24">
              <a:extLst>
                <a:ext uri="{FF2B5EF4-FFF2-40B4-BE49-F238E27FC236}">
                  <a16:creationId xmlns:a16="http://schemas.microsoft.com/office/drawing/2014/main" id="{2AC76886-17EF-2943-AB79-621BAC0CCAB8}"/>
                </a:ext>
              </a:extLst>
            </p:cNvPr>
            <p:cNvSpPr/>
            <p:nvPr userDrawn="1"/>
          </p:nvSpPr>
          <p:spPr>
            <a:xfrm rot="2700000">
              <a:off x="2916618" y="2051388"/>
              <a:ext cx="146736" cy="146736"/>
            </a:xfrm>
            <a:prstGeom prst="halfFrame">
              <a:avLst>
                <a:gd name="adj1" fmla="val 7629"/>
                <a:gd name="adj2" fmla="val 76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lf-frame 25">
              <a:extLst>
                <a:ext uri="{FF2B5EF4-FFF2-40B4-BE49-F238E27FC236}">
                  <a16:creationId xmlns:a16="http://schemas.microsoft.com/office/drawing/2014/main" id="{9E68EBCC-76CC-8341-A42B-795F962805DB}"/>
                </a:ext>
              </a:extLst>
            </p:cNvPr>
            <p:cNvSpPr/>
            <p:nvPr userDrawn="1"/>
          </p:nvSpPr>
          <p:spPr>
            <a:xfrm rot="18900000" flipV="1">
              <a:off x="2917113" y="4769422"/>
              <a:ext cx="146736" cy="146736"/>
            </a:xfrm>
            <a:prstGeom prst="halfFrame">
              <a:avLst>
                <a:gd name="adj1" fmla="val 7629"/>
                <a:gd name="adj2" fmla="val 76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67CF28-FEF8-2342-B4BC-46A9A90C1B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610100" cy="22859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C5235162-9B96-D54D-B16C-F9CE2CC844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2286000"/>
            <a:ext cx="4610100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B97E6313-9942-154C-A73A-4C655D7D52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4572000"/>
            <a:ext cx="4610100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6D738A2-694C-084F-A24E-AF84C818D0B3}"/>
              </a:ext>
            </a:extLst>
          </p:cNvPr>
          <p:cNvCxnSpPr>
            <a:cxnSpLocks/>
          </p:cNvCxnSpPr>
          <p:nvPr userDrawn="1"/>
        </p:nvCxnSpPr>
        <p:spPr>
          <a:xfrm>
            <a:off x="165100" y="466372"/>
            <a:ext cx="11978348" cy="0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AEA00C7-6EEF-3F46-AF5C-E5274DF91FDA}"/>
              </a:ext>
            </a:extLst>
          </p:cNvPr>
          <p:cNvCxnSpPr>
            <a:cxnSpLocks/>
          </p:cNvCxnSpPr>
          <p:nvPr userDrawn="1"/>
        </p:nvCxnSpPr>
        <p:spPr>
          <a:xfrm flipH="1">
            <a:off x="-20562" y="6420872"/>
            <a:ext cx="12164010" cy="0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BC409F-634C-F94C-A095-01C7716D4CD6}"/>
              </a:ext>
            </a:extLst>
          </p:cNvPr>
          <p:cNvCxnSpPr>
            <a:cxnSpLocks/>
          </p:cNvCxnSpPr>
          <p:nvPr userDrawn="1"/>
        </p:nvCxnSpPr>
        <p:spPr>
          <a:xfrm>
            <a:off x="11670234" y="5145579"/>
            <a:ext cx="0" cy="1624223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52000">
                  <a:schemeClr val="accent1"/>
                </a:gs>
                <a:gs pos="50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39DA763-A035-EB4F-9829-1512F50252C6}"/>
              </a:ext>
            </a:extLst>
          </p:cNvPr>
          <p:cNvGrpSpPr/>
          <p:nvPr userDrawn="1"/>
        </p:nvGrpSpPr>
        <p:grpSpPr>
          <a:xfrm>
            <a:off x="11622920" y="419058"/>
            <a:ext cx="94628" cy="94628"/>
            <a:chOff x="5321300" y="622300"/>
            <a:chExt cx="152400" cy="152400"/>
          </a:xfrm>
          <a:effectLst>
            <a:glow rad="25400">
              <a:schemeClr val="accent1">
                <a:satMod val="175000"/>
                <a:alpha val="19000"/>
              </a:schemeClr>
            </a:glow>
            <a:outerShdw blurRad="215900" sx="127000" sy="127000" algn="ctr" rotWithShape="0">
              <a:schemeClr val="bg2"/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32B56A-C2CA-0444-884A-8E0264B3DEF9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7234A56-EFB4-9341-BEB0-FC36853996E2}"/>
                </a:ext>
              </a:extLst>
            </p:cNvPr>
            <p:cNvSpPr/>
            <p:nvPr userDrawn="1"/>
          </p:nvSpPr>
          <p:spPr>
            <a:xfrm rot="2700000">
              <a:off x="5358396" y="659396"/>
              <a:ext cx="78204" cy="78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9A541CC-27C3-604B-988B-D0B4AD32CCFB}"/>
              </a:ext>
            </a:extLst>
          </p:cNvPr>
          <p:cNvSpPr/>
          <p:nvPr userDrawn="1"/>
        </p:nvSpPr>
        <p:spPr>
          <a:xfrm rot="2700000">
            <a:off x="10903946" y="45708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A0506F-29BB-CC4D-870A-C9675CCE2B37}"/>
              </a:ext>
            </a:extLst>
          </p:cNvPr>
          <p:cNvSpPr/>
          <p:nvPr userDrawn="1"/>
        </p:nvSpPr>
        <p:spPr>
          <a:xfrm rot="2700000">
            <a:off x="11456396" y="460262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5CBA76-0271-D442-91C2-9634750FD041}"/>
              </a:ext>
            </a:extLst>
          </p:cNvPr>
          <p:cNvSpPr/>
          <p:nvPr userDrawn="1"/>
        </p:nvSpPr>
        <p:spPr>
          <a:xfrm rot="2700000">
            <a:off x="11659596" y="66663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365F1E-39EF-1746-ACFD-F45681F78082}"/>
              </a:ext>
            </a:extLst>
          </p:cNvPr>
          <p:cNvSpPr/>
          <p:nvPr userDrawn="1"/>
        </p:nvSpPr>
        <p:spPr>
          <a:xfrm rot="2700000">
            <a:off x="11659596" y="1492137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2F057D-35EA-8E49-AEC8-CF4D63F7573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651" y="142381"/>
            <a:ext cx="0" cy="6602482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75000">
                  <a:schemeClr val="accent1"/>
                </a:gs>
                <a:gs pos="25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BFB7A-CF91-7847-9C6B-D3250B45BB1D}"/>
              </a:ext>
            </a:extLst>
          </p:cNvPr>
          <p:cNvGrpSpPr/>
          <p:nvPr userDrawn="1"/>
        </p:nvGrpSpPr>
        <p:grpSpPr>
          <a:xfrm flipH="1" flipV="1">
            <a:off x="405337" y="6373558"/>
            <a:ext cx="94628" cy="94628"/>
            <a:chOff x="5321300" y="622300"/>
            <a:chExt cx="152400" cy="152400"/>
          </a:xfrm>
          <a:effectLst>
            <a:glow rad="25400">
              <a:schemeClr val="accent1">
                <a:satMod val="175000"/>
                <a:alpha val="19000"/>
              </a:schemeClr>
            </a:glow>
            <a:outerShdw blurRad="215900" sx="127000" sy="127000" algn="ctr" rotWithShape="0">
              <a:schemeClr val="bg2"/>
            </a:outerShdw>
          </a:effectLst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0687D53-D666-AB4F-9160-6BD9AB587733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5E29D0-622C-FA45-B9A1-2B0410A1333E}"/>
                </a:ext>
              </a:extLst>
            </p:cNvPr>
            <p:cNvSpPr/>
            <p:nvPr userDrawn="1"/>
          </p:nvSpPr>
          <p:spPr>
            <a:xfrm rot="2700000">
              <a:off x="5358396" y="659396"/>
              <a:ext cx="78204" cy="78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A3C88-61CD-7847-ABF8-CB29CE0747A7}"/>
              </a:ext>
            </a:extLst>
          </p:cNvPr>
          <p:cNvSpPr/>
          <p:nvPr userDrawn="1"/>
        </p:nvSpPr>
        <p:spPr>
          <a:xfrm rot="2700000" flipH="1" flipV="1">
            <a:off x="1191529" y="6405239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5265B5-08DF-864F-9A16-BD025F409329}"/>
              </a:ext>
            </a:extLst>
          </p:cNvPr>
          <p:cNvSpPr/>
          <p:nvPr userDrawn="1"/>
        </p:nvSpPr>
        <p:spPr>
          <a:xfrm rot="2700000" flipH="1" flipV="1">
            <a:off x="639079" y="6402064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A43AF3-49D3-014D-800D-268854D30C58}"/>
              </a:ext>
            </a:extLst>
          </p:cNvPr>
          <p:cNvSpPr/>
          <p:nvPr userDrawn="1"/>
        </p:nvSpPr>
        <p:spPr>
          <a:xfrm rot="2700000" flipH="1" flipV="1">
            <a:off x="435879" y="6195689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8FA273-2E5B-BB41-93B9-E61007EA8DC4}"/>
              </a:ext>
            </a:extLst>
          </p:cNvPr>
          <p:cNvSpPr/>
          <p:nvPr userDrawn="1"/>
        </p:nvSpPr>
        <p:spPr>
          <a:xfrm rot="2700000" flipH="1" flipV="1">
            <a:off x="435879" y="5370189"/>
            <a:ext cx="27410" cy="2491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glow rad="139700">
              <a:schemeClr val="accent1">
                <a:satMod val="175000"/>
                <a:alpha val="11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9A5570-757D-5947-B8D0-71D025807A6D}"/>
              </a:ext>
            </a:extLst>
          </p:cNvPr>
          <p:cNvGrpSpPr/>
          <p:nvPr userDrawn="1"/>
        </p:nvGrpSpPr>
        <p:grpSpPr>
          <a:xfrm flipH="1" flipV="1">
            <a:off x="418316" y="441954"/>
            <a:ext cx="94628" cy="94628"/>
            <a:chOff x="5321300" y="622300"/>
            <a:chExt cx="152400" cy="152400"/>
          </a:xfrm>
          <a:effectLst>
            <a:glow rad="25400">
              <a:schemeClr val="accent1">
                <a:satMod val="175000"/>
                <a:alpha val="19000"/>
              </a:schemeClr>
            </a:glow>
            <a:outerShdw blurRad="215900" sx="127000" sy="127000" algn="ctr" rotWithShape="0">
              <a:schemeClr val="bg2"/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8EEEE2-424C-4B4C-A3D2-CFF26C3E0C2B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4DD1B13-C154-7046-BFB8-38D888F462C6}"/>
                </a:ext>
              </a:extLst>
            </p:cNvPr>
            <p:cNvSpPr/>
            <p:nvPr userDrawn="1"/>
          </p:nvSpPr>
          <p:spPr>
            <a:xfrm rot="2700000">
              <a:off x="5358396" y="659396"/>
              <a:ext cx="78204" cy="78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D5A8D5-1943-3740-8946-435B6CA296E8}"/>
              </a:ext>
            </a:extLst>
          </p:cNvPr>
          <p:cNvGrpSpPr/>
          <p:nvPr userDrawn="1"/>
        </p:nvGrpSpPr>
        <p:grpSpPr>
          <a:xfrm flipH="1" flipV="1">
            <a:off x="11631541" y="6385981"/>
            <a:ext cx="94628" cy="94628"/>
            <a:chOff x="5321300" y="622300"/>
            <a:chExt cx="152400" cy="152400"/>
          </a:xfrm>
          <a:effectLst>
            <a:glow rad="25400">
              <a:schemeClr val="accent1">
                <a:satMod val="175000"/>
                <a:alpha val="19000"/>
              </a:schemeClr>
            </a:glow>
            <a:outerShdw blurRad="215900" sx="127000" sy="127000" algn="ctr" rotWithShape="0">
              <a:schemeClr val="bg2"/>
            </a:outerShdw>
          </a:effectLst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B0B48AA-72C2-544E-8C95-5704BFA46E70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5C19B42-C0CD-5346-B78A-3B971A264C44}"/>
                </a:ext>
              </a:extLst>
            </p:cNvPr>
            <p:cNvSpPr/>
            <p:nvPr userDrawn="1"/>
          </p:nvSpPr>
          <p:spPr>
            <a:xfrm rot="2700000">
              <a:off x="5358396" y="659396"/>
              <a:ext cx="78204" cy="7820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74BB58-7ECF-1B44-8034-35664ECD4D07}"/>
              </a:ext>
            </a:extLst>
          </p:cNvPr>
          <p:cNvGrpSpPr/>
          <p:nvPr userDrawn="1"/>
        </p:nvGrpSpPr>
        <p:grpSpPr>
          <a:xfrm flipV="1">
            <a:off x="11004513" y="5656274"/>
            <a:ext cx="682143" cy="779885"/>
            <a:chOff x="11156017" y="608241"/>
            <a:chExt cx="682143" cy="7798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EE9C7E8-1F2E-BC4C-820F-38532215B151}"/>
                </a:ext>
              </a:extLst>
            </p:cNvPr>
            <p:cNvSpPr/>
            <p:nvPr userDrawn="1"/>
          </p:nvSpPr>
          <p:spPr>
            <a:xfrm rot="2700000">
              <a:off x="11154771" y="609487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7C4AC1F-EBA8-354B-900F-C0D85B6E6E31}"/>
                </a:ext>
              </a:extLst>
            </p:cNvPr>
            <p:cNvSpPr/>
            <p:nvPr userDrawn="1"/>
          </p:nvSpPr>
          <p:spPr>
            <a:xfrm rot="2700000">
              <a:off x="11656421" y="612662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FAA6E9-1A56-1D49-915D-3A8FB1E21979}"/>
                </a:ext>
              </a:extLst>
            </p:cNvPr>
            <p:cNvSpPr/>
            <p:nvPr userDrawn="1"/>
          </p:nvSpPr>
          <p:spPr>
            <a:xfrm rot="2700000">
              <a:off x="11811996" y="819037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0262DC-8002-3849-BD35-78D00FD80C14}"/>
                </a:ext>
              </a:extLst>
            </p:cNvPr>
            <p:cNvSpPr/>
            <p:nvPr userDrawn="1"/>
          </p:nvSpPr>
          <p:spPr>
            <a:xfrm rot="2700000">
              <a:off x="11811996" y="1361962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D8F9C6-3905-9B45-8DBD-7F778F386209}"/>
              </a:ext>
            </a:extLst>
          </p:cNvPr>
          <p:cNvGrpSpPr/>
          <p:nvPr userDrawn="1"/>
        </p:nvGrpSpPr>
        <p:grpSpPr>
          <a:xfrm flipH="1">
            <a:off x="443167" y="446891"/>
            <a:ext cx="847726" cy="1062460"/>
            <a:chOff x="10990434" y="608241"/>
            <a:chExt cx="847726" cy="106246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505BEEA-61A8-9C49-8248-622B0419B3ED}"/>
                </a:ext>
              </a:extLst>
            </p:cNvPr>
            <p:cNvSpPr/>
            <p:nvPr userDrawn="1"/>
          </p:nvSpPr>
          <p:spPr>
            <a:xfrm rot="2700000">
              <a:off x="10989188" y="609487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32547E0-2C32-4F47-A648-41EAEA854C70}"/>
                </a:ext>
              </a:extLst>
            </p:cNvPr>
            <p:cNvSpPr/>
            <p:nvPr userDrawn="1"/>
          </p:nvSpPr>
          <p:spPr>
            <a:xfrm rot="2700000">
              <a:off x="11608796" y="612662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B0BFE95-CB10-4E4A-9903-A0C329EEBAED}"/>
                </a:ext>
              </a:extLst>
            </p:cNvPr>
            <p:cNvSpPr/>
            <p:nvPr userDrawn="1"/>
          </p:nvSpPr>
          <p:spPr>
            <a:xfrm rot="2700000">
              <a:off x="11811996" y="819037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28DAFD5-9DB3-AF40-80BD-57841C3FCAEA}"/>
                </a:ext>
              </a:extLst>
            </p:cNvPr>
            <p:cNvSpPr/>
            <p:nvPr userDrawn="1"/>
          </p:nvSpPr>
          <p:spPr>
            <a:xfrm rot="2700000">
              <a:off x="11811996" y="1644537"/>
              <a:ext cx="27410" cy="249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glow rad="139700">
                <a:schemeClr val="accent1">
                  <a:satMod val="175000"/>
                  <a:alpha val="11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AAAE5A6-364A-D74B-8F73-0BFE5C382D14}"/>
              </a:ext>
            </a:extLst>
          </p:cNvPr>
          <p:cNvGrpSpPr/>
          <p:nvPr userDrawn="1"/>
        </p:nvGrpSpPr>
        <p:grpSpPr>
          <a:xfrm>
            <a:off x="11603321" y="1996615"/>
            <a:ext cx="147231" cy="2864770"/>
            <a:chOff x="2916618" y="2051388"/>
            <a:chExt cx="147231" cy="2864770"/>
          </a:xfrm>
          <a:solidFill>
            <a:schemeClr val="accent3">
              <a:alpha val="60000"/>
            </a:schemeClr>
          </a:solidFill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81DFFCF-528B-904F-B33C-D740A3CD9B11}"/>
                </a:ext>
              </a:extLst>
            </p:cNvPr>
            <p:cNvCxnSpPr/>
            <p:nvPr userDrawn="1"/>
          </p:nvCxnSpPr>
          <p:spPr>
            <a:xfrm>
              <a:off x="2990798" y="2162732"/>
              <a:ext cx="0" cy="2627969"/>
            </a:xfrm>
            <a:prstGeom prst="line">
              <a:avLst/>
            </a:prstGeom>
            <a:grpFill/>
            <a:ln w="15875">
              <a:solidFill>
                <a:schemeClr val="accent3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22C581F-B7F6-9E4D-A839-E286020DD18F}"/>
                </a:ext>
              </a:extLst>
            </p:cNvPr>
            <p:cNvSpPr/>
            <p:nvPr userDrawn="1"/>
          </p:nvSpPr>
          <p:spPr>
            <a:xfrm rot="2700000">
              <a:off x="2949698" y="208333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2CEEB12-1472-A34F-8523-C08898F591CB}"/>
                </a:ext>
              </a:extLst>
            </p:cNvPr>
            <p:cNvSpPr/>
            <p:nvPr userDrawn="1"/>
          </p:nvSpPr>
          <p:spPr>
            <a:xfrm rot="2700000">
              <a:off x="2949698" y="479559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C626AA6-2D69-FA4E-9846-F0245C9403D4}"/>
                </a:ext>
              </a:extLst>
            </p:cNvPr>
            <p:cNvSpPr/>
            <p:nvPr userDrawn="1"/>
          </p:nvSpPr>
          <p:spPr>
            <a:xfrm rot="2700000">
              <a:off x="2949698" y="3439465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A3EF3-1D24-F241-9AF8-1EE665D48774}"/>
                </a:ext>
              </a:extLst>
            </p:cNvPr>
            <p:cNvSpPr/>
            <p:nvPr userDrawn="1"/>
          </p:nvSpPr>
          <p:spPr>
            <a:xfrm rot="2700000">
              <a:off x="2949698" y="2761400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EB0375B-0997-7144-9C40-298491C13812}"/>
                </a:ext>
              </a:extLst>
            </p:cNvPr>
            <p:cNvSpPr/>
            <p:nvPr userDrawn="1"/>
          </p:nvSpPr>
          <p:spPr>
            <a:xfrm rot="2700000">
              <a:off x="2949698" y="4117530"/>
              <a:ext cx="82201" cy="82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alf-frame 68">
              <a:extLst>
                <a:ext uri="{FF2B5EF4-FFF2-40B4-BE49-F238E27FC236}">
                  <a16:creationId xmlns:a16="http://schemas.microsoft.com/office/drawing/2014/main" id="{195D969F-CA1C-4C4D-ABC4-08FEB4B3F274}"/>
                </a:ext>
              </a:extLst>
            </p:cNvPr>
            <p:cNvSpPr/>
            <p:nvPr userDrawn="1"/>
          </p:nvSpPr>
          <p:spPr>
            <a:xfrm rot="2700000">
              <a:off x="2916618" y="2051388"/>
              <a:ext cx="146736" cy="146736"/>
            </a:xfrm>
            <a:prstGeom prst="halfFrame">
              <a:avLst>
                <a:gd name="adj1" fmla="val 7629"/>
                <a:gd name="adj2" fmla="val 76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" name="Half-frame 69">
              <a:extLst>
                <a:ext uri="{FF2B5EF4-FFF2-40B4-BE49-F238E27FC236}">
                  <a16:creationId xmlns:a16="http://schemas.microsoft.com/office/drawing/2014/main" id="{2321B9F2-8952-B84E-B972-A9DBCF1B6119}"/>
                </a:ext>
              </a:extLst>
            </p:cNvPr>
            <p:cNvSpPr/>
            <p:nvPr userDrawn="1"/>
          </p:nvSpPr>
          <p:spPr>
            <a:xfrm rot="18900000" flipV="1">
              <a:off x="2917113" y="4769422"/>
              <a:ext cx="146736" cy="146736"/>
            </a:xfrm>
            <a:prstGeom prst="halfFrame">
              <a:avLst>
                <a:gd name="adj1" fmla="val 7629"/>
                <a:gd name="adj2" fmla="val 76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503187-B7AF-9249-9002-763303D92844}"/>
              </a:ext>
            </a:extLst>
          </p:cNvPr>
          <p:cNvCxnSpPr>
            <a:cxnSpLocks/>
          </p:cNvCxnSpPr>
          <p:nvPr userDrawn="1"/>
        </p:nvCxnSpPr>
        <p:spPr>
          <a:xfrm>
            <a:off x="11670233" y="129818"/>
            <a:ext cx="0" cy="1624223"/>
          </a:xfrm>
          <a:prstGeom prst="line">
            <a:avLst/>
          </a:prstGeom>
          <a:ln w="15875">
            <a:gradFill>
              <a:gsLst>
                <a:gs pos="0">
                  <a:schemeClr val="accent2">
                    <a:alpha val="0"/>
                  </a:schemeClr>
                </a:gs>
                <a:gs pos="52000">
                  <a:schemeClr val="accent1"/>
                </a:gs>
                <a:gs pos="50000">
                  <a:schemeClr val="accent1"/>
                </a:gs>
                <a:gs pos="100000">
                  <a:schemeClr val="accent2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itle 1">
            <a:extLst>
              <a:ext uri="{FF2B5EF4-FFF2-40B4-BE49-F238E27FC236}">
                <a16:creationId xmlns:a16="http://schemas.microsoft.com/office/drawing/2014/main" id="{3D9B4CD1-1A61-AD4D-B53C-9E2224E3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933" y="878059"/>
            <a:ext cx="5544314" cy="535531"/>
          </a:xfrm>
        </p:spPr>
        <p:txBody>
          <a:bodyPr anchor="t">
            <a:sp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1" name="Text Placeholder 68">
            <a:extLst>
              <a:ext uri="{FF2B5EF4-FFF2-40B4-BE49-F238E27FC236}">
                <a16:creationId xmlns:a16="http://schemas.microsoft.com/office/drawing/2014/main" id="{42E629CE-848F-B643-907D-ADB8E044EE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5400000">
            <a:off x="-732672" y="2229702"/>
            <a:ext cx="3017217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2" name="Text Placeholder 68">
            <a:extLst>
              <a:ext uri="{FF2B5EF4-FFF2-40B4-BE49-F238E27FC236}">
                <a16:creationId xmlns:a16="http://schemas.microsoft.com/office/drawing/2014/main" id="{CADE4D48-F1BA-2B4E-AA0C-7C673A2831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4773" y="1669905"/>
            <a:ext cx="1892300" cy="341632"/>
          </a:xfr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4" name="Picture Placeholder 143">
            <a:extLst>
              <a:ext uri="{FF2B5EF4-FFF2-40B4-BE49-F238E27FC236}">
                <a16:creationId xmlns:a16="http://schemas.microsoft.com/office/drawing/2014/main" id="{91062044-CB30-6342-9F93-F03FBAC1D0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59933" y="2689602"/>
            <a:ext cx="2029364" cy="13561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317500" sx="102000" sy="102000" algn="ctr" rotWithShape="0">
              <a:schemeClr val="bg2">
                <a:alpha val="40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45" name="Picture Placeholder 143">
            <a:extLst>
              <a:ext uri="{FF2B5EF4-FFF2-40B4-BE49-F238E27FC236}">
                <a16:creationId xmlns:a16="http://schemas.microsoft.com/office/drawing/2014/main" id="{2FBA233F-F76B-FB42-B6B8-AAFEA9A53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36015" y="2689602"/>
            <a:ext cx="2029364" cy="13561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317500" sx="102000" sy="102000" algn="ctr" rotWithShape="0">
              <a:schemeClr val="bg2">
                <a:alpha val="40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46" name="Picture Placeholder 143">
            <a:extLst>
              <a:ext uri="{FF2B5EF4-FFF2-40B4-BE49-F238E27FC236}">
                <a16:creationId xmlns:a16="http://schemas.microsoft.com/office/drawing/2014/main" id="{9C441E19-3510-5F4C-8CC6-E66E211008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0920" y="2689602"/>
            <a:ext cx="2029364" cy="13561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317500" sx="102000" sy="102000" algn="ctr" rotWithShape="0">
              <a:schemeClr val="bg2">
                <a:alpha val="40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47" name="Picture Placeholder 143">
            <a:extLst>
              <a:ext uri="{FF2B5EF4-FFF2-40B4-BE49-F238E27FC236}">
                <a16:creationId xmlns:a16="http://schemas.microsoft.com/office/drawing/2014/main" id="{69577306-A4C4-AF49-8D5B-53F1D66B40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79418" y="2689602"/>
            <a:ext cx="2029364" cy="13561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317500" sx="102000" sy="102000" algn="ctr" rotWithShape="0">
              <a:schemeClr val="bg2">
                <a:alpha val="40000"/>
              </a:scheme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48" name="Text Placeholder 68">
            <a:extLst>
              <a:ext uri="{FF2B5EF4-FFF2-40B4-BE49-F238E27FC236}">
                <a16:creationId xmlns:a16="http://schemas.microsoft.com/office/drawing/2014/main" id="{7D1E9391-22BD-CB4B-AA23-BE6B6DD614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59933" y="4199646"/>
            <a:ext cx="2029364" cy="535531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9" name="Text Placeholder 68">
            <a:extLst>
              <a:ext uri="{FF2B5EF4-FFF2-40B4-BE49-F238E27FC236}">
                <a16:creationId xmlns:a16="http://schemas.microsoft.com/office/drawing/2014/main" id="{D7D89663-FCA2-FD46-8214-E06EB3A6D1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36015" y="4199646"/>
            <a:ext cx="2029364" cy="535531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0" name="Text Placeholder 68">
            <a:extLst>
              <a:ext uri="{FF2B5EF4-FFF2-40B4-BE49-F238E27FC236}">
                <a16:creationId xmlns:a16="http://schemas.microsoft.com/office/drawing/2014/main" id="{41D2A800-552D-B644-8702-4985F357B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0920" y="4199646"/>
            <a:ext cx="2029364" cy="535531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1" name="Text Placeholder 68">
            <a:extLst>
              <a:ext uri="{FF2B5EF4-FFF2-40B4-BE49-F238E27FC236}">
                <a16:creationId xmlns:a16="http://schemas.microsoft.com/office/drawing/2014/main" id="{43514FE0-5337-7246-812B-53172957B9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79418" y="4199646"/>
            <a:ext cx="2029364" cy="535531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2" name="Text Placeholder 68">
            <a:extLst>
              <a:ext uri="{FF2B5EF4-FFF2-40B4-BE49-F238E27FC236}">
                <a16:creationId xmlns:a16="http://schemas.microsoft.com/office/drawing/2014/main" id="{16471AB6-41EE-D042-A479-E1439327009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59933" y="4888242"/>
            <a:ext cx="2029364" cy="480131"/>
          </a:xfrm>
        </p:spPr>
        <p:txBody>
          <a:bodyPr wrap="square">
            <a:spAutoFit/>
          </a:bodyPr>
          <a:lstStyle>
            <a:lvl1pPr marL="285750" indent="-285750">
              <a:buSzPct val="50000"/>
              <a:buFont typeface="PT Sans" panose="020B0503020203020204" pitchFamily="34" charset="0"/>
              <a:buChar char="◆"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3" name="Text Placeholder 68">
            <a:extLst>
              <a:ext uri="{FF2B5EF4-FFF2-40B4-BE49-F238E27FC236}">
                <a16:creationId xmlns:a16="http://schemas.microsoft.com/office/drawing/2014/main" id="{31F56096-B6E1-3F4D-9A28-6DCE267AD50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36015" y="4888242"/>
            <a:ext cx="2029364" cy="480131"/>
          </a:xfrm>
        </p:spPr>
        <p:txBody>
          <a:bodyPr wrap="square">
            <a:spAutoFit/>
          </a:bodyPr>
          <a:lstStyle>
            <a:lvl1pPr marL="285750" indent="-285750">
              <a:buSzPct val="50000"/>
              <a:buFont typeface="PT Sans" panose="020B0503020203020204" pitchFamily="34" charset="0"/>
              <a:buChar char="◆"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4" name="Text Placeholder 68">
            <a:extLst>
              <a:ext uri="{FF2B5EF4-FFF2-40B4-BE49-F238E27FC236}">
                <a16:creationId xmlns:a16="http://schemas.microsoft.com/office/drawing/2014/main" id="{1A51440C-A137-A540-99E5-8916D87DBC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0920" y="4888242"/>
            <a:ext cx="2029364" cy="480131"/>
          </a:xfrm>
        </p:spPr>
        <p:txBody>
          <a:bodyPr wrap="square">
            <a:spAutoFit/>
          </a:bodyPr>
          <a:lstStyle>
            <a:lvl1pPr marL="285750" indent="-285750">
              <a:buSzPct val="50000"/>
              <a:buFont typeface="PT Sans" panose="020B0503020203020204" pitchFamily="34" charset="0"/>
              <a:buChar char="◆"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5" name="Text Placeholder 68">
            <a:extLst>
              <a:ext uri="{FF2B5EF4-FFF2-40B4-BE49-F238E27FC236}">
                <a16:creationId xmlns:a16="http://schemas.microsoft.com/office/drawing/2014/main" id="{D25CE385-7857-524E-9C3B-DDF85B1ADA0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79418" y="4888242"/>
            <a:ext cx="2029364" cy="480131"/>
          </a:xfrm>
        </p:spPr>
        <p:txBody>
          <a:bodyPr wrap="square">
            <a:spAutoFit/>
          </a:bodyPr>
          <a:lstStyle>
            <a:lvl1pPr marL="285750" indent="-285750">
              <a:buSzPct val="50000"/>
              <a:buFont typeface="PT Sans" panose="020B0503020203020204" pitchFamily="34" charset="0"/>
              <a:buChar char="◆"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846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8E545-0A4B-314C-BF92-D3BD1D44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68A0A-96AF-2D46-896C-8778D916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CA93F-4F1A-814D-A330-6F640B8A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3BB15-AD12-3F43-B468-0236D3C06672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B52D-D5A7-B14C-A86D-0BD521713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E4AE1-4F48-CE47-9CED-584BA8637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AD9C-7C99-7041-8AFB-0BF5E96C4107}" type="slidenum">
              <a:rPr lang="en-US" smtClean="0"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E87A42-C7CA-C648-82B9-F9FF32793CB9}"/>
              </a:ext>
            </a:extLst>
          </p:cNvPr>
          <p:cNvGrpSpPr/>
          <p:nvPr userDrawn="1"/>
        </p:nvGrpSpPr>
        <p:grpSpPr>
          <a:xfrm>
            <a:off x="-426318" y="205760"/>
            <a:ext cx="253446" cy="6446480"/>
            <a:chOff x="-628294" y="0"/>
            <a:chExt cx="306670" cy="484333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19800E-E96B-E342-81CA-DD0C90297CFD}"/>
                </a:ext>
              </a:extLst>
            </p:cNvPr>
            <p:cNvSpPr/>
            <p:nvPr userDrawn="1"/>
          </p:nvSpPr>
          <p:spPr>
            <a:xfrm>
              <a:off x="-628294" y="0"/>
              <a:ext cx="306670" cy="6573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D7A8C9-B76D-E347-B3F5-AB1517DD5CFD}"/>
                </a:ext>
              </a:extLst>
            </p:cNvPr>
            <p:cNvSpPr/>
            <p:nvPr userDrawn="1"/>
          </p:nvSpPr>
          <p:spPr>
            <a:xfrm>
              <a:off x="-628294" y="699714"/>
              <a:ext cx="306670" cy="6573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6F1591-2B17-9642-84D5-E63C257B815F}"/>
                </a:ext>
              </a:extLst>
            </p:cNvPr>
            <p:cNvSpPr/>
            <p:nvPr userDrawn="1"/>
          </p:nvSpPr>
          <p:spPr>
            <a:xfrm>
              <a:off x="-628294" y="1399428"/>
              <a:ext cx="306670" cy="6573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08C587-7F93-624E-833E-A4DA1D19190F}"/>
                </a:ext>
              </a:extLst>
            </p:cNvPr>
            <p:cNvSpPr/>
            <p:nvPr userDrawn="1"/>
          </p:nvSpPr>
          <p:spPr>
            <a:xfrm>
              <a:off x="-628294" y="2095033"/>
              <a:ext cx="306670" cy="65737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E8EE26-EB93-C94D-A541-2B3BA8C4672C}"/>
                </a:ext>
              </a:extLst>
            </p:cNvPr>
            <p:cNvSpPr/>
            <p:nvPr userDrawn="1"/>
          </p:nvSpPr>
          <p:spPr>
            <a:xfrm>
              <a:off x="-628294" y="2790638"/>
              <a:ext cx="306670" cy="65737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32CE1D-53F9-B74A-A3A9-BC858345CA8F}"/>
                </a:ext>
              </a:extLst>
            </p:cNvPr>
            <p:cNvSpPr/>
            <p:nvPr userDrawn="1"/>
          </p:nvSpPr>
          <p:spPr>
            <a:xfrm>
              <a:off x="-628294" y="3486244"/>
              <a:ext cx="306670" cy="65737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49CE4E-1B8C-244D-AF90-5F5E9B294E9A}"/>
                </a:ext>
              </a:extLst>
            </p:cNvPr>
            <p:cNvSpPr/>
            <p:nvPr userDrawn="1"/>
          </p:nvSpPr>
          <p:spPr>
            <a:xfrm>
              <a:off x="-628294" y="4185958"/>
              <a:ext cx="306670" cy="657377"/>
            </a:xfrm>
            <a:prstGeom prst="rect">
              <a:avLst/>
            </a:prstGeom>
            <a:solidFill>
              <a:srgbClr val="0112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483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1" r:id="rId4"/>
    <p:sldLayoutId id="2147483660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T Sans" panose="020B0503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ans" panose="020B05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ans" panose="020B05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C975-52E6-C847-8D48-5F941FCA4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600" y="3429000"/>
            <a:ext cx="10401300" cy="2781300"/>
          </a:xfr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99000">
                  <a:schemeClr val="accent1"/>
                </a:gs>
              </a:gsLst>
            </a:gradFill>
          </a:ln>
        </p:spPr>
        <p:txBody>
          <a:bodyPr lIns="864000">
            <a:normAutofit/>
          </a:bodyPr>
          <a:lstStyle/>
          <a:p>
            <a:r>
              <a:rPr lang="en-US" sz="4000" dirty="0"/>
              <a:t>Holding Corporations Accountable</a:t>
            </a:r>
            <a:br>
              <a:rPr lang="en-US" sz="4000" dirty="0"/>
            </a:br>
            <a:r>
              <a:rPr lang="en-US" sz="7200" dirty="0"/>
              <a:t>for Climate Change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3C33B-81D8-B848-BDD0-F16FEB576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5570538"/>
            <a:ext cx="9144000" cy="369332"/>
          </a:xfrm>
        </p:spPr>
        <p:txBody>
          <a:bodyPr/>
          <a:lstStyle/>
          <a:p>
            <a:r>
              <a:rPr lang="en-US" sz="2000" dirty="0">
                <a:solidFill>
                  <a:schemeClr val="accent3"/>
                </a:solidFill>
              </a:rPr>
              <a:t>Final Fantasy VII Remake themed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55486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3F050-2896-834B-805A-7BE99CCA3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21700" y="4946687"/>
            <a:ext cx="2700034" cy="480131"/>
          </a:xfrm>
        </p:spPr>
        <p:txBody>
          <a:bodyPr wrap="square">
            <a:spAutoFit/>
          </a:bodyPr>
          <a:lstStyle/>
          <a:p>
            <a:r>
              <a:rPr lang="en-HK" sz="2400" dirty="0"/>
              <a:t>— </a:t>
            </a:r>
            <a:r>
              <a:rPr lang="en-HK" dirty="0"/>
              <a:t>Barret</a:t>
            </a:r>
            <a:r>
              <a:rPr lang="en-HK" sz="2400" dirty="0"/>
              <a:t> </a:t>
            </a:r>
            <a:r>
              <a:rPr lang="en-HK" dirty="0"/>
              <a:t>Wallace</a:t>
            </a: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15547-0361-664C-904D-FF0681D98E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38786" y="5383034"/>
            <a:ext cx="2476914" cy="341632"/>
          </a:xfrm>
        </p:spPr>
        <p:txBody>
          <a:bodyPr wrap="square">
            <a:spAutoFit/>
          </a:bodyPr>
          <a:lstStyle/>
          <a:p>
            <a:r>
              <a:rPr lang="en-US" dirty="0"/>
              <a:t>Leader of AVALANCHE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C9748F-ECFD-C841-B2D2-E626833A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2296850"/>
            <a:ext cx="6103634" cy="2400657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3000" dirty="0"/>
              <a:t>“They're evil and </a:t>
            </a:r>
            <a:r>
              <a:rPr lang="en-US" sz="3000" dirty="0" err="1"/>
              <a:t>destroyin</a:t>
            </a:r>
            <a:r>
              <a:rPr lang="en-US" sz="3000" dirty="0"/>
              <a:t>' our planet just to... build their power and line their own damn pockets with gold! If we don't get rid of them, they're </a:t>
            </a:r>
            <a:r>
              <a:rPr lang="en-US" sz="3000" dirty="0" err="1"/>
              <a:t>gonna</a:t>
            </a:r>
            <a:r>
              <a:rPr lang="en-US" sz="3000" dirty="0"/>
              <a:t> kill this planet!”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16D970-FE6E-3D43-8509-F7FBAD993D3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28861" t="1" b="54424"/>
          <a:stretch/>
        </p:blipFill>
        <p:spPr>
          <a:xfrm>
            <a:off x="-25400" y="874523"/>
            <a:ext cx="5054600" cy="598347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AD663B2-6D98-2E49-92D3-6A830EFB3173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11624926" y="2030649"/>
            <a:ext cx="104088" cy="104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sx="87000" sy="87000" algn="ctr" rotWithShape="0">
              <a:schemeClr val="accent3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BED3-6A3D-A04C-8306-FB647145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78" y="1089402"/>
            <a:ext cx="4724722" cy="978729"/>
          </a:xfrm>
        </p:spPr>
        <p:txBody>
          <a:bodyPr wrap="square">
            <a:spAutoFit/>
          </a:bodyPr>
          <a:lstStyle/>
          <a:p>
            <a:r>
              <a:rPr lang="en-US" dirty="0"/>
              <a:t>Carbon Dioxide Emissions Hit a Record in 2019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22BB7-D721-F940-B568-915F5D38E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Rising Fuel Consumption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B6303-C29C-2345-ABBB-006910CB00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678" y="2289994"/>
            <a:ext cx="3365822" cy="402190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HK" dirty="0"/>
              <a:t>After increasing at the fastest rate for seven years in 2018, global CO</a:t>
            </a:r>
            <a:r>
              <a:rPr lang="en-HK" baseline="-25000" dirty="0"/>
              <a:t>2</a:t>
            </a:r>
            <a:r>
              <a:rPr lang="en-HK" dirty="0"/>
              <a:t> emissions rose more slowly 2019 – but has still reached another record high.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HK" dirty="0"/>
              <a:t>The recent increase in emissions from fossil fuel burning did slow down, but huge cuts are needed to avoid dangerous warming.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437C0B-0E11-B845-A0A0-4E9C72CE06AA}"/>
              </a:ext>
            </a:extLst>
          </p:cNvPr>
          <p:cNvSpPr>
            <a:spLocks noChangeAspect="1"/>
          </p:cNvSpPr>
          <p:nvPr/>
        </p:nvSpPr>
        <p:spPr>
          <a:xfrm rot="2700000">
            <a:off x="11624926" y="2688520"/>
            <a:ext cx="104088" cy="104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sx="87000" sy="87000" algn="ctr" rotWithShape="0">
              <a:schemeClr val="accent3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120B38D-5E32-5C40-9BA1-B4C8705E9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82898"/>
              </p:ext>
            </p:extLst>
          </p:nvPr>
        </p:nvGraphicFramePr>
        <p:xfrm>
          <a:off x="4553337" y="2326421"/>
          <a:ext cx="6122900" cy="3936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1A0119-BD8C-6F45-9E80-66B1D9616804}"/>
              </a:ext>
            </a:extLst>
          </p:cNvPr>
          <p:cNvSpPr txBox="1"/>
          <p:nvPr/>
        </p:nvSpPr>
        <p:spPr>
          <a:xfrm>
            <a:off x="10485401" y="2571247"/>
            <a:ext cx="93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2"/>
                </a:solidFill>
                <a:latin typeface="PT Sans" panose="020B0503020203020204" pitchFamily="34" charset="77"/>
              </a:rPr>
              <a:t>Total Fuel Consumption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1C680-8F93-DA41-BF12-A19560173787}"/>
              </a:ext>
            </a:extLst>
          </p:cNvPr>
          <p:cNvSpPr txBox="1"/>
          <p:nvPr/>
        </p:nvSpPr>
        <p:spPr>
          <a:xfrm>
            <a:off x="10490063" y="4403379"/>
            <a:ext cx="931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/>
                </a:solidFill>
                <a:latin typeface="PT Sans" panose="020B0503020203020204" pitchFamily="34" charset="77"/>
              </a:rPr>
              <a:t>Coal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0E0BE-38A7-884A-9D99-C982EE1DFAF9}"/>
              </a:ext>
            </a:extLst>
          </p:cNvPr>
          <p:cNvSpPr txBox="1"/>
          <p:nvPr/>
        </p:nvSpPr>
        <p:spPr>
          <a:xfrm>
            <a:off x="10485401" y="4713759"/>
            <a:ext cx="931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PT Sans" panose="020B0503020203020204" pitchFamily="34" charset="77"/>
              </a:rPr>
              <a:t>Oil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34B33-EBAE-FD42-B071-28A6BA77B411}"/>
              </a:ext>
            </a:extLst>
          </p:cNvPr>
          <p:cNvSpPr txBox="1"/>
          <p:nvPr/>
        </p:nvSpPr>
        <p:spPr>
          <a:xfrm>
            <a:off x="10485401" y="5171260"/>
            <a:ext cx="9312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4"/>
                </a:solidFill>
                <a:latin typeface="PT Sans" panose="020B0503020203020204" pitchFamily="34" charset="77"/>
              </a:rPr>
              <a:t>Gas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E357647-325D-EC4D-A967-7418D8ADBE5A}"/>
              </a:ext>
            </a:extLst>
          </p:cNvPr>
          <p:cNvSpPr txBox="1">
            <a:spLocks/>
          </p:cNvSpPr>
          <p:nvPr/>
        </p:nvSpPr>
        <p:spPr>
          <a:xfrm>
            <a:off x="6894049" y="1980509"/>
            <a:ext cx="3782188" cy="27699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T Sans" panose="020B0503020203020204" pitchFamily="34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PT Sans" panose="020B0503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PT Sans" panose="020B0503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PT Sans" panose="020B0503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PT Sans" panose="020B05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HK" sz="1200" dirty="0"/>
              <a:t>2.7% in 2018, the largest increase in seven years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2BBB05-E944-6E41-BE02-7F7B9FB75B81}"/>
              </a:ext>
            </a:extLst>
          </p:cNvPr>
          <p:cNvSpPr>
            <a:spLocks noChangeAspect="1"/>
          </p:cNvSpPr>
          <p:nvPr/>
        </p:nvSpPr>
        <p:spPr>
          <a:xfrm rot="2700000">
            <a:off x="10401318" y="2666466"/>
            <a:ext cx="58935" cy="58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73A11F-A8EE-424D-86FE-79DE95EC30A8}"/>
              </a:ext>
            </a:extLst>
          </p:cNvPr>
          <p:cNvCxnSpPr>
            <a:cxnSpLocks/>
          </p:cNvCxnSpPr>
          <p:nvPr/>
        </p:nvCxnSpPr>
        <p:spPr>
          <a:xfrm>
            <a:off x="6972300" y="2268398"/>
            <a:ext cx="32161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948542-44E8-F442-9384-CE689BFBD78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0188461" y="2268398"/>
            <a:ext cx="221487" cy="40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BC4C2E4-0E18-E44F-ABCE-B5875340CCC6}"/>
              </a:ext>
            </a:extLst>
          </p:cNvPr>
          <p:cNvSpPr>
            <a:spLocks noChangeAspect="1"/>
          </p:cNvSpPr>
          <p:nvPr/>
        </p:nvSpPr>
        <p:spPr>
          <a:xfrm rot="2700000">
            <a:off x="6920825" y="2257037"/>
            <a:ext cx="22723" cy="22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80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77E7-ADE2-5846-BC8B-759B5A25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182" y="1208154"/>
            <a:ext cx="9559636" cy="1089529"/>
          </a:xfrm>
        </p:spPr>
        <p:txBody>
          <a:bodyPr/>
          <a:lstStyle/>
          <a:p>
            <a:r>
              <a:rPr lang="en-US" sz="3600" dirty="0"/>
              <a:t>The World’s Top 3 Emitters Contribute 14 Times the Emissions of the Bottom 100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BECB-23B0-2D4B-BE41-3DA39315C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00" y="382421"/>
            <a:ext cx="10515600" cy="341632"/>
          </a:xfrm>
        </p:spPr>
        <p:txBody>
          <a:bodyPr/>
          <a:lstStyle/>
          <a:p>
            <a:r>
              <a:rPr lang="en-US" sz="1800" dirty="0"/>
              <a:t>Top Contributors of Climate Change</a:t>
            </a:r>
          </a:p>
        </p:txBody>
      </p:sp>
      <p:grpSp>
        <p:nvGrpSpPr>
          <p:cNvPr id="12" name="Graphic 10">
            <a:extLst>
              <a:ext uri="{FF2B5EF4-FFF2-40B4-BE49-F238E27FC236}">
                <a16:creationId xmlns:a16="http://schemas.microsoft.com/office/drawing/2014/main" id="{A47AE8A3-C497-C149-90CF-0E28F0A788D1}"/>
              </a:ext>
            </a:extLst>
          </p:cNvPr>
          <p:cNvGrpSpPr/>
          <p:nvPr/>
        </p:nvGrpSpPr>
        <p:grpSpPr>
          <a:xfrm>
            <a:off x="3770398" y="3221454"/>
            <a:ext cx="4651205" cy="3002809"/>
            <a:chOff x="3714750" y="1047750"/>
            <a:chExt cx="9603771" cy="6200175"/>
          </a:xfrm>
          <a:solidFill>
            <a:schemeClr val="accent4">
              <a:alpha val="33000"/>
            </a:schemeClr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672AE60-65F3-9549-881D-E3047E9F3623}"/>
                </a:ext>
              </a:extLst>
            </p:cNvPr>
            <p:cNvSpPr/>
            <p:nvPr/>
          </p:nvSpPr>
          <p:spPr>
            <a:xfrm>
              <a:off x="9619050" y="4744840"/>
              <a:ext cx="128663" cy="103689"/>
            </a:xfrm>
            <a:custGeom>
              <a:avLst/>
              <a:gdLst>
                <a:gd name="connsiteX0" fmla="*/ 0 w 128663"/>
                <a:gd name="connsiteY0" fmla="*/ 53111 h 103689"/>
                <a:gd name="connsiteX1" fmla="*/ 4753 w 128663"/>
                <a:gd name="connsiteY1" fmla="*/ 51692 h 103689"/>
                <a:gd name="connsiteX2" fmla="*/ 5743 w 128663"/>
                <a:gd name="connsiteY2" fmla="*/ 59674 h 103689"/>
                <a:gd name="connsiteX3" fmla="*/ 26641 w 128663"/>
                <a:gd name="connsiteY3" fmla="*/ 55093 h 103689"/>
                <a:gd name="connsiteX4" fmla="*/ 48730 w 128663"/>
                <a:gd name="connsiteY4" fmla="*/ 55845 h 103689"/>
                <a:gd name="connsiteX5" fmla="*/ 64865 w 128663"/>
                <a:gd name="connsiteY5" fmla="*/ 56712 h 103689"/>
                <a:gd name="connsiteX6" fmla="*/ 83153 w 128663"/>
                <a:gd name="connsiteY6" fmla="*/ 36976 h 103689"/>
                <a:gd name="connsiteX7" fmla="*/ 103070 w 128663"/>
                <a:gd name="connsiteY7" fmla="*/ 18174 h 103689"/>
                <a:gd name="connsiteX8" fmla="*/ 119948 w 128663"/>
                <a:gd name="connsiteY8" fmla="*/ 0 h 103689"/>
                <a:gd name="connsiteX9" fmla="*/ 125034 w 128663"/>
                <a:gd name="connsiteY9" fmla="*/ 10058 h 103689"/>
                <a:gd name="connsiteX10" fmla="*/ 128664 w 128663"/>
                <a:gd name="connsiteY10" fmla="*/ 33271 h 103689"/>
                <a:gd name="connsiteX11" fmla="*/ 115014 w 128663"/>
                <a:gd name="connsiteY11" fmla="*/ 33385 h 103689"/>
                <a:gd name="connsiteX12" fmla="*/ 112833 w 128663"/>
                <a:gd name="connsiteY12" fmla="*/ 52407 h 103689"/>
                <a:gd name="connsiteX13" fmla="*/ 117557 w 128663"/>
                <a:gd name="connsiteY13" fmla="*/ 56455 h 103689"/>
                <a:gd name="connsiteX14" fmla="*/ 105470 w 128663"/>
                <a:gd name="connsiteY14" fmla="*/ 62179 h 103689"/>
                <a:gd name="connsiteX15" fmla="*/ 105394 w 128663"/>
                <a:gd name="connsiteY15" fmla="*/ 74038 h 103689"/>
                <a:gd name="connsiteX16" fmla="*/ 97612 w 128663"/>
                <a:gd name="connsiteY16" fmla="*/ 86001 h 103689"/>
                <a:gd name="connsiteX17" fmla="*/ 96917 w 128663"/>
                <a:gd name="connsiteY17" fmla="*/ 97612 h 103689"/>
                <a:gd name="connsiteX18" fmla="*/ 91535 w 128663"/>
                <a:gd name="connsiteY18" fmla="*/ 103689 h 103689"/>
                <a:gd name="connsiteX19" fmla="*/ 11259 w 128663"/>
                <a:gd name="connsiteY19" fmla="*/ 89173 h 103689"/>
                <a:gd name="connsiteX20" fmla="*/ 1019 w 128663"/>
                <a:gd name="connsiteY20" fmla="*/ 59836 h 10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28663" h="103689">
                  <a:moveTo>
                    <a:pt x="0" y="53111"/>
                  </a:moveTo>
                  <a:lnTo>
                    <a:pt x="4753" y="51692"/>
                  </a:lnTo>
                  <a:lnTo>
                    <a:pt x="5743" y="59674"/>
                  </a:lnTo>
                  <a:lnTo>
                    <a:pt x="26641" y="55093"/>
                  </a:lnTo>
                  <a:lnTo>
                    <a:pt x="48730" y="55845"/>
                  </a:lnTo>
                  <a:lnTo>
                    <a:pt x="64865" y="56712"/>
                  </a:lnTo>
                  <a:lnTo>
                    <a:pt x="83153" y="36976"/>
                  </a:lnTo>
                  <a:lnTo>
                    <a:pt x="103070" y="18174"/>
                  </a:lnTo>
                  <a:lnTo>
                    <a:pt x="119948" y="0"/>
                  </a:lnTo>
                  <a:lnTo>
                    <a:pt x="125034" y="10058"/>
                  </a:lnTo>
                  <a:lnTo>
                    <a:pt x="128664" y="33271"/>
                  </a:lnTo>
                  <a:lnTo>
                    <a:pt x="115014" y="33385"/>
                  </a:lnTo>
                  <a:lnTo>
                    <a:pt x="112833" y="52407"/>
                  </a:lnTo>
                  <a:lnTo>
                    <a:pt x="117557" y="56455"/>
                  </a:lnTo>
                  <a:lnTo>
                    <a:pt x="105470" y="62179"/>
                  </a:lnTo>
                  <a:lnTo>
                    <a:pt x="105394" y="74038"/>
                  </a:lnTo>
                  <a:lnTo>
                    <a:pt x="97612" y="86001"/>
                  </a:lnTo>
                  <a:lnTo>
                    <a:pt x="96917" y="97612"/>
                  </a:lnTo>
                  <a:lnTo>
                    <a:pt x="91535" y="103689"/>
                  </a:lnTo>
                  <a:lnTo>
                    <a:pt x="11259" y="89173"/>
                  </a:lnTo>
                  <a:lnTo>
                    <a:pt x="1019" y="5983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181D607-8F1C-B14F-ACD7-F67E86E58034}"/>
                </a:ext>
              </a:extLst>
            </p:cNvPr>
            <p:cNvSpPr/>
            <p:nvPr/>
          </p:nvSpPr>
          <p:spPr>
            <a:xfrm>
              <a:off x="9858051" y="4352686"/>
              <a:ext cx="390705" cy="294227"/>
            </a:xfrm>
            <a:custGeom>
              <a:avLst/>
              <a:gdLst>
                <a:gd name="connsiteX0" fmla="*/ 18222 w 390705"/>
                <a:gd name="connsiteY0" fmla="*/ 94545 h 294227"/>
                <a:gd name="connsiteX1" fmla="*/ 45453 w 390705"/>
                <a:gd name="connsiteY1" fmla="*/ 106927 h 294227"/>
                <a:gd name="connsiteX2" fmla="*/ 65599 w 390705"/>
                <a:gd name="connsiteY2" fmla="*/ 102584 h 294227"/>
                <a:gd name="connsiteX3" fmla="*/ 71171 w 390705"/>
                <a:gd name="connsiteY3" fmla="*/ 87754 h 294227"/>
                <a:gd name="connsiteX4" fmla="*/ 92250 w 390705"/>
                <a:gd name="connsiteY4" fmla="*/ 82810 h 294227"/>
                <a:gd name="connsiteX5" fmla="*/ 107299 w 390705"/>
                <a:gd name="connsiteY5" fmla="*/ 72790 h 294227"/>
                <a:gd name="connsiteX6" fmla="*/ 112633 w 390705"/>
                <a:gd name="connsiteY6" fmla="*/ 46263 h 294227"/>
                <a:gd name="connsiteX7" fmla="*/ 135141 w 390705"/>
                <a:gd name="connsiteY7" fmla="*/ 39805 h 294227"/>
                <a:gd name="connsiteX8" fmla="*/ 139332 w 390705"/>
                <a:gd name="connsiteY8" fmla="*/ 27880 h 294227"/>
                <a:gd name="connsiteX9" fmla="*/ 151933 w 390705"/>
                <a:gd name="connsiteY9" fmla="*/ 36843 h 294227"/>
                <a:gd name="connsiteX10" fmla="*/ 159982 w 390705"/>
                <a:gd name="connsiteY10" fmla="*/ 37881 h 294227"/>
                <a:gd name="connsiteX11" fmla="*/ 174850 w 390705"/>
                <a:gd name="connsiteY11" fmla="*/ 38100 h 294227"/>
                <a:gd name="connsiteX12" fmla="*/ 194996 w 390705"/>
                <a:gd name="connsiteY12" fmla="*/ 45158 h 294227"/>
                <a:gd name="connsiteX13" fmla="*/ 203159 w 390705"/>
                <a:gd name="connsiteY13" fmla="*/ 49225 h 294227"/>
                <a:gd name="connsiteX14" fmla="*/ 222485 w 390705"/>
                <a:gd name="connsiteY14" fmla="*/ 38500 h 294227"/>
                <a:gd name="connsiteX15" fmla="*/ 231496 w 390705"/>
                <a:gd name="connsiteY15" fmla="*/ 44948 h 294227"/>
                <a:gd name="connsiteX16" fmla="*/ 240106 w 390705"/>
                <a:gd name="connsiteY16" fmla="*/ 29623 h 294227"/>
                <a:gd name="connsiteX17" fmla="*/ 256070 w 390705"/>
                <a:gd name="connsiteY17" fmla="*/ 30328 h 294227"/>
                <a:gd name="connsiteX18" fmla="*/ 260175 w 390705"/>
                <a:gd name="connsiteY18" fmla="*/ 25394 h 294227"/>
                <a:gd name="connsiteX19" fmla="*/ 263004 w 390705"/>
                <a:gd name="connsiteY19" fmla="*/ 11792 h 294227"/>
                <a:gd name="connsiteX20" fmla="*/ 274501 w 390705"/>
                <a:gd name="connsiteY20" fmla="*/ 0 h 294227"/>
                <a:gd name="connsiteX21" fmla="*/ 288960 w 390705"/>
                <a:gd name="connsiteY21" fmla="*/ 7715 h 294227"/>
                <a:gd name="connsiteX22" fmla="*/ 286055 w 390705"/>
                <a:gd name="connsiteY22" fmla="*/ 18040 h 294227"/>
                <a:gd name="connsiteX23" fmla="*/ 294132 w 390705"/>
                <a:gd name="connsiteY23" fmla="*/ 19650 h 294227"/>
                <a:gd name="connsiteX24" fmla="*/ 291646 w 390705"/>
                <a:gd name="connsiteY24" fmla="*/ 47806 h 294227"/>
                <a:gd name="connsiteX25" fmla="*/ 302209 w 390705"/>
                <a:gd name="connsiteY25" fmla="*/ 58693 h 294227"/>
                <a:gd name="connsiteX26" fmla="*/ 311525 w 390705"/>
                <a:gd name="connsiteY26" fmla="*/ 51711 h 294227"/>
                <a:gd name="connsiteX27" fmla="*/ 323374 w 390705"/>
                <a:gd name="connsiteY27" fmla="*/ 48406 h 294227"/>
                <a:gd name="connsiteX28" fmla="*/ 340014 w 390705"/>
                <a:gd name="connsiteY28" fmla="*/ 33442 h 294227"/>
                <a:gd name="connsiteX29" fmla="*/ 358407 w 390705"/>
                <a:gd name="connsiteY29" fmla="*/ 35909 h 294227"/>
                <a:gd name="connsiteX30" fmla="*/ 385953 w 390705"/>
                <a:gd name="connsiteY30" fmla="*/ 35966 h 294227"/>
                <a:gd name="connsiteX31" fmla="*/ 390706 w 390705"/>
                <a:gd name="connsiteY31" fmla="*/ 45558 h 294227"/>
                <a:gd name="connsiteX32" fmla="*/ 375161 w 390705"/>
                <a:gd name="connsiteY32" fmla="*/ 49292 h 294227"/>
                <a:gd name="connsiteX33" fmla="*/ 361588 w 390705"/>
                <a:gd name="connsiteY33" fmla="*/ 55436 h 294227"/>
                <a:gd name="connsiteX34" fmla="*/ 330937 w 390705"/>
                <a:gd name="connsiteY34" fmla="*/ 59293 h 294227"/>
                <a:gd name="connsiteX35" fmla="*/ 302257 w 390705"/>
                <a:gd name="connsiteY35" fmla="*/ 66256 h 294227"/>
                <a:gd name="connsiteX36" fmla="*/ 286674 w 390705"/>
                <a:gd name="connsiteY36" fmla="*/ 80620 h 294227"/>
                <a:gd name="connsiteX37" fmla="*/ 292979 w 390705"/>
                <a:gd name="connsiteY37" fmla="*/ 94526 h 294227"/>
                <a:gd name="connsiteX38" fmla="*/ 296037 w 390705"/>
                <a:gd name="connsiteY38" fmla="*/ 110757 h 294227"/>
                <a:gd name="connsiteX39" fmla="*/ 282730 w 390705"/>
                <a:gd name="connsiteY39" fmla="*/ 124377 h 294227"/>
                <a:gd name="connsiteX40" fmla="*/ 283845 w 390705"/>
                <a:gd name="connsiteY40" fmla="*/ 136779 h 294227"/>
                <a:gd name="connsiteX41" fmla="*/ 276501 w 390705"/>
                <a:gd name="connsiteY41" fmla="*/ 148342 h 294227"/>
                <a:gd name="connsiteX42" fmla="*/ 251098 w 390705"/>
                <a:gd name="connsiteY42" fmla="*/ 147342 h 294227"/>
                <a:gd name="connsiteX43" fmla="*/ 261595 w 390705"/>
                <a:gd name="connsiteY43" fmla="*/ 168478 h 294227"/>
                <a:gd name="connsiteX44" fmla="*/ 244602 w 390705"/>
                <a:gd name="connsiteY44" fmla="*/ 176517 h 294227"/>
                <a:gd name="connsiteX45" fmla="*/ 233258 w 390705"/>
                <a:gd name="connsiteY45" fmla="*/ 195605 h 294227"/>
                <a:gd name="connsiteX46" fmla="*/ 234725 w 390705"/>
                <a:gd name="connsiteY46" fmla="*/ 214465 h 294227"/>
                <a:gd name="connsiteX47" fmla="*/ 224294 w 390705"/>
                <a:gd name="connsiteY47" fmla="*/ 223266 h 294227"/>
                <a:gd name="connsiteX48" fmla="*/ 214417 w 390705"/>
                <a:gd name="connsiteY48" fmla="*/ 220351 h 294227"/>
                <a:gd name="connsiteX49" fmla="*/ 194005 w 390705"/>
                <a:gd name="connsiteY49" fmla="*/ 224428 h 294227"/>
                <a:gd name="connsiteX50" fmla="*/ 191081 w 390705"/>
                <a:gd name="connsiteY50" fmla="*/ 233134 h 294227"/>
                <a:gd name="connsiteX51" fmla="*/ 171193 w 390705"/>
                <a:gd name="connsiteY51" fmla="*/ 233086 h 294227"/>
                <a:gd name="connsiteX52" fmla="*/ 156315 w 390705"/>
                <a:gd name="connsiteY52" fmla="*/ 250641 h 294227"/>
                <a:gd name="connsiteX53" fmla="*/ 155372 w 390705"/>
                <a:gd name="connsiteY53" fmla="*/ 276835 h 294227"/>
                <a:gd name="connsiteX54" fmla="*/ 120672 w 390705"/>
                <a:gd name="connsiteY54" fmla="*/ 289550 h 294227"/>
                <a:gd name="connsiteX55" fmla="*/ 102070 w 390705"/>
                <a:gd name="connsiteY55" fmla="*/ 286864 h 294227"/>
                <a:gd name="connsiteX56" fmla="*/ 96660 w 390705"/>
                <a:gd name="connsiteY56" fmla="*/ 293551 h 294227"/>
                <a:gd name="connsiteX57" fmla="*/ 80696 w 390705"/>
                <a:gd name="connsiteY57" fmla="*/ 289665 h 294227"/>
                <a:gd name="connsiteX58" fmla="*/ 53987 w 390705"/>
                <a:gd name="connsiteY58" fmla="*/ 294227 h 294227"/>
                <a:gd name="connsiteX59" fmla="*/ 9239 w 390705"/>
                <a:gd name="connsiteY59" fmla="*/ 278635 h 294227"/>
                <a:gd name="connsiteX60" fmla="*/ 33461 w 390705"/>
                <a:gd name="connsiteY60" fmla="*/ 250727 h 294227"/>
                <a:gd name="connsiteX61" fmla="*/ 31271 w 390705"/>
                <a:gd name="connsiteY61" fmla="*/ 230762 h 294227"/>
                <a:gd name="connsiteX62" fmla="*/ 11039 w 390705"/>
                <a:gd name="connsiteY62" fmla="*/ 225504 h 294227"/>
                <a:gd name="connsiteX63" fmla="*/ 8944 w 390705"/>
                <a:gd name="connsiteY63" fmla="*/ 205645 h 294227"/>
                <a:gd name="connsiteX64" fmla="*/ 200 w 390705"/>
                <a:gd name="connsiteY64" fmla="*/ 180461 h 294227"/>
                <a:gd name="connsiteX65" fmla="*/ 11630 w 390705"/>
                <a:gd name="connsiteY65" fmla="*/ 163058 h 294227"/>
                <a:gd name="connsiteX66" fmla="*/ 0 w 390705"/>
                <a:gd name="connsiteY66" fmla="*/ 158344 h 294227"/>
                <a:gd name="connsiteX67" fmla="*/ 7334 w 390705"/>
                <a:gd name="connsiteY67" fmla="*/ 134998 h 29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90705" h="294227">
                  <a:moveTo>
                    <a:pt x="18222" y="94545"/>
                  </a:moveTo>
                  <a:lnTo>
                    <a:pt x="45453" y="106927"/>
                  </a:lnTo>
                  <a:lnTo>
                    <a:pt x="65599" y="102584"/>
                  </a:lnTo>
                  <a:lnTo>
                    <a:pt x="71171" y="87754"/>
                  </a:lnTo>
                  <a:lnTo>
                    <a:pt x="92250" y="82810"/>
                  </a:lnTo>
                  <a:lnTo>
                    <a:pt x="107299" y="72790"/>
                  </a:lnTo>
                  <a:lnTo>
                    <a:pt x="112633" y="46263"/>
                  </a:lnTo>
                  <a:lnTo>
                    <a:pt x="135141" y="39805"/>
                  </a:lnTo>
                  <a:lnTo>
                    <a:pt x="139332" y="27880"/>
                  </a:lnTo>
                  <a:lnTo>
                    <a:pt x="151933" y="36843"/>
                  </a:lnTo>
                  <a:lnTo>
                    <a:pt x="159982" y="37881"/>
                  </a:lnTo>
                  <a:lnTo>
                    <a:pt x="174850" y="38100"/>
                  </a:lnTo>
                  <a:lnTo>
                    <a:pt x="194996" y="45158"/>
                  </a:lnTo>
                  <a:lnTo>
                    <a:pt x="203159" y="49225"/>
                  </a:lnTo>
                  <a:lnTo>
                    <a:pt x="222485" y="38500"/>
                  </a:lnTo>
                  <a:lnTo>
                    <a:pt x="231496" y="44948"/>
                  </a:lnTo>
                  <a:lnTo>
                    <a:pt x="240106" y="29623"/>
                  </a:lnTo>
                  <a:lnTo>
                    <a:pt x="256070" y="30328"/>
                  </a:lnTo>
                  <a:lnTo>
                    <a:pt x="260175" y="25394"/>
                  </a:lnTo>
                  <a:lnTo>
                    <a:pt x="263004" y="11792"/>
                  </a:lnTo>
                  <a:lnTo>
                    <a:pt x="274501" y="0"/>
                  </a:lnTo>
                  <a:lnTo>
                    <a:pt x="288960" y="7715"/>
                  </a:lnTo>
                  <a:lnTo>
                    <a:pt x="286055" y="18040"/>
                  </a:lnTo>
                  <a:lnTo>
                    <a:pt x="294132" y="19650"/>
                  </a:lnTo>
                  <a:lnTo>
                    <a:pt x="291646" y="47806"/>
                  </a:lnTo>
                  <a:lnTo>
                    <a:pt x="302209" y="58693"/>
                  </a:lnTo>
                  <a:lnTo>
                    <a:pt x="311525" y="51711"/>
                  </a:lnTo>
                  <a:lnTo>
                    <a:pt x="323374" y="48406"/>
                  </a:lnTo>
                  <a:lnTo>
                    <a:pt x="340014" y="33442"/>
                  </a:lnTo>
                  <a:lnTo>
                    <a:pt x="358407" y="35909"/>
                  </a:lnTo>
                  <a:lnTo>
                    <a:pt x="385953" y="35966"/>
                  </a:lnTo>
                  <a:lnTo>
                    <a:pt x="390706" y="45558"/>
                  </a:lnTo>
                  <a:lnTo>
                    <a:pt x="375161" y="49292"/>
                  </a:lnTo>
                  <a:lnTo>
                    <a:pt x="361588" y="55436"/>
                  </a:lnTo>
                  <a:lnTo>
                    <a:pt x="330937" y="59293"/>
                  </a:lnTo>
                  <a:lnTo>
                    <a:pt x="302257" y="66256"/>
                  </a:lnTo>
                  <a:lnTo>
                    <a:pt x="286674" y="80620"/>
                  </a:lnTo>
                  <a:lnTo>
                    <a:pt x="292979" y="94526"/>
                  </a:lnTo>
                  <a:lnTo>
                    <a:pt x="296037" y="110757"/>
                  </a:lnTo>
                  <a:lnTo>
                    <a:pt x="282730" y="124377"/>
                  </a:lnTo>
                  <a:lnTo>
                    <a:pt x="283845" y="136779"/>
                  </a:lnTo>
                  <a:lnTo>
                    <a:pt x="276501" y="148342"/>
                  </a:lnTo>
                  <a:lnTo>
                    <a:pt x="251098" y="147342"/>
                  </a:lnTo>
                  <a:lnTo>
                    <a:pt x="261595" y="168478"/>
                  </a:lnTo>
                  <a:lnTo>
                    <a:pt x="244602" y="176517"/>
                  </a:lnTo>
                  <a:lnTo>
                    <a:pt x="233258" y="195605"/>
                  </a:lnTo>
                  <a:lnTo>
                    <a:pt x="234725" y="214465"/>
                  </a:lnTo>
                  <a:lnTo>
                    <a:pt x="224294" y="223266"/>
                  </a:lnTo>
                  <a:lnTo>
                    <a:pt x="214417" y="220351"/>
                  </a:lnTo>
                  <a:lnTo>
                    <a:pt x="194005" y="224428"/>
                  </a:lnTo>
                  <a:lnTo>
                    <a:pt x="191081" y="233134"/>
                  </a:lnTo>
                  <a:lnTo>
                    <a:pt x="171193" y="233086"/>
                  </a:lnTo>
                  <a:lnTo>
                    <a:pt x="156315" y="250641"/>
                  </a:lnTo>
                  <a:lnTo>
                    <a:pt x="155372" y="276835"/>
                  </a:lnTo>
                  <a:lnTo>
                    <a:pt x="120672" y="289550"/>
                  </a:lnTo>
                  <a:lnTo>
                    <a:pt x="102070" y="286864"/>
                  </a:lnTo>
                  <a:lnTo>
                    <a:pt x="96660" y="293551"/>
                  </a:lnTo>
                  <a:lnTo>
                    <a:pt x="80696" y="289665"/>
                  </a:lnTo>
                  <a:lnTo>
                    <a:pt x="53987" y="294227"/>
                  </a:lnTo>
                  <a:lnTo>
                    <a:pt x="9239" y="278635"/>
                  </a:lnTo>
                  <a:lnTo>
                    <a:pt x="33461" y="250727"/>
                  </a:lnTo>
                  <a:lnTo>
                    <a:pt x="31271" y="230762"/>
                  </a:lnTo>
                  <a:lnTo>
                    <a:pt x="11039" y="225504"/>
                  </a:lnTo>
                  <a:lnTo>
                    <a:pt x="8944" y="205645"/>
                  </a:lnTo>
                  <a:lnTo>
                    <a:pt x="200" y="180461"/>
                  </a:lnTo>
                  <a:lnTo>
                    <a:pt x="11630" y="163058"/>
                  </a:lnTo>
                  <a:lnTo>
                    <a:pt x="0" y="158344"/>
                  </a:lnTo>
                  <a:lnTo>
                    <a:pt x="7334" y="13499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BCAB5D1-5B2F-3C44-BBFC-19B4EF9CCF33}"/>
                </a:ext>
              </a:extLst>
            </p:cNvPr>
            <p:cNvSpPr/>
            <p:nvPr/>
          </p:nvSpPr>
          <p:spPr>
            <a:xfrm>
              <a:off x="8757094" y="4205401"/>
              <a:ext cx="45815" cy="108280"/>
            </a:xfrm>
            <a:custGeom>
              <a:avLst/>
              <a:gdLst>
                <a:gd name="connsiteX0" fmla="*/ 34337 w 45815"/>
                <a:gd name="connsiteY0" fmla="*/ 29956 h 108280"/>
                <a:gd name="connsiteX1" fmla="*/ 30947 w 45815"/>
                <a:gd name="connsiteY1" fmla="*/ 42081 h 108280"/>
                <a:gd name="connsiteX2" fmla="*/ 34737 w 45815"/>
                <a:gd name="connsiteY2" fmla="*/ 57264 h 108280"/>
                <a:gd name="connsiteX3" fmla="*/ 45815 w 45815"/>
                <a:gd name="connsiteY3" fmla="*/ 65846 h 108280"/>
                <a:gd name="connsiteX4" fmla="*/ 45282 w 45815"/>
                <a:gd name="connsiteY4" fmla="*/ 75067 h 108280"/>
                <a:gd name="connsiteX5" fmla="*/ 36605 w 45815"/>
                <a:gd name="connsiteY5" fmla="*/ 80134 h 108280"/>
                <a:gd name="connsiteX6" fmla="*/ 34995 w 45815"/>
                <a:gd name="connsiteY6" fmla="*/ 91469 h 108280"/>
                <a:gd name="connsiteX7" fmla="*/ 22574 w 45815"/>
                <a:gd name="connsiteY7" fmla="*/ 108280 h 108280"/>
                <a:gd name="connsiteX8" fmla="*/ 18040 w 45815"/>
                <a:gd name="connsiteY8" fmla="*/ 105861 h 108280"/>
                <a:gd name="connsiteX9" fmla="*/ 17507 w 45815"/>
                <a:gd name="connsiteY9" fmla="*/ 98241 h 108280"/>
                <a:gd name="connsiteX10" fmla="*/ 2714 w 45815"/>
                <a:gd name="connsiteY10" fmla="*/ 86573 h 108280"/>
                <a:gd name="connsiteX11" fmla="*/ 391 w 45815"/>
                <a:gd name="connsiteY11" fmla="*/ 69904 h 108280"/>
                <a:gd name="connsiteX12" fmla="*/ 2648 w 45815"/>
                <a:gd name="connsiteY12" fmla="*/ 45825 h 108280"/>
                <a:gd name="connsiteX13" fmla="*/ 6296 w 45815"/>
                <a:gd name="connsiteY13" fmla="*/ 34785 h 108280"/>
                <a:gd name="connsiteX14" fmla="*/ 1791 w 45815"/>
                <a:gd name="connsiteY14" fmla="*/ 29156 h 108280"/>
                <a:gd name="connsiteX15" fmla="*/ 0 w 45815"/>
                <a:gd name="connsiteY15" fmla="*/ 17764 h 108280"/>
                <a:gd name="connsiteX16" fmla="*/ 11582 w 45815"/>
                <a:gd name="connsiteY16" fmla="*/ 0 h 108280"/>
                <a:gd name="connsiteX17" fmla="*/ 13278 w 45815"/>
                <a:gd name="connsiteY17" fmla="*/ 6810 h 108280"/>
                <a:gd name="connsiteX18" fmla="*/ 20460 w 45815"/>
                <a:gd name="connsiteY18" fmla="*/ 3610 h 108280"/>
                <a:gd name="connsiteX19" fmla="*/ 26146 w 45815"/>
                <a:gd name="connsiteY19" fmla="*/ 13288 h 108280"/>
                <a:gd name="connsiteX20" fmla="*/ 32538 w 45815"/>
                <a:gd name="connsiteY20" fmla="*/ 16964 h 108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5815" h="108280">
                  <a:moveTo>
                    <a:pt x="34337" y="29956"/>
                  </a:moveTo>
                  <a:lnTo>
                    <a:pt x="30947" y="42081"/>
                  </a:lnTo>
                  <a:lnTo>
                    <a:pt x="34737" y="57264"/>
                  </a:lnTo>
                  <a:lnTo>
                    <a:pt x="45815" y="65846"/>
                  </a:lnTo>
                  <a:lnTo>
                    <a:pt x="45282" y="75067"/>
                  </a:lnTo>
                  <a:lnTo>
                    <a:pt x="36605" y="80134"/>
                  </a:lnTo>
                  <a:lnTo>
                    <a:pt x="34995" y="91469"/>
                  </a:lnTo>
                  <a:lnTo>
                    <a:pt x="22574" y="108280"/>
                  </a:lnTo>
                  <a:lnTo>
                    <a:pt x="18040" y="105861"/>
                  </a:lnTo>
                  <a:lnTo>
                    <a:pt x="17507" y="98241"/>
                  </a:lnTo>
                  <a:lnTo>
                    <a:pt x="2714" y="86573"/>
                  </a:lnTo>
                  <a:lnTo>
                    <a:pt x="391" y="69904"/>
                  </a:lnTo>
                  <a:lnTo>
                    <a:pt x="2648" y="45825"/>
                  </a:lnTo>
                  <a:lnTo>
                    <a:pt x="6296" y="34785"/>
                  </a:lnTo>
                  <a:lnTo>
                    <a:pt x="1791" y="29156"/>
                  </a:lnTo>
                  <a:lnTo>
                    <a:pt x="0" y="17764"/>
                  </a:lnTo>
                  <a:lnTo>
                    <a:pt x="11582" y="0"/>
                  </a:lnTo>
                  <a:lnTo>
                    <a:pt x="13278" y="6810"/>
                  </a:lnTo>
                  <a:lnTo>
                    <a:pt x="20460" y="3610"/>
                  </a:lnTo>
                  <a:lnTo>
                    <a:pt x="26146" y="13288"/>
                  </a:lnTo>
                  <a:lnTo>
                    <a:pt x="32538" y="1696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213245E-2B42-2044-A0FD-E51D0CFB89ED}"/>
                </a:ext>
              </a:extLst>
            </p:cNvPr>
            <p:cNvSpPr/>
            <p:nvPr/>
          </p:nvSpPr>
          <p:spPr>
            <a:xfrm>
              <a:off x="9405489" y="4256941"/>
              <a:ext cx="78057" cy="87067"/>
            </a:xfrm>
            <a:custGeom>
              <a:avLst/>
              <a:gdLst>
                <a:gd name="connsiteX0" fmla="*/ 0 w 78057"/>
                <a:gd name="connsiteY0" fmla="*/ 5515 h 87067"/>
                <a:gd name="connsiteX1" fmla="*/ 37109 w 78057"/>
                <a:gd name="connsiteY1" fmla="*/ 0 h 87067"/>
                <a:gd name="connsiteX2" fmla="*/ 42643 w 78057"/>
                <a:gd name="connsiteY2" fmla="*/ 9277 h 87067"/>
                <a:gd name="connsiteX3" fmla="*/ 52816 w 78057"/>
                <a:gd name="connsiteY3" fmla="*/ 15373 h 87067"/>
                <a:gd name="connsiteX4" fmla="*/ 47444 w 78057"/>
                <a:gd name="connsiteY4" fmla="*/ 24174 h 87067"/>
                <a:gd name="connsiteX5" fmla="*/ 61665 w 78057"/>
                <a:gd name="connsiteY5" fmla="*/ 36157 h 87067"/>
                <a:gd name="connsiteX6" fmla="*/ 54140 w 78057"/>
                <a:gd name="connsiteY6" fmla="*/ 47225 h 87067"/>
                <a:gd name="connsiteX7" fmla="*/ 65475 w 78057"/>
                <a:gd name="connsiteY7" fmla="*/ 56635 h 87067"/>
                <a:gd name="connsiteX8" fmla="*/ 77467 w 78057"/>
                <a:gd name="connsiteY8" fmla="*/ 62284 h 87067"/>
                <a:gd name="connsiteX9" fmla="*/ 78057 w 78057"/>
                <a:gd name="connsiteY9" fmla="*/ 86058 h 87067"/>
                <a:gd name="connsiteX10" fmla="*/ 68389 w 78057"/>
                <a:gd name="connsiteY10" fmla="*/ 87068 h 87067"/>
                <a:gd name="connsiteX11" fmla="*/ 57483 w 78057"/>
                <a:gd name="connsiteY11" fmla="*/ 67256 h 87067"/>
                <a:gd name="connsiteX12" fmla="*/ 57607 w 78057"/>
                <a:gd name="connsiteY12" fmla="*/ 61951 h 87067"/>
                <a:gd name="connsiteX13" fmla="*/ 45806 w 78057"/>
                <a:gd name="connsiteY13" fmla="*/ 62027 h 87067"/>
                <a:gd name="connsiteX14" fmla="*/ 37900 w 78057"/>
                <a:gd name="connsiteY14" fmla="*/ 52759 h 87067"/>
                <a:gd name="connsiteX15" fmla="*/ 32347 w 78057"/>
                <a:gd name="connsiteY15" fmla="*/ 53702 h 87067"/>
                <a:gd name="connsiteX16" fmla="*/ 21822 w 78057"/>
                <a:gd name="connsiteY16" fmla="*/ 43577 h 87067"/>
                <a:gd name="connsiteX17" fmla="*/ 1962 w 78057"/>
                <a:gd name="connsiteY17" fmla="*/ 34928 h 87067"/>
                <a:gd name="connsiteX18" fmla="*/ 4534 w 78057"/>
                <a:gd name="connsiteY18" fmla="*/ 17907 h 87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057" h="87067">
                  <a:moveTo>
                    <a:pt x="0" y="5515"/>
                  </a:moveTo>
                  <a:lnTo>
                    <a:pt x="37109" y="0"/>
                  </a:lnTo>
                  <a:lnTo>
                    <a:pt x="42643" y="9277"/>
                  </a:lnTo>
                  <a:lnTo>
                    <a:pt x="52816" y="15373"/>
                  </a:lnTo>
                  <a:lnTo>
                    <a:pt x="47444" y="24174"/>
                  </a:lnTo>
                  <a:lnTo>
                    <a:pt x="61665" y="36157"/>
                  </a:lnTo>
                  <a:lnTo>
                    <a:pt x="54140" y="47225"/>
                  </a:lnTo>
                  <a:lnTo>
                    <a:pt x="65475" y="56635"/>
                  </a:lnTo>
                  <a:lnTo>
                    <a:pt x="77467" y="62284"/>
                  </a:lnTo>
                  <a:lnTo>
                    <a:pt x="78057" y="86058"/>
                  </a:lnTo>
                  <a:lnTo>
                    <a:pt x="68389" y="87068"/>
                  </a:lnTo>
                  <a:lnTo>
                    <a:pt x="57483" y="67256"/>
                  </a:lnTo>
                  <a:lnTo>
                    <a:pt x="57607" y="61951"/>
                  </a:lnTo>
                  <a:lnTo>
                    <a:pt x="45806" y="62027"/>
                  </a:lnTo>
                  <a:lnTo>
                    <a:pt x="37900" y="52759"/>
                  </a:lnTo>
                  <a:lnTo>
                    <a:pt x="32347" y="53702"/>
                  </a:lnTo>
                  <a:lnTo>
                    <a:pt x="21822" y="43577"/>
                  </a:lnTo>
                  <a:lnTo>
                    <a:pt x="1962" y="34928"/>
                  </a:lnTo>
                  <a:lnTo>
                    <a:pt x="4534" y="1790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1829414-498B-7542-A794-38EB23926343}"/>
                </a:ext>
              </a:extLst>
            </p:cNvPr>
            <p:cNvSpPr/>
            <p:nvPr/>
          </p:nvSpPr>
          <p:spPr>
            <a:xfrm>
              <a:off x="8552402" y="5579344"/>
              <a:ext cx="332232" cy="365864"/>
            </a:xfrm>
            <a:custGeom>
              <a:avLst/>
              <a:gdLst>
                <a:gd name="connsiteX0" fmla="*/ 125159 w 332232"/>
                <a:gd name="connsiteY0" fmla="*/ 38348 h 365864"/>
                <a:gd name="connsiteX1" fmla="*/ 131740 w 332232"/>
                <a:gd name="connsiteY1" fmla="*/ 58236 h 365864"/>
                <a:gd name="connsiteX2" fmla="*/ 139408 w 332232"/>
                <a:gd name="connsiteY2" fmla="*/ 74266 h 365864"/>
                <a:gd name="connsiteX3" fmla="*/ 145552 w 332232"/>
                <a:gd name="connsiteY3" fmla="*/ 82915 h 365864"/>
                <a:gd name="connsiteX4" fmla="*/ 155781 w 332232"/>
                <a:gd name="connsiteY4" fmla="*/ 96917 h 365864"/>
                <a:gd name="connsiteX5" fmla="*/ 173441 w 332232"/>
                <a:gd name="connsiteY5" fmla="*/ 94745 h 365864"/>
                <a:gd name="connsiteX6" fmla="*/ 182251 w 332232"/>
                <a:gd name="connsiteY6" fmla="*/ 90973 h 365864"/>
                <a:gd name="connsiteX7" fmla="*/ 197005 w 332232"/>
                <a:gd name="connsiteY7" fmla="*/ 94755 h 365864"/>
                <a:gd name="connsiteX8" fmla="*/ 201006 w 332232"/>
                <a:gd name="connsiteY8" fmla="*/ 88059 h 365864"/>
                <a:gd name="connsiteX9" fmla="*/ 207712 w 332232"/>
                <a:gd name="connsiteY9" fmla="*/ 72466 h 365864"/>
                <a:gd name="connsiteX10" fmla="*/ 224275 w 332232"/>
                <a:gd name="connsiteY10" fmla="*/ 71428 h 365864"/>
                <a:gd name="connsiteX11" fmla="*/ 225714 w 332232"/>
                <a:gd name="connsiteY11" fmla="*/ 66799 h 365864"/>
                <a:gd name="connsiteX12" fmla="*/ 239344 w 332232"/>
                <a:gd name="connsiteY12" fmla="*/ 66694 h 365864"/>
                <a:gd name="connsiteX13" fmla="*/ 237020 w 332232"/>
                <a:gd name="connsiteY13" fmla="*/ 76324 h 365864"/>
                <a:gd name="connsiteX14" fmla="*/ 269424 w 332232"/>
                <a:gd name="connsiteY14" fmla="*/ 76095 h 365864"/>
                <a:gd name="connsiteX15" fmla="*/ 269910 w 332232"/>
                <a:gd name="connsiteY15" fmla="*/ 92936 h 365864"/>
                <a:gd name="connsiteX16" fmla="*/ 275320 w 332232"/>
                <a:gd name="connsiteY16" fmla="*/ 103280 h 365864"/>
                <a:gd name="connsiteX17" fmla="*/ 271386 w 332232"/>
                <a:gd name="connsiteY17" fmla="*/ 119453 h 365864"/>
                <a:gd name="connsiteX18" fmla="*/ 273348 w 332232"/>
                <a:gd name="connsiteY18" fmla="*/ 135979 h 365864"/>
                <a:gd name="connsiteX19" fmla="*/ 282254 w 332232"/>
                <a:gd name="connsiteY19" fmla="*/ 145971 h 365864"/>
                <a:gd name="connsiteX20" fmla="*/ 280825 w 332232"/>
                <a:gd name="connsiteY20" fmla="*/ 178080 h 365864"/>
                <a:gd name="connsiteX21" fmla="*/ 287436 w 332232"/>
                <a:gd name="connsiteY21" fmla="*/ 175603 h 365864"/>
                <a:gd name="connsiteX22" fmla="*/ 299047 w 332232"/>
                <a:gd name="connsiteY22" fmla="*/ 176270 h 365864"/>
                <a:gd name="connsiteX23" fmla="*/ 315592 w 332232"/>
                <a:gd name="connsiteY23" fmla="*/ 172221 h 365864"/>
                <a:gd name="connsiteX24" fmla="*/ 327755 w 332232"/>
                <a:gd name="connsiteY24" fmla="*/ 173812 h 365864"/>
                <a:gd name="connsiteX25" fmla="*/ 330575 w 332232"/>
                <a:gd name="connsiteY25" fmla="*/ 182204 h 365864"/>
                <a:gd name="connsiteX26" fmla="*/ 327536 w 332232"/>
                <a:gd name="connsiteY26" fmla="*/ 195339 h 365864"/>
                <a:gd name="connsiteX27" fmla="*/ 332232 w 332232"/>
                <a:gd name="connsiteY27" fmla="*/ 208055 h 365864"/>
                <a:gd name="connsiteX28" fmla="*/ 328250 w 332232"/>
                <a:gd name="connsiteY28" fmla="*/ 218227 h 365864"/>
                <a:gd name="connsiteX29" fmla="*/ 330527 w 332232"/>
                <a:gd name="connsiteY29" fmla="*/ 227619 h 365864"/>
                <a:gd name="connsiteX30" fmla="*/ 274920 w 332232"/>
                <a:gd name="connsiteY30" fmla="*/ 227276 h 365864"/>
                <a:gd name="connsiteX31" fmla="*/ 273691 w 332232"/>
                <a:gd name="connsiteY31" fmla="*/ 314506 h 365864"/>
                <a:gd name="connsiteX32" fmla="*/ 291712 w 332232"/>
                <a:gd name="connsiteY32" fmla="*/ 337147 h 365864"/>
                <a:gd name="connsiteX33" fmla="*/ 309143 w 332232"/>
                <a:gd name="connsiteY33" fmla="*/ 354511 h 365864"/>
                <a:gd name="connsiteX34" fmla="*/ 260061 w 332232"/>
                <a:gd name="connsiteY34" fmla="*/ 365865 h 365864"/>
                <a:gd name="connsiteX35" fmla="*/ 195406 w 332232"/>
                <a:gd name="connsiteY35" fmla="*/ 361922 h 365864"/>
                <a:gd name="connsiteX36" fmla="*/ 176898 w 332232"/>
                <a:gd name="connsiteY36" fmla="*/ 348586 h 365864"/>
                <a:gd name="connsiteX37" fmla="*/ 68637 w 332232"/>
                <a:gd name="connsiteY37" fmla="*/ 349787 h 365864"/>
                <a:gd name="connsiteX38" fmla="*/ 64598 w 332232"/>
                <a:gd name="connsiteY38" fmla="*/ 351739 h 365864"/>
                <a:gd name="connsiteX39" fmla="*/ 48673 w 332232"/>
                <a:gd name="connsiteY39" fmla="*/ 339176 h 365864"/>
                <a:gd name="connsiteX40" fmla="*/ 31356 w 332232"/>
                <a:gd name="connsiteY40" fmla="*/ 338347 h 365864"/>
                <a:gd name="connsiteX41" fmla="*/ 15373 w 332232"/>
                <a:gd name="connsiteY41" fmla="*/ 343081 h 365864"/>
                <a:gd name="connsiteX42" fmla="*/ 2514 w 332232"/>
                <a:gd name="connsiteY42" fmla="*/ 348367 h 365864"/>
                <a:gd name="connsiteX43" fmla="*/ 0 w 332232"/>
                <a:gd name="connsiteY43" fmla="*/ 330908 h 365864"/>
                <a:gd name="connsiteX44" fmla="*/ 3696 w 332232"/>
                <a:gd name="connsiteY44" fmla="*/ 306600 h 365864"/>
                <a:gd name="connsiteX45" fmla="*/ 12906 w 332232"/>
                <a:gd name="connsiteY45" fmla="*/ 281407 h 365864"/>
                <a:gd name="connsiteX46" fmla="*/ 14297 w 332232"/>
                <a:gd name="connsiteY46" fmla="*/ 269634 h 365864"/>
                <a:gd name="connsiteX47" fmla="*/ 22965 w 332232"/>
                <a:gd name="connsiteY47" fmla="*/ 244983 h 365864"/>
                <a:gd name="connsiteX48" fmla="*/ 29327 w 332232"/>
                <a:gd name="connsiteY48" fmla="*/ 233810 h 365864"/>
                <a:gd name="connsiteX49" fmla="*/ 44672 w 332232"/>
                <a:gd name="connsiteY49" fmla="*/ 215998 h 365864"/>
                <a:gd name="connsiteX50" fmla="*/ 53235 w 332232"/>
                <a:gd name="connsiteY50" fmla="*/ 203911 h 365864"/>
                <a:gd name="connsiteX51" fmla="*/ 56036 w 332232"/>
                <a:gd name="connsiteY51" fmla="*/ 183842 h 365864"/>
                <a:gd name="connsiteX52" fmla="*/ 54635 w 332232"/>
                <a:gd name="connsiteY52" fmla="*/ 168516 h 365864"/>
                <a:gd name="connsiteX53" fmla="*/ 46654 w 332232"/>
                <a:gd name="connsiteY53" fmla="*/ 158868 h 365864"/>
                <a:gd name="connsiteX54" fmla="*/ 39538 w 332232"/>
                <a:gd name="connsiteY54" fmla="*/ 142523 h 365864"/>
                <a:gd name="connsiteX55" fmla="*/ 32975 w 332232"/>
                <a:gd name="connsiteY55" fmla="*/ 126387 h 365864"/>
                <a:gd name="connsiteX56" fmla="*/ 34404 w 332232"/>
                <a:gd name="connsiteY56" fmla="*/ 120806 h 365864"/>
                <a:gd name="connsiteX57" fmla="*/ 42615 w 332232"/>
                <a:gd name="connsiteY57" fmla="*/ 110166 h 365864"/>
                <a:gd name="connsiteX58" fmla="*/ 34509 w 332232"/>
                <a:gd name="connsiteY58" fmla="*/ 84277 h 365864"/>
                <a:gd name="connsiteX59" fmla="*/ 29042 w 332232"/>
                <a:gd name="connsiteY59" fmla="*/ 66370 h 365864"/>
                <a:gd name="connsiteX60" fmla="*/ 15659 w 332232"/>
                <a:gd name="connsiteY60" fmla="*/ 49473 h 365864"/>
                <a:gd name="connsiteX61" fmla="*/ 18202 w 332232"/>
                <a:gd name="connsiteY61" fmla="*/ 44291 h 365864"/>
                <a:gd name="connsiteX62" fmla="*/ 29223 w 332232"/>
                <a:gd name="connsiteY62" fmla="*/ 40710 h 365864"/>
                <a:gd name="connsiteX63" fmla="*/ 36966 w 332232"/>
                <a:gd name="connsiteY63" fmla="*/ 41205 h 365864"/>
                <a:gd name="connsiteX64" fmla="*/ 46330 w 332232"/>
                <a:gd name="connsiteY64" fmla="*/ 38005 h 365864"/>
                <a:gd name="connsiteX65" fmla="*/ 125159 w 332232"/>
                <a:gd name="connsiteY65" fmla="*/ 38348 h 365864"/>
                <a:gd name="connsiteX66" fmla="*/ 21279 w 332232"/>
                <a:gd name="connsiteY66" fmla="*/ 33195 h 365864"/>
                <a:gd name="connsiteX67" fmla="*/ 14487 w 332232"/>
                <a:gd name="connsiteY67" fmla="*/ 36014 h 365864"/>
                <a:gd name="connsiteX68" fmla="*/ 7344 w 332232"/>
                <a:gd name="connsiteY68" fmla="*/ 15973 h 365864"/>
                <a:gd name="connsiteX69" fmla="*/ 18126 w 332232"/>
                <a:gd name="connsiteY69" fmla="*/ 4477 h 365864"/>
                <a:gd name="connsiteX70" fmla="*/ 26194 w 332232"/>
                <a:gd name="connsiteY70" fmla="*/ 0 h 365864"/>
                <a:gd name="connsiteX71" fmla="*/ 36204 w 332232"/>
                <a:gd name="connsiteY71" fmla="*/ 9135 h 365864"/>
                <a:gd name="connsiteX72" fmla="*/ 26479 w 332232"/>
                <a:gd name="connsiteY72" fmla="*/ 14726 h 365864"/>
                <a:gd name="connsiteX73" fmla="*/ 22117 w 332232"/>
                <a:gd name="connsiteY73" fmla="*/ 21574 h 365864"/>
                <a:gd name="connsiteX74" fmla="*/ 21279 w 332232"/>
                <a:gd name="connsiteY74" fmla="*/ 33195 h 36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32232" h="365864">
                  <a:moveTo>
                    <a:pt x="125159" y="38348"/>
                  </a:moveTo>
                  <a:lnTo>
                    <a:pt x="131740" y="58236"/>
                  </a:lnTo>
                  <a:lnTo>
                    <a:pt x="139408" y="74266"/>
                  </a:lnTo>
                  <a:lnTo>
                    <a:pt x="145552" y="82915"/>
                  </a:lnTo>
                  <a:lnTo>
                    <a:pt x="155781" y="96917"/>
                  </a:lnTo>
                  <a:lnTo>
                    <a:pt x="173441" y="94745"/>
                  </a:lnTo>
                  <a:lnTo>
                    <a:pt x="182251" y="90973"/>
                  </a:lnTo>
                  <a:lnTo>
                    <a:pt x="197005" y="94755"/>
                  </a:lnTo>
                  <a:lnTo>
                    <a:pt x="201006" y="88059"/>
                  </a:lnTo>
                  <a:lnTo>
                    <a:pt x="207712" y="72466"/>
                  </a:lnTo>
                  <a:lnTo>
                    <a:pt x="224275" y="71428"/>
                  </a:lnTo>
                  <a:lnTo>
                    <a:pt x="225714" y="66799"/>
                  </a:lnTo>
                  <a:lnTo>
                    <a:pt x="239344" y="66694"/>
                  </a:lnTo>
                  <a:lnTo>
                    <a:pt x="237020" y="76324"/>
                  </a:lnTo>
                  <a:lnTo>
                    <a:pt x="269424" y="76095"/>
                  </a:lnTo>
                  <a:lnTo>
                    <a:pt x="269910" y="92936"/>
                  </a:lnTo>
                  <a:lnTo>
                    <a:pt x="275320" y="103280"/>
                  </a:lnTo>
                  <a:lnTo>
                    <a:pt x="271386" y="119453"/>
                  </a:lnTo>
                  <a:lnTo>
                    <a:pt x="273348" y="135979"/>
                  </a:lnTo>
                  <a:lnTo>
                    <a:pt x="282254" y="145971"/>
                  </a:lnTo>
                  <a:lnTo>
                    <a:pt x="280825" y="178080"/>
                  </a:lnTo>
                  <a:lnTo>
                    <a:pt x="287436" y="175603"/>
                  </a:lnTo>
                  <a:lnTo>
                    <a:pt x="299047" y="176270"/>
                  </a:lnTo>
                  <a:lnTo>
                    <a:pt x="315592" y="172221"/>
                  </a:lnTo>
                  <a:lnTo>
                    <a:pt x="327755" y="173812"/>
                  </a:lnTo>
                  <a:lnTo>
                    <a:pt x="330575" y="182204"/>
                  </a:lnTo>
                  <a:lnTo>
                    <a:pt x="327536" y="195339"/>
                  </a:lnTo>
                  <a:lnTo>
                    <a:pt x="332232" y="208055"/>
                  </a:lnTo>
                  <a:lnTo>
                    <a:pt x="328250" y="218227"/>
                  </a:lnTo>
                  <a:lnTo>
                    <a:pt x="330527" y="227619"/>
                  </a:lnTo>
                  <a:lnTo>
                    <a:pt x="274920" y="227276"/>
                  </a:lnTo>
                  <a:lnTo>
                    <a:pt x="273691" y="314506"/>
                  </a:lnTo>
                  <a:lnTo>
                    <a:pt x="291712" y="337147"/>
                  </a:lnTo>
                  <a:lnTo>
                    <a:pt x="309143" y="354511"/>
                  </a:lnTo>
                  <a:lnTo>
                    <a:pt x="260061" y="365865"/>
                  </a:lnTo>
                  <a:lnTo>
                    <a:pt x="195406" y="361922"/>
                  </a:lnTo>
                  <a:lnTo>
                    <a:pt x="176898" y="348586"/>
                  </a:lnTo>
                  <a:lnTo>
                    <a:pt x="68637" y="349787"/>
                  </a:lnTo>
                  <a:lnTo>
                    <a:pt x="64598" y="351739"/>
                  </a:lnTo>
                  <a:lnTo>
                    <a:pt x="48673" y="339176"/>
                  </a:lnTo>
                  <a:lnTo>
                    <a:pt x="31356" y="338347"/>
                  </a:lnTo>
                  <a:lnTo>
                    <a:pt x="15373" y="343081"/>
                  </a:lnTo>
                  <a:lnTo>
                    <a:pt x="2514" y="348367"/>
                  </a:lnTo>
                  <a:lnTo>
                    <a:pt x="0" y="330908"/>
                  </a:lnTo>
                  <a:lnTo>
                    <a:pt x="3696" y="306600"/>
                  </a:lnTo>
                  <a:lnTo>
                    <a:pt x="12906" y="281407"/>
                  </a:lnTo>
                  <a:lnTo>
                    <a:pt x="14297" y="269634"/>
                  </a:lnTo>
                  <a:lnTo>
                    <a:pt x="22965" y="244983"/>
                  </a:lnTo>
                  <a:lnTo>
                    <a:pt x="29327" y="233810"/>
                  </a:lnTo>
                  <a:lnTo>
                    <a:pt x="44672" y="215998"/>
                  </a:lnTo>
                  <a:lnTo>
                    <a:pt x="53235" y="203911"/>
                  </a:lnTo>
                  <a:lnTo>
                    <a:pt x="56036" y="183842"/>
                  </a:lnTo>
                  <a:lnTo>
                    <a:pt x="54635" y="168516"/>
                  </a:lnTo>
                  <a:lnTo>
                    <a:pt x="46654" y="158868"/>
                  </a:lnTo>
                  <a:lnTo>
                    <a:pt x="39538" y="142523"/>
                  </a:lnTo>
                  <a:lnTo>
                    <a:pt x="32975" y="126387"/>
                  </a:lnTo>
                  <a:lnTo>
                    <a:pt x="34404" y="120806"/>
                  </a:lnTo>
                  <a:lnTo>
                    <a:pt x="42615" y="110166"/>
                  </a:lnTo>
                  <a:lnTo>
                    <a:pt x="34509" y="84277"/>
                  </a:lnTo>
                  <a:lnTo>
                    <a:pt x="29042" y="66370"/>
                  </a:lnTo>
                  <a:lnTo>
                    <a:pt x="15659" y="49473"/>
                  </a:lnTo>
                  <a:lnTo>
                    <a:pt x="18202" y="44291"/>
                  </a:lnTo>
                  <a:lnTo>
                    <a:pt x="29223" y="40710"/>
                  </a:lnTo>
                  <a:lnTo>
                    <a:pt x="36966" y="41205"/>
                  </a:lnTo>
                  <a:lnTo>
                    <a:pt x="46330" y="38005"/>
                  </a:lnTo>
                  <a:lnTo>
                    <a:pt x="125159" y="38348"/>
                  </a:lnTo>
                  <a:close/>
                  <a:moveTo>
                    <a:pt x="21279" y="33195"/>
                  </a:moveTo>
                  <a:lnTo>
                    <a:pt x="14487" y="36014"/>
                  </a:lnTo>
                  <a:lnTo>
                    <a:pt x="7344" y="15973"/>
                  </a:lnTo>
                  <a:lnTo>
                    <a:pt x="18126" y="4477"/>
                  </a:lnTo>
                  <a:lnTo>
                    <a:pt x="26194" y="0"/>
                  </a:lnTo>
                  <a:lnTo>
                    <a:pt x="36204" y="9135"/>
                  </a:lnTo>
                  <a:lnTo>
                    <a:pt x="26479" y="14726"/>
                  </a:lnTo>
                  <a:lnTo>
                    <a:pt x="22117" y="21574"/>
                  </a:lnTo>
                  <a:lnTo>
                    <a:pt x="21279" y="3319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C209C0-2B6B-CA48-8C76-D6D368017E40}"/>
                </a:ext>
              </a:extLst>
            </p:cNvPr>
            <p:cNvSpPr/>
            <p:nvPr/>
          </p:nvSpPr>
          <p:spPr>
            <a:xfrm>
              <a:off x="6280813" y="6055385"/>
              <a:ext cx="528475" cy="1175536"/>
            </a:xfrm>
            <a:custGeom>
              <a:avLst/>
              <a:gdLst>
                <a:gd name="connsiteX0" fmla="*/ 211436 w 528475"/>
                <a:gd name="connsiteY0" fmla="*/ 1173203 h 1175536"/>
                <a:gd name="connsiteX1" fmla="*/ 186061 w 528475"/>
                <a:gd name="connsiteY1" fmla="*/ 1175537 h 1175536"/>
                <a:gd name="connsiteX2" fmla="*/ 172440 w 528475"/>
                <a:gd name="connsiteY2" fmla="*/ 1159097 h 1175536"/>
                <a:gd name="connsiteX3" fmla="*/ 156353 w 528475"/>
                <a:gd name="connsiteY3" fmla="*/ 1157859 h 1175536"/>
                <a:gd name="connsiteX4" fmla="*/ 127759 w 528475"/>
                <a:gd name="connsiteY4" fmla="*/ 1157831 h 1175536"/>
                <a:gd name="connsiteX5" fmla="*/ 127740 w 528475"/>
                <a:gd name="connsiteY5" fmla="*/ 1057170 h 1175536"/>
                <a:gd name="connsiteX6" fmla="*/ 137998 w 528475"/>
                <a:gd name="connsiteY6" fmla="*/ 1077630 h 1175536"/>
                <a:gd name="connsiteX7" fmla="*/ 151352 w 528475"/>
                <a:gd name="connsiteY7" fmla="*/ 1111205 h 1175536"/>
                <a:gd name="connsiteX8" fmla="*/ 186071 w 528475"/>
                <a:gd name="connsiteY8" fmla="*/ 1138495 h 1175536"/>
                <a:gd name="connsiteX9" fmla="*/ 223456 w 528475"/>
                <a:gd name="connsiteY9" fmla="*/ 1149991 h 1175536"/>
                <a:gd name="connsiteX10" fmla="*/ 211436 w 528475"/>
                <a:gd name="connsiteY10" fmla="*/ 1173203 h 1175536"/>
                <a:gd name="connsiteX11" fmla="*/ 225723 w 528475"/>
                <a:gd name="connsiteY11" fmla="*/ 6982 h 1175536"/>
                <a:gd name="connsiteX12" fmla="*/ 241420 w 528475"/>
                <a:gd name="connsiteY12" fmla="*/ 27727 h 1175536"/>
                <a:gd name="connsiteX13" fmla="*/ 251841 w 528475"/>
                <a:gd name="connsiteY13" fmla="*/ 4619 h 1175536"/>
                <a:gd name="connsiteX14" fmla="*/ 282292 w 528475"/>
                <a:gd name="connsiteY14" fmla="*/ 5810 h 1175536"/>
                <a:gd name="connsiteX15" fmla="*/ 286607 w 528475"/>
                <a:gd name="connsiteY15" fmla="*/ 11944 h 1175536"/>
                <a:gd name="connsiteX16" fmla="*/ 335709 w 528475"/>
                <a:gd name="connsiteY16" fmla="*/ 59045 h 1175536"/>
                <a:gd name="connsiteX17" fmla="*/ 357540 w 528475"/>
                <a:gd name="connsiteY17" fmla="*/ 63465 h 1175536"/>
                <a:gd name="connsiteX18" fmla="*/ 390172 w 528475"/>
                <a:gd name="connsiteY18" fmla="*/ 85011 h 1175536"/>
                <a:gd name="connsiteX19" fmla="*/ 417681 w 528475"/>
                <a:gd name="connsiteY19" fmla="*/ 96459 h 1175536"/>
                <a:gd name="connsiteX20" fmla="*/ 421510 w 528475"/>
                <a:gd name="connsiteY20" fmla="*/ 109432 h 1175536"/>
                <a:gd name="connsiteX21" fmla="*/ 395221 w 528475"/>
                <a:gd name="connsiteY21" fmla="*/ 154495 h 1175536"/>
                <a:gd name="connsiteX22" fmla="*/ 422148 w 528475"/>
                <a:gd name="connsiteY22" fmla="*/ 162630 h 1175536"/>
                <a:gd name="connsiteX23" fmla="*/ 452142 w 528475"/>
                <a:gd name="connsiteY23" fmla="*/ 167192 h 1175536"/>
                <a:gd name="connsiteX24" fmla="*/ 473259 w 528475"/>
                <a:gd name="connsiteY24" fmla="*/ 162382 h 1175536"/>
                <a:gd name="connsiteX25" fmla="*/ 497481 w 528475"/>
                <a:gd name="connsiteY25" fmla="*/ 139541 h 1175536"/>
                <a:gd name="connsiteX26" fmla="*/ 501844 w 528475"/>
                <a:gd name="connsiteY26" fmla="*/ 113414 h 1175536"/>
                <a:gd name="connsiteX27" fmla="*/ 515074 w 528475"/>
                <a:gd name="connsiteY27" fmla="*/ 107766 h 1175536"/>
                <a:gd name="connsiteX28" fmla="*/ 528475 w 528475"/>
                <a:gd name="connsiteY28" fmla="*/ 124806 h 1175536"/>
                <a:gd name="connsiteX29" fmla="*/ 527933 w 528475"/>
                <a:gd name="connsiteY29" fmla="*/ 148514 h 1175536"/>
                <a:gd name="connsiteX30" fmla="*/ 505444 w 528475"/>
                <a:gd name="connsiteY30" fmla="*/ 164982 h 1175536"/>
                <a:gd name="connsiteX31" fmla="*/ 487508 w 528475"/>
                <a:gd name="connsiteY31" fmla="*/ 177193 h 1175536"/>
                <a:gd name="connsiteX32" fmla="*/ 457362 w 528475"/>
                <a:gd name="connsiteY32" fmla="*/ 206511 h 1175536"/>
                <a:gd name="connsiteX33" fmla="*/ 421729 w 528475"/>
                <a:gd name="connsiteY33" fmla="*/ 248155 h 1175536"/>
                <a:gd name="connsiteX34" fmla="*/ 415052 w 528475"/>
                <a:gd name="connsiteY34" fmla="*/ 272862 h 1175536"/>
                <a:gd name="connsiteX35" fmla="*/ 407908 w 528475"/>
                <a:gd name="connsiteY35" fmla="*/ 304914 h 1175536"/>
                <a:gd name="connsiteX36" fmla="*/ 408175 w 528475"/>
                <a:gd name="connsiteY36" fmla="*/ 336318 h 1175536"/>
                <a:gd name="connsiteX37" fmla="*/ 402384 w 528475"/>
                <a:gd name="connsiteY37" fmla="*/ 343385 h 1175536"/>
                <a:gd name="connsiteX38" fmla="*/ 400317 w 528475"/>
                <a:gd name="connsiteY38" fmla="*/ 364007 h 1175536"/>
                <a:gd name="connsiteX39" fmla="*/ 398488 w 528475"/>
                <a:gd name="connsiteY39" fmla="*/ 380781 h 1175536"/>
                <a:gd name="connsiteX40" fmla="*/ 432397 w 528475"/>
                <a:gd name="connsiteY40" fmla="*/ 408537 h 1175536"/>
                <a:gd name="connsiteX41" fmla="*/ 428749 w 528475"/>
                <a:gd name="connsiteY41" fmla="*/ 431092 h 1175536"/>
                <a:gd name="connsiteX42" fmla="*/ 445436 w 528475"/>
                <a:gd name="connsiteY42" fmla="*/ 445446 h 1175536"/>
                <a:gd name="connsiteX43" fmla="*/ 444074 w 528475"/>
                <a:gd name="connsiteY43" fmla="*/ 461639 h 1175536"/>
                <a:gd name="connsiteX44" fmla="*/ 418414 w 528475"/>
                <a:gd name="connsiteY44" fmla="*/ 504654 h 1175536"/>
                <a:gd name="connsiteX45" fmla="*/ 378819 w 528475"/>
                <a:gd name="connsiteY45" fmla="*/ 522874 h 1175536"/>
                <a:gd name="connsiteX46" fmla="*/ 325250 w 528475"/>
                <a:gd name="connsiteY46" fmla="*/ 529980 h 1175536"/>
                <a:gd name="connsiteX47" fmla="*/ 295913 w 528475"/>
                <a:gd name="connsiteY47" fmla="*/ 526542 h 1175536"/>
                <a:gd name="connsiteX48" fmla="*/ 301523 w 528475"/>
                <a:gd name="connsiteY48" fmla="*/ 546992 h 1175536"/>
                <a:gd name="connsiteX49" fmla="*/ 296056 w 528475"/>
                <a:gd name="connsiteY49" fmla="*/ 572909 h 1175536"/>
                <a:gd name="connsiteX50" fmla="*/ 300990 w 528475"/>
                <a:gd name="connsiteY50" fmla="*/ 590540 h 1175536"/>
                <a:gd name="connsiteX51" fmla="*/ 284969 w 528475"/>
                <a:gd name="connsiteY51" fmla="*/ 602913 h 1175536"/>
                <a:gd name="connsiteX52" fmla="*/ 257594 w 528475"/>
                <a:gd name="connsiteY52" fmla="*/ 607790 h 1175536"/>
                <a:gd name="connsiteX53" fmla="*/ 231915 w 528475"/>
                <a:gd name="connsiteY53" fmla="*/ 594960 h 1175536"/>
                <a:gd name="connsiteX54" fmla="*/ 221599 w 528475"/>
                <a:gd name="connsiteY54" fmla="*/ 604171 h 1175536"/>
                <a:gd name="connsiteX55" fmla="*/ 225323 w 528475"/>
                <a:gd name="connsiteY55" fmla="*/ 639508 h 1175536"/>
                <a:gd name="connsiteX56" fmla="*/ 243354 w 528475"/>
                <a:gd name="connsiteY56" fmla="*/ 650319 h 1175536"/>
                <a:gd name="connsiteX57" fmla="*/ 257975 w 528475"/>
                <a:gd name="connsiteY57" fmla="*/ 638994 h 1175536"/>
                <a:gd name="connsiteX58" fmla="*/ 265928 w 528475"/>
                <a:gd name="connsiteY58" fmla="*/ 657682 h 1175536"/>
                <a:gd name="connsiteX59" fmla="*/ 241335 w 528475"/>
                <a:gd name="connsiteY59" fmla="*/ 668921 h 1175536"/>
                <a:gd name="connsiteX60" fmla="*/ 219894 w 528475"/>
                <a:gd name="connsiteY60" fmla="*/ 691619 h 1175536"/>
                <a:gd name="connsiteX61" fmla="*/ 215970 w 528475"/>
                <a:gd name="connsiteY61" fmla="*/ 728834 h 1175536"/>
                <a:gd name="connsiteX62" fmla="*/ 209655 w 528475"/>
                <a:gd name="connsiteY62" fmla="*/ 748903 h 1175536"/>
                <a:gd name="connsiteX63" fmla="*/ 184432 w 528475"/>
                <a:gd name="connsiteY63" fmla="*/ 749008 h 1175536"/>
                <a:gd name="connsiteX64" fmla="*/ 163496 w 528475"/>
                <a:gd name="connsiteY64" fmla="*/ 768391 h 1175536"/>
                <a:gd name="connsiteX65" fmla="*/ 155838 w 528475"/>
                <a:gd name="connsiteY65" fmla="*/ 797090 h 1175536"/>
                <a:gd name="connsiteX66" fmla="*/ 182099 w 528475"/>
                <a:gd name="connsiteY66" fmla="*/ 825493 h 1175536"/>
                <a:gd name="connsiteX67" fmla="*/ 207635 w 528475"/>
                <a:gd name="connsiteY67" fmla="*/ 833408 h 1175536"/>
                <a:gd name="connsiteX68" fmla="*/ 198453 w 528475"/>
                <a:gd name="connsiteY68" fmla="*/ 868899 h 1175536"/>
                <a:gd name="connsiteX69" fmla="*/ 166906 w 528475"/>
                <a:gd name="connsiteY69" fmla="*/ 891521 h 1175536"/>
                <a:gd name="connsiteX70" fmla="*/ 149552 w 528475"/>
                <a:gd name="connsiteY70" fmla="*/ 939384 h 1175536"/>
                <a:gd name="connsiteX71" fmla="*/ 125178 w 528475"/>
                <a:gd name="connsiteY71" fmla="*/ 955757 h 1175536"/>
                <a:gd name="connsiteX72" fmla="*/ 114233 w 528475"/>
                <a:gd name="connsiteY72" fmla="*/ 975370 h 1175536"/>
                <a:gd name="connsiteX73" fmla="*/ 122853 w 528475"/>
                <a:gd name="connsiteY73" fmla="*/ 1019575 h 1175536"/>
                <a:gd name="connsiteX74" fmla="*/ 140627 w 528475"/>
                <a:gd name="connsiteY74" fmla="*/ 1044654 h 1175536"/>
                <a:gd name="connsiteX75" fmla="*/ 129368 w 528475"/>
                <a:gd name="connsiteY75" fmla="*/ 1042454 h 1175536"/>
                <a:gd name="connsiteX76" fmla="*/ 104613 w 528475"/>
                <a:gd name="connsiteY76" fmla="*/ 1035644 h 1175536"/>
                <a:gd name="connsiteX77" fmla="*/ 40081 w 528475"/>
                <a:gd name="connsiteY77" fmla="*/ 1029852 h 1175536"/>
                <a:gd name="connsiteX78" fmla="*/ 29013 w 528475"/>
                <a:gd name="connsiteY78" fmla="*/ 1004782 h 1175536"/>
                <a:gd name="connsiteX79" fmla="*/ 29527 w 528475"/>
                <a:gd name="connsiteY79" fmla="*/ 973045 h 1175536"/>
                <a:gd name="connsiteX80" fmla="*/ 11744 w 528475"/>
                <a:gd name="connsiteY80" fmla="*/ 975750 h 1175536"/>
                <a:gd name="connsiteX81" fmla="*/ 2334 w 528475"/>
                <a:gd name="connsiteY81" fmla="*/ 960548 h 1175536"/>
                <a:gd name="connsiteX82" fmla="*/ 0 w 528475"/>
                <a:gd name="connsiteY82" fmla="*/ 916743 h 1175536"/>
                <a:gd name="connsiteX83" fmla="*/ 20488 w 528475"/>
                <a:gd name="connsiteY83" fmla="*/ 898855 h 1175536"/>
                <a:gd name="connsiteX84" fmla="*/ 28956 w 528475"/>
                <a:gd name="connsiteY84" fmla="*/ 873328 h 1175536"/>
                <a:gd name="connsiteX85" fmla="*/ 25851 w 528475"/>
                <a:gd name="connsiteY85" fmla="*/ 853211 h 1175536"/>
                <a:gd name="connsiteX86" fmla="*/ 40005 w 528475"/>
                <a:gd name="connsiteY86" fmla="*/ 819683 h 1175536"/>
                <a:gd name="connsiteX87" fmla="*/ 49759 w 528475"/>
                <a:gd name="connsiteY87" fmla="*/ 768725 h 1175536"/>
                <a:gd name="connsiteX88" fmla="*/ 46891 w 528475"/>
                <a:gd name="connsiteY88" fmla="*/ 746522 h 1175536"/>
                <a:gd name="connsiteX89" fmla="*/ 58550 w 528475"/>
                <a:gd name="connsiteY89" fmla="*/ 739397 h 1175536"/>
                <a:gd name="connsiteX90" fmla="*/ 55693 w 528475"/>
                <a:gd name="connsiteY90" fmla="*/ 725319 h 1175536"/>
                <a:gd name="connsiteX91" fmla="*/ 43301 w 528475"/>
                <a:gd name="connsiteY91" fmla="*/ 717871 h 1175536"/>
                <a:gd name="connsiteX92" fmla="*/ 52101 w 528475"/>
                <a:gd name="connsiteY92" fmla="*/ 702345 h 1175536"/>
                <a:gd name="connsiteX93" fmla="*/ 40043 w 528475"/>
                <a:gd name="connsiteY93" fmla="*/ 688419 h 1175536"/>
                <a:gd name="connsiteX94" fmla="*/ 33804 w 528475"/>
                <a:gd name="connsiteY94" fmla="*/ 646557 h 1175536"/>
                <a:gd name="connsiteX95" fmla="*/ 44539 w 528475"/>
                <a:gd name="connsiteY95" fmla="*/ 639251 h 1175536"/>
                <a:gd name="connsiteX96" fmla="*/ 40024 w 528475"/>
                <a:gd name="connsiteY96" fmla="*/ 595979 h 1175536"/>
                <a:gd name="connsiteX97" fmla="*/ 46301 w 528475"/>
                <a:gd name="connsiteY97" fmla="*/ 560251 h 1175536"/>
                <a:gd name="connsiteX98" fmla="*/ 53445 w 528475"/>
                <a:gd name="connsiteY98" fmla="*/ 529551 h 1175536"/>
                <a:gd name="connsiteX99" fmla="*/ 69437 w 528475"/>
                <a:gd name="connsiteY99" fmla="*/ 517169 h 1175536"/>
                <a:gd name="connsiteX100" fmla="*/ 61312 w 528475"/>
                <a:gd name="connsiteY100" fmla="*/ 484194 h 1175536"/>
                <a:gd name="connsiteX101" fmla="*/ 61226 w 528475"/>
                <a:gd name="connsiteY101" fmla="*/ 453552 h 1175536"/>
                <a:gd name="connsiteX102" fmla="*/ 81448 w 528475"/>
                <a:gd name="connsiteY102" fmla="*/ 431997 h 1175536"/>
                <a:gd name="connsiteX103" fmla="*/ 80829 w 528475"/>
                <a:gd name="connsiteY103" fmla="*/ 404679 h 1175536"/>
                <a:gd name="connsiteX104" fmla="*/ 96069 w 528475"/>
                <a:gd name="connsiteY104" fmla="*/ 373123 h 1175536"/>
                <a:gd name="connsiteX105" fmla="*/ 96136 w 528475"/>
                <a:gd name="connsiteY105" fmla="*/ 343728 h 1175536"/>
                <a:gd name="connsiteX106" fmla="*/ 89202 w 528475"/>
                <a:gd name="connsiteY106" fmla="*/ 337928 h 1175536"/>
                <a:gd name="connsiteX107" fmla="*/ 76895 w 528475"/>
                <a:gd name="connsiteY107" fmla="*/ 283693 h 1175536"/>
                <a:gd name="connsiteX108" fmla="*/ 93354 w 528475"/>
                <a:gd name="connsiteY108" fmla="*/ 251850 h 1175536"/>
                <a:gd name="connsiteX109" fmla="*/ 90830 w 528475"/>
                <a:gd name="connsiteY109" fmla="*/ 222180 h 1175536"/>
                <a:gd name="connsiteX110" fmla="*/ 100374 w 528475"/>
                <a:gd name="connsiteY110" fmla="*/ 194596 h 1175536"/>
                <a:gd name="connsiteX111" fmla="*/ 117862 w 528475"/>
                <a:gd name="connsiteY111" fmla="*/ 166373 h 1175536"/>
                <a:gd name="connsiteX112" fmla="*/ 136712 w 528475"/>
                <a:gd name="connsiteY112" fmla="*/ 147799 h 1175536"/>
                <a:gd name="connsiteX113" fmla="*/ 128721 w 528475"/>
                <a:gd name="connsiteY113" fmla="*/ 136131 h 1175536"/>
                <a:gd name="connsiteX114" fmla="*/ 134293 w 528475"/>
                <a:gd name="connsiteY114" fmla="*/ 126596 h 1175536"/>
                <a:gd name="connsiteX115" fmla="*/ 133445 w 528475"/>
                <a:gd name="connsiteY115" fmla="*/ 77609 h 1175536"/>
                <a:gd name="connsiteX116" fmla="*/ 162535 w 528475"/>
                <a:gd name="connsiteY116" fmla="*/ 63236 h 1175536"/>
                <a:gd name="connsiteX117" fmla="*/ 171697 w 528475"/>
                <a:gd name="connsiteY117" fmla="*/ 33147 h 1175536"/>
                <a:gd name="connsiteX118" fmla="*/ 168459 w 528475"/>
                <a:gd name="connsiteY118" fmla="*/ 25927 h 1175536"/>
                <a:gd name="connsiteX119" fmla="*/ 190709 w 528475"/>
                <a:gd name="connsiteY119" fmla="*/ 0 h 1175536"/>
                <a:gd name="connsiteX120" fmla="*/ 225723 w 528475"/>
                <a:gd name="connsiteY120" fmla="*/ 6982 h 117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28475" h="1175536">
                  <a:moveTo>
                    <a:pt x="211436" y="1173203"/>
                  </a:moveTo>
                  <a:lnTo>
                    <a:pt x="186061" y="1175537"/>
                  </a:lnTo>
                  <a:lnTo>
                    <a:pt x="172440" y="1159097"/>
                  </a:lnTo>
                  <a:lnTo>
                    <a:pt x="156353" y="1157859"/>
                  </a:lnTo>
                  <a:lnTo>
                    <a:pt x="127759" y="1157831"/>
                  </a:lnTo>
                  <a:lnTo>
                    <a:pt x="127740" y="1057170"/>
                  </a:lnTo>
                  <a:lnTo>
                    <a:pt x="137998" y="1077630"/>
                  </a:lnTo>
                  <a:lnTo>
                    <a:pt x="151352" y="1111205"/>
                  </a:lnTo>
                  <a:lnTo>
                    <a:pt x="186071" y="1138495"/>
                  </a:lnTo>
                  <a:lnTo>
                    <a:pt x="223456" y="1149991"/>
                  </a:lnTo>
                  <a:lnTo>
                    <a:pt x="211436" y="1173203"/>
                  </a:lnTo>
                  <a:close/>
                  <a:moveTo>
                    <a:pt x="225723" y="6982"/>
                  </a:moveTo>
                  <a:lnTo>
                    <a:pt x="241420" y="27727"/>
                  </a:lnTo>
                  <a:lnTo>
                    <a:pt x="251841" y="4619"/>
                  </a:lnTo>
                  <a:lnTo>
                    <a:pt x="282292" y="5810"/>
                  </a:lnTo>
                  <a:lnTo>
                    <a:pt x="286607" y="11944"/>
                  </a:lnTo>
                  <a:lnTo>
                    <a:pt x="335709" y="59045"/>
                  </a:lnTo>
                  <a:lnTo>
                    <a:pt x="357540" y="63465"/>
                  </a:lnTo>
                  <a:lnTo>
                    <a:pt x="390172" y="85011"/>
                  </a:lnTo>
                  <a:lnTo>
                    <a:pt x="417681" y="96459"/>
                  </a:lnTo>
                  <a:lnTo>
                    <a:pt x="421510" y="109432"/>
                  </a:lnTo>
                  <a:lnTo>
                    <a:pt x="395221" y="154495"/>
                  </a:lnTo>
                  <a:lnTo>
                    <a:pt x="422148" y="162630"/>
                  </a:lnTo>
                  <a:lnTo>
                    <a:pt x="452142" y="167192"/>
                  </a:lnTo>
                  <a:lnTo>
                    <a:pt x="473259" y="162382"/>
                  </a:lnTo>
                  <a:lnTo>
                    <a:pt x="497481" y="139541"/>
                  </a:lnTo>
                  <a:lnTo>
                    <a:pt x="501844" y="113414"/>
                  </a:lnTo>
                  <a:lnTo>
                    <a:pt x="515074" y="107766"/>
                  </a:lnTo>
                  <a:lnTo>
                    <a:pt x="528475" y="124806"/>
                  </a:lnTo>
                  <a:lnTo>
                    <a:pt x="527933" y="148514"/>
                  </a:lnTo>
                  <a:lnTo>
                    <a:pt x="505444" y="164982"/>
                  </a:lnTo>
                  <a:lnTo>
                    <a:pt x="487508" y="177193"/>
                  </a:lnTo>
                  <a:lnTo>
                    <a:pt x="457362" y="206511"/>
                  </a:lnTo>
                  <a:lnTo>
                    <a:pt x="421729" y="248155"/>
                  </a:lnTo>
                  <a:lnTo>
                    <a:pt x="415052" y="272862"/>
                  </a:lnTo>
                  <a:lnTo>
                    <a:pt x="407908" y="304914"/>
                  </a:lnTo>
                  <a:lnTo>
                    <a:pt x="408175" y="336318"/>
                  </a:lnTo>
                  <a:lnTo>
                    <a:pt x="402384" y="343385"/>
                  </a:lnTo>
                  <a:lnTo>
                    <a:pt x="400317" y="364007"/>
                  </a:lnTo>
                  <a:lnTo>
                    <a:pt x="398488" y="380781"/>
                  </a:lnTo>
                  <a:lnTo>
                    <a:pt x="432397" y="408537"/>
                  </a:lnTo>
                  <a:lnTo>
                    <a:pt x="428749" y="431092"/>
                  </a:lnTo>
                  <a:lnTo>
                    <a:pt x="445436" y="445446"/>
                  </a:lnTo>
                  <a:lnTo>
                    <a:pt x="444074" y="461639"/>
                  </a:lnTo>
                  <a:lnTo>
                    <a:pt x="418414" y="504654"/>
                  </a:lnTo>
                  <a:lnTo>
                    <a:pt x="378819" y="522874"/>
                  </a:lnTo>
                  <a:lnTo>
                    <a:pt x="325250" y="529980"/>
                  </a:lnTo>
                  <a:lnTo>
                    <a:pt x="295913" y="526542"/>
                  </a:lnTo>
                  <a:lnTo>
                    <a:pt x="301523" y="546992"/>
                  </a:lnTo>
                  <a:lnTo>
                    <a:pt x="296056" y="572909"/>
                  </a:lnTo>
                  <a:lnTo>
                    <a:pt x="300990" y="590540"/>
                  </a:lnTo>
                  <a:lnTo>
                    <a:pt x="284969" y="602913"/>
                  </a:lnTo>
                  <a:lnTo>
                    <a:pt x="257594" y="607790"/>
                  </a:lnTo>
                  <a:lnTo>
                    <a:pt x="231915" y="594960"/>
                  </a:lnTo>
                  <a:lnTo>
                    <a:pt x="221599" y="604171"/>
                  </a:lnTo>
                  <a:lnTo>
                    <a:pt x="225323" y="639508"/>
                  </a:lnTo>
                  <a:lnTo>
                    <a:pt x="243354" y="650319"/>
                  </a:lnTo>
                  <a:lnTo>
                    <a:pt x="257975" y="638994"/>
                  </a:lnTo>
                  <a:lnTo>
                    <a:pt x="265928" y="657682"/>
                  </a:lnTo>
                  <a:lnTo>
                    <a:pt x="241335" y="668921"/>
                  </a:lnTo>
                  <a:lnTo>
                    <a:pt x="219894" y="691619"/>
                  </a:lnTo>
                  <a:lnTo>
                    <a:pt x="215970" y="728834"/>
                  </a:lnTo>
                  <a:lnTo>
                    <a:pt x="209655" y="748903"/>
                  </a:lnTo>
                  <a:lnTo>
                    <a:pt x="184432" y="749008"/>
                  </a:lnTo>
                  <a:lnTo>
                    <a:pt x="163496" y="768391"/>
                  </a:lnTo>
                  <a:lnTo>
                    <a:pt x="155838" y="797090"/>
                  </a:lnTo>
                  <a:lnTo>
                    <a:pt x="182099" y="825493"/>
                  </a:lnTo>
                  <a:lnTo>
                    <a:pt x="207635" y="833408"/>
                  </a:lnTo>
                  <a:lnTo>
                    <a:pt x="198453" y="868899"/>
                  </a:lnTo>
                  <a:lnTo>
                    <a:pt x="166906" y="891521"/>
                  </a:lnTo>
                  <a:lnTo>
                    <a:pt x="149552" y="939384"/>
                  </a:lnTo>
                  <a:lnTo>
                    <a:pt x="125178" y="955757"/>
                  </a:lnTo>
                  <a:lnTo>
                    <a:pt x="114233" y="975370"/>
                  </a:lnTo>
                  <a:lnTo>
                    <a:pt x="122853" y="1019575"/>
                  </a:lnTo>
                  <a:lnTo>
                    <a:pt x="140627" y="1044654"/>
                  </a:lnTo>
                  <a:lnTo>
                    <a:pt x="129368" y="1042454"/>
                  </a:lnTo>
                  <a:lnTo>
                    <a:pt x="104613" y="1035644"/>
                  </a:lnTo>
                  <a:lnTo>
                    <a:pt x="40081" y="1029852"/>
                  </a:lnTo>
                  <a:lnTo>
                    <a:pt x="29013" y="1004782"/>
                  </a:lnTo>
                  <a:lnTo>
                    <a:pt x="29527" y="973045"/>
                  </a:lnTo>
                  <a:lnTo>
                    <a:pt x="11744" y="975750"/>
                  </a:lnTo>
                  <a:lnTo>
                    <a:pt x="2334" y="960548"/>
                  </a:lnTo>
                  <a:lnTo>
                    <a:pt x="0" y="916743"/>
                  </a:lnTo>
                  <a:lnTo>
                    <a:pt x="20488" y="898855"/>
                  </a:lnTo>
                  <a:lnTo>
                    <a:pt x="28956" y="873328"/>
                  </a:lnTo>
                  <a:lnTo>
                    <a:pt x="25851" y="853211"/>
                  </a:lnTo>
                  <a:lnTo>
                    <a:pt x="40005" y="819683"/>
                  </a:lnTo>
                  <a:lnTo>
                    <a:pt x="49759" y="768725"/>
                  </a:lnTo>
                  <a:lnTo>
                    <a:pt x="46891" y="746522"/>
                  </a:lnTo>
                  <a:lnTo>
                    <a:pt x="58550" y="739397"/>
                  </a:lnTo>
                  <a:lnTo>
                    <a:pt x="55693" y="725319"/>
                  </a:lnTo>
                  <a:lnTo>
                    <a:pt x="43301" y="717871"/>
                  </a:lnTo>
                  <a:lnTo>
                    <a:pt x="52101" y="702345"/>
                  </a:lnTo>
                  <a:lnTo>
                    <a:pt x="40043" y="688419"/>
                  </a:lnTo>
                  <a:lnTo>
                    <a:pt x="33804" y="646557"/>
                  </a:lnTo>
                  <a:lnTo>
                    <a:pt x="44539" y="639251"/>
                  </a:lnTo>
                  <a:lnTo>
                    <a:pt x="40024" y="595979"/>
                  </a:lnTo>
                  <a:lnTo>
                    <a:pt x="46301" y="560251"/>
                  </a:lnTo>
                  <a:lnTo>
                    <a:pt x="53445" y="529551"/>
                  </a:lnTo>
                  <a:lnTo>
                    <a:pt x="69437" y="517169"/>
                  </a:lnTo>
                  <a:lnTo>
                    <a:pt x="61312" y="484194"/>
                  </a:lnTo>
                  <a:lnTo>
                    <a:pt x="61226" y="453552"/>
                  </a:lnTo>
                  <a:lnTo>
                    <a:pt x="81448" y="431997"/>
                  </a:lnTo>
                  <a:lnTo>
                    <a:pt x="80829" y="404679"/>
                  </a:lnTo>
                  <a:lnTo>
                    <a:pt x="96069" y="373123"/>
                  </a:lnTo>
                  <a:lnTo>
                    <a:pt x="96136" y="343728"/>
                  </a:lnTo>
                  <a:lnTo>
                    <a:pt x="89202" y="337928"/>
                  </a:lnTo>
                  <a:lnTo>
                    <a:pt x="76895" y="283693"/>
                  </a:lnTo>
                  <a:lnTo>
                    <a:pt x="93354" y="251850"/>
                  </a:lnTo>
                  <a:lnTo>
                    <a:pt x="90830" y="222180"/>
                  </a:lnTo>
                  <a:lnTo>
                    <a:pt x="100374" y="194596"/>
                  </a:lnTo>
                  <a:lnTo>
                    <a:pt x="117862" y="166373"/>
                  </a:lnTo>
                  <a:lnTo>
                    <a:pt x="136712" y="147799"/>
                  </a:lnTo>
                  <a:lnTo>
                    <a:pt x="128721" y="136131"/>
                  </a:lnTo>
                  <a:lnTo>
                    <a:pt x="134293" y="126596"/>
                  </a:lnTo>
                  <a:lnTo>
                    <a:pt x="133445" y="77609"/>
                  </a:lnTo>
                  <a:lnTo>
                    <a:pt x="162535" y="63236"/>
                  </a:lnTo>
                  <a:lnTo>
                    <a:pt x="171697" y="33147"/>
                  </a:lnTo>
                  <a:lnTo>
                    <a:pt x="168459" y="25927"/>
                  </a:lnTo>
                  <a:lnTo>
                    <a:pt x="190709" y="0"/>
                  </a:lnTo>
                  <a:lnTo>
                    <a:pt x="225723" y="698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B4AACBB-DB78-CA48-9FCF-0A6E9316E277}"/>
                </a:ext>
              </a:extLst>
            </p:cNvPr>
            <p:cNvSpPr/>
            <p:nvPr/>
          </p:nvSpPr>
          <p:spPr>
            <a:xfrm>
              <a:off x="8494709" y="3962238"/>
              <a:ext cx="200291" cy="103250"/>
            </a:xfrm>
            <a:custGeom>
              <a:avLst/>
              <a:gdLst>
                <a:gd name="connsiteX0" fmla="*/ 200292 w 200291"/>
                <a:gd name="connsiteY0" fmla="*/ 36862 h 103250"/>
                <a:gd name="connsiteX1" fmla="*/ 198263 w 200291"/>
                <a:gd name="connsiteY1" fmla="*/ 53092 h 103250"/>
                <a:gd name="connsiteX2" fmla="*/ 183223 w 200291"/>
                <a:gd name="connsiteY2" fmla="*/ 53169 h 103250"/>
                <a:gd name="connsiteX3" fmla="*/ 188404 w 200291"/>
                <a:gd name="connsiteY3" fmla="*/ 61731 h 103250"/>
                <a:gd name="connsiteX4" fmla="*/ 179537 w 200291"/>
                <a:gd name="connsiteY4" fmla="*/ 86944 h 103250"/>
                <a:gd name="connsiteX5" fmla="*/ 174441 w 200291"/>
                <a:gd name="connsiteY5" fmla="*/ 93507 h 103250"/>
                <a:gd name="connsiteX6" fmla="*/ 151086 w 200291"/>
                <a:gd name="connsiteY6" fmla="*/ 94469 h 103250"/>
                <a:gd name="connsiteX7" fmla="*/ 137608 w 200291"/>
                <a:gd name="connsiteY7" fmla="*/ 103251 h 103250"/>
                <a:gd name="connsiteX8" fmla="*/ 115548 w 200291"/>
                <a:gd name="connsiteY8" fmla="*/ 100260 h 103250"/>
                <a:gd name="connsiteX9" fmla="*/ 77362 w 200291"/>
                <a:gd name="connsiteY9" fmla="*/ 90249 h 103250"/>
                <a:gd name="connsiteX10" fmla="*/ 71399 w 200291"/>
                <a:gd name="connsiteY10" fmla="*/ 76686 h 103250"/>
                <a:gd name="connsiteX11" fmla="*/ 45006 w 200291"/>
                <a:gd name="connsiteY11" fmla="*/ 83468 h 103250"/>
                <a:gd name="connsiteX12" fmla="*/ 41891 w 200291"/>
                <a:gd name="connsiteY12" fmla="*/ 90869 h 103250"/>
                <a:gd name="connsiteX13" fmla="*/ 25717 w 200291"/>
                <a:gd name="connsiteY13" fmla="*/ 85344 h 103250"/>
                <a:gd name="connsiteX14" fmla="*/ 12087 w 200291"/>
                <a:gd name="connsiteY14" fmla="*/ 84287 h 103250"/>
                <a:gd name="connsiteX15" fmla="*/ 0 w 200291"/>
                <a:gd name="connsiteY15" fmla="*/ 77171 h 103250"/>
                <a:gd name="connsiteX16" fmla="*/ 4086 w 200291"/>
                <a:gd name="connsiteY16" fmla="*/ 67580 h 103250"/>
                <a:gd name="connsiteX17" fmla="*/ 3057 w 200291"/>
                <a:gd name="connsiteY17" fmla="*/ 60588 h 103250"/>
                <a:gd name="connsiteX18" fmla="*/ 11116 w 200291"/>
                <a:gd name="connsiteY18" fmla="*/ 58417 h 103250"/>
                <a:gd name="connsiteX19" fmla="*/ 24632 w 200291"/>
                <a:gd name="connsiteY19" fmla="*/ 69352 h 103250"/>
                <a:gd name="connsiteX20" fmla="*/ 28432 w 200291"/>
                <a:gd name="connsiteY20" fmla="*/ 58960 h 103250"/>
                <a:gd name="connsiteX21" fmla="*/ 51987 w 200291"/>
                <a:gd name="connsiteY21" fmla="*/ 60646 h 103250"/>
                <a:gd name="connsiteX22" fmla="*/ 71076 w 200291"/>
                <a:gd name="connsiteY22" fmla="*/ 53559 h 103250"/>
                <a:gd name="connsiteX23" fmla="*/ 83887 w 200291"/>
                <a:gd name="connsiteY23" fmla="*/ 54769 h 103250"/>
                <a:gd name="connsiteX24" fmla="*/ 92212 w 200291"/>
                <a:gd name="connsiteY24" fmla="*/ 62855 h 103250"/>
                <a:gd name="connsiteX25" fmla="*/ 94697 w 200291"/>
                <a:gd name="connsiteY25" fmla="*/ 56150 h 103250"/>
                <a:gd name="connsiteX26" fmla="*/ 90916 w 200291"/>
                <a:gd name="connsiteY26" fmla="*/ 30242 h 103250"/>
                <a:gd name="connsiteX27" fmla="*/ 100508 w 200291"/>
                <a:gd name="connsiteY27" fmla="*/ 25155 h 103250"/>
                <a:gd name="connsiteX28" fmla="*/ 109928 w 200291"/>
                <a:gd name="connsiteY28" fmla="*/ 6572 h 103250"/>
                <a:gd name="connsiteX29" fmla="*/ 129768 w 200291"/>
                <a:gd name="connsiteY29" fmla="*/ 19564 h 103250"/>
                <a:gd name="connsiteX30" fmla="*/ 144789 w 200291"/>
                <a:gd name="connsiteY30" fmla="*/ 3038 h 103250"/>
                <a:gd name="connsiteX31" fmla="*/ 154191 w 200291"/>
                <a:gd name="connsiteY31" fmla="*/ 0 h 103250"/>
                <a:gd name="connsiteX32" fmla="*/ 174927 w 200291"/>
                <a:gd name="connsiteY32" fmla="*/ 12363 h 103250"/>
                <a:gd name="connsiteX33" fmla="*/ 187471 w 200291"/>
                <a:gd name="connsiteY33" fmla="*/ 10268 h 103250"/>
                <a:gd name="connsiteX34" fmla="*/ 199777 w 200291"/>
                <a:gd name="connsiteY34" fmla="*/ 17888 h 103250"/>
                <a:gd name="connsiteX35" fmla="*/ 197634 w 200291"/>
                <a:gd name="connsiteY35" fmla="*/ 22984 h 10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0291" h="103250">
                  <a:moveTo>
                    <a:pt x="200292" y="36862"/>
                  </a:moveTo>
                  <a:lnTo>
                    <a:pt x="198263" y="53092"/>
                  </a:lnTo>
                  <a:lnTo>
                    <a:pt x="183223" y="53169"/>
                  </a:lnTo>
                  <a:lnTo>
                    <a:pt x="188404" y="61731"/>
                  </a:lnTo>
                  <a:lnTo>
                    <a:pt x="179537" y="86944"/>
                  </a:lnTo>
                  <a:lnTo>
                    <a:pt x="174441" y="93507"/>
                  </a:lnTo>
                  <a:lnTo>
                    <a:pt x="151086" y="94469"/>
                  </a:lnTo>
                  <a:lnTo>
                    <a:pt x="137608" y="103251"/>
                  </a:lnTo>
                  <a:lnTo>
                    <a:pt x="115548" y="100260"/>
                  </a:lnTo>
                  <a:lnTo>
                    <a:pt x="77362" y="90249"/>
                  </a:lnTo>
                  <a:lnTo>
                    <a:pt x="71399" y="76686"/>
                  </a:lnTo>
                  <a:lnTo>
                    <a:pt x="45006" y="83468"/>
                  </a:lnTo>
                  <a:lnTo>
                    <a:pt x="41891" y="90869"/>
                  </a:lnTo>
                  <a:lnTo>
                    <a:pt x="25717" y="85344"/>
                  </a:lnTo>
                  <a:lnTo>
                    <a:pt x="12087" y="84287"/>
                  </a:lnTo>
                  <a:lnTo>
                    <a:pt x="0" y="77171"/>
                  </a:lnTo>
                  <a:lnTo>
                    <a:pt x="4086" y="67580"/>
                  </a:lnTo>
                  <a:lnTo>
                    <a:pt x="3057" y="60588"/>
                  </a:lnTo>
                  <a:lnTo>
                    <a:pt x="11116" y="58417"/>
                  </a:lnTo>
                  <a:lnTo>
                    <a:pt x="24632" y="69352"/>
                  </a:lnTo>
                  <a:lnTo>
                    <a:pt x="28432" y="58960"/>
                  </a:lnTo>
                  <a:lnTo>
                    <a:pt x="51987" y="60646"/>
                  </a:lnTo>
                  <a:lnTo>
                    <a:pt x="71076" y="53559"/>
                  </a:lnTo>
                  <a:lnTo>
                    <a:pt x="83887" y="54769"/>
                  </a:lnTo>
                  <a:lnTo>
                    <a:pt x="92212" y="62855"/>
                  </a:lnTo>
                  <a:lnTo>
                    <a:pt x="94697" y="56150"/>
                  </a:lnTo>
                  <a:lnTo>
                    <a:pt x="90916" y="30242"/>
                  </a:lnTo>
                  <a:lnTo>
                    <a:pt x="100508" y="25155"/>
                  </a:lnTo>
                  <a:lnTo>
                    <a:pt x="109928" y="6572"/>
                  </a:lnTo>
                  <a:lnTo>
                    <a:pt x="129768" y="19564"/>
                  </a:lnTo>
                  <a:lnTo>
                    <a:pt x="144789" y="3038"/>
                  </a:lnTo>
                  <a:lnTo>
                    <a:pt x="154191" y="0"/>
                  </a:lnTo>
                  <a:lnTo>
                    <a:pt x="174927" y="12363"/>
                  </a:lnTo>
                  <a:lnTo>
                    <a:pt x="187471" y="10268"/>
                  </a:lnTo>
                  <a:lnTo>
                    <a:pt x="199777" y="17888"/>
                  </a:lnTo>
                  <a:lnTo>
                    <a:pt x="197634" y="2298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7E58C1C-8140-9D4E-9A10-3CFEF44A85D0}"/>
                </a:ext>
              </a:extLst>
            </p:cNvPr>
            <p:cNvSpPr/>
            <p:nvPr/>
          </p:nvSpPr>
          <p:spPr>
            <a:xfrm>
              <a:off x="11268455" y="5746232"/>
              <a:ext cx="1074410" cy="1005887"/>
            </a:xfrm>
            <a:custGeom>
              <a:avLst/>
              <a:gdLst>
                <a:gd name="connsiteX0" fmla="*/ 856183 w 1074410"/>
                <a:gd name="connsiteY0" fmla="*/ 903741 h 1005887"/>
                <a:gd name="connsiteX1" fmla="*/ 881987 w 1074410"/>
                <a:gd name="connsiteY1" fmla="*/ 915905 h 1005887"/>
                <a:gd name="connsiteX2" fmla="*/ 896522 w 1074410"/>
                <a:gd name="connsiteY2" fmla="*/ 911067 h 1005887"/>
                <a:gd name="connsiteX3" fmla="*/ 917363 w 1074410"/>
                <a:gd name="connsiteY3" fmla="*/ 904304 h 1005887"/>
                <a:gd name="connsiteX4" fmla="*/ 933384 w 1074410"/>
                <a:gd name="connsiteY4" fmla="*/ 906666 h 1005887"/>
                <a:gd name="connsiteX5" fmla="*/ 935279 w 1074410"/>
                <a:gd name="connsiteY5" fmla="*/ 948814 h 1005887"/>
                <a:gd name="connsiteX6" fmla="*/ 926125 w 1074410"/>
                <a:gd name="connsiteY6" fmla="*/ 961197 h 1005887"/>
                <a:gd name="connsiteX7" fmla="*/ 923373 w 1074410"/>
                <a:gd name="connsiteY7" fmla="*/ 990381 h 1005887"/>
                <a:gd name="connsiteX8" fmla="*/ 914038 w 1074410"/>
                <a:gd name="connsiteY8" fmla="*/ 980408 h 1005887"/>
                <a:gd name="connsiteX9" fmla="*/ 895503 w 1074410"/>
                <a:gd name="connsiteY9" fmla="*/ 1005887 h 1005887"/>
                <a:gd name="connsiteX10" fmla="*/ 889978 w 1074410"/>
                <a:gd name="connsiteY10" fmla="*/ 1003907 h 1005887"/>
                <a:gd name="connsiteX11" fmla="*/ 873547 w 1074410"/>
                <a:gd name="connsiteY11" fmla="*/ 1002764 h 1005887"/>
                <a:gd name="connsiteX12" fmla="*/ 857079 w 1074410"/>
                <a:gd name="connsiteY12" fmla="*/ 971560 h 1005887"/>
                <a:gd name="connsiteX13" fmla="*/ 853421 w 1074410"/>
                <a:gd name="connsiteY13" fmla="*/ 947785 h 1005887"/>
                <a:gd name="connsiteX14" fmla="*/ 838019 w 1074410"/>
                <a:gd name="connsiteY14" fmla="*/ 916791 h 1005887"/>
                <a:gd name="connsiteX15" fmla="*/ 838695 w 1074410"/>
                <a:gd name="connsiteY15" fmla="*/ 900646 h 1005887"/>
                <a:gd name="connsiteX16" fmla="*/ 856183 w 1074410"/>
                <a:gd name="connsiteY16" fmla="*/ 903741 h 1005887"/>
                <a:gd name="connsiteX17" fmla="*/ 807139 w 1074410"/>
                <a:gd name="connsiteY17" fmla="*/ 83991 h 1005887"/>
                <a:gd name="connsiteX18" fmla="*/ 816759 w 1074410"/>
                <a:gd name="connsiteY18" fmla="*/ 105461 h 1005887"/>
                <a:gd name="connsiteX19" fmla="*/ 833895 w 1074410"/>
                <a:gd name="connsiteY19" fmla="*/ 95136 h 1005887"/>
                <a:gd name="connsiteX20" fmla="*/ 842744 w 1074410"/>
                <a:gd name="connsiteY20" fmla="*/ 106737 h 1005887"/>
                <a:gd name="connsiteX21" fmla="*/ 855564 w 1074410"/>
                <a:gd name="connsiteY21" fmla="*/ 117453 h 1005887"/>
                <a:gd name="connsiteX22" fmla="*/ 852821 w 1074410"/>
                <a:gd name="connsiteY22" fmla="*/ 129645 h 1005887"/>
                <a:gd name="connsiteX23" fmla="*/ 858517 w 1074410"/>
                <a:gd name="connsiteY23" fmla="*/ 153305 h 1005887"/>
                <a:gd name="connsiteX24" fmla="*/ 862575 w 1074410"/>
                <a:gd name="connsiteY24" fmla="*/ 167135 h 1005887"/>
                <a:gd name="connsiteX25" fmla="*/ 869299 w 1074410"/>
                <a:gd name="connsiteY25" fmla="*/ 170517 h 1005887"/>
                <a:gd name="connsiteX26" fmla="*/ 876548 w 1074410"/>
                <a:gd name="connsiteY26" fmla="*/ 194282 h 1005887"/>
                <a:gd name="connsiteX27" fmla="*/ 873966 w 1074410"/>
                <a:gd name="connsiteY27" fmla="*/ 208759 h 1005887"/>
                <a:gd name="connsiteX28" fmla="*/ 882615 w 1074410"/>
                <a:gd name="connsiteY28" fmla="*/ 227762 h 1005887"/>
                <a:gd name="connsiteX29" fmla="*/ 911553 w 1074410"/>
                <a:gd name="connsiteY29" fmla="*/ 242449 h 1005887"/>
                <a:gd name="connsiteX30" fmla="*/ 930412 w 1074410"/>
                <a:gd name="connsiteY30" fmla="*/ 255851 h 1005887"/>
                <a:gd name="connsiteX31" fmla="*/ 948328 w 1074410"/>
                <a:gd name="connsiteY31" fmla="*/ 268157 h 1005887"/>
                <a:gd name="connsiteX32" fmla="*/ 944832 w 1074410"/>
                <a:gd name="connsiteY32" fmla="*/ 275025 h 1005887"/>
                <a:gd name="connsiteX33" fmla="*/ 960111 w 1074410"/>
                <a:gd name="connsiteY33" fmla="*/ 292856 h 1005887"/>
                <a:gd name="connsiteX34" fmla="*/ 970493 w 1074410"/>
                <a:gd name="connsiteY34" fmla="*/ 323802 h 1005887"/>
                <a:gd name="connsiteX35" fmla="*/ 981151 w 1074410"/>
                <a:gd name="connsiteY35" fmla="*/ 317497 h 1005887"/>
                <a:gd name="connsiteX36" fmla="*/ 991981 w 1074410"/>
                <a:gd name="connsiteY36" fmla="*/ 329937 h 1005887"/>
                <a:gd name="connsiteX37" fmla="*/ 998515 w 1074410"/>
                <a:gd name="connsiteY37" fmla="*/ 325517 h 1005887"/>
                <a:gd name="connsiteX38" fmla="*/ 1003116 w 1074410"/>
                <a:gd name="connsiteY38" fmla="*/ 356073 h 1005887"/>
                <a:gd name="connsiteX39" fmla="*/ 1022061 w 1074410"/>
                <a:gd name="connsiteY39" fmla="*/ 373895 h 1005887"/>
                <a:gd name="connsiteX40" fmla="*/ 1034463 w 1074410"/>
                <a:gd name="connsiteY40" fmla="*/ 385010 h 1005887"/>
                <a:gd name="connsiteX41" fmla="*/ 1055332 w 1074410"/>
                <a:gd name="connsiteY41" fmla="*/ 408708 h 1005887"/>
                <a:gd name="connsiteX42" fmla="*/ 1062838 w 1074410"/>
                <a:gd name="connsiteY42" fmla="*/ 432397 h 1005887"/>
                <a:gd name="connsiteX43" fmla="*/ 1063524 w 1074410"/>
                <a:gd name="connsiteY43" fmla="*/ 449294 h 1005887"/>
                <a:gd name="connsiteX44" fmla="*/ 1061685 w 1074410"/>
                <a:gd name="connsiteY44" fmla="*/ 467744 h 1005887"/>
                <a:gd name="connsiteX45" fmla="*/ 1074411 w 1074410"/>
                <a:gd name="connsiteY45" fmla="*/ 493233 h 1005887"/>
                <a:gd name="connsiteX46" fmla="*/ 1072887 w 1074410"/>
                <a:gd name="connsiteY46" fmla="*/ 520008 h 1005887"/>
                <a:gd name="connsiteX47" fmla="*/ 1068267 w 1074410"/>
                <a:gd name="connsiteY47" fmla="*/ 534105 h 1005887"/>
                <a:gd name="connsiteX48" fmla="*/ 1061057 w 1074410"/>
                <a:gd name="connsiteY48" fmla="*/ 561451 h 1005887"/>
                <a:gd name="connsiteX49" fmla="*/ 1061600 w 1074410"/>
                <a:gd name="connsiteY49" fmla="*/ 579158 h 1005887"/>
                <a:gd name="connsiteX50" fmla="*/ 1056313 w 1074410"/>
                <a:gd name="connsiteY50" fmla="*/ 601446 h 1005887"/>
                <a:gd name="connsiteX51" fmla="*/ 1044521 w 1074410"/>
                <a:gd name="connsiteY51" fmla="*/ 629984 h 1005887"/>
                <a:gd name="connsiteX52" fmla="*/ 1024738 w 1074410"/>
                <a:gd name="connsiteY52" fmla="*/ 645519 h 1005887"/>
                <a:gd name="connsiteX53" fmla="*/ 1014994 w 1074410"/>
                <a:gd name="connsiteY53" fmla="*/ 670189 h 1005887"/>
                <a:gd name="connsiteX54" fmla="*/ 1006078 w 1074410"/>
                <a:gd name="connsiteY54" fmla="*/ 686058 h 1005887"/>
                <a:gd name="connsiteX55" fmla="*/ 998163 w 1074410"/>
                <a:gd name="connsiteY55" fmla="*/ 713984 h 1005887"/>
                <a:gd name="connsiteX56" fmla="*/ 987857 w 1074410"/>
                <a:gd name="connsiteY56" fmla="*/ 730244 h 1005887"/>
                <a:gd name="connsiteX57" fmla="*/ 981104 w 1074410"/>
                <a:gd name="connsiteY57" fmla="*/ 754847 h 1005887"/>
                <a:gd name="connsiteX58" fmla="*/ 977656 w 1074410"/>
                <a:gd name="connsiteY58" fmla="*/ 777717 h 1005887"/>
                <a:gd name="connsiteX59" fmla="*/ 979027 w 1074410"/>
                <a:gd name="connsiteY59" fmla="*/ 788280 h 1005887"/>
                <a:gd name="connsiteX60" fmla="*/ 963721 w 1074410"/>
                <a:gd name="connsiteY60" fmla="*/ 799938 h 1005887"/>
                <a:gd name="connsiteX61" fmla="*/ 933822 w 1074410"/>
                <a:gd name="connsiteY61" fmla="*/ 801158 h 1005887"/>
                <a:gd name="connsiteX62" fmla="*/ 909171 w 1074410"/>
                <a:gd name="connsiteY62" fmla="*/ 815007 h 1005887"/>
                <a:gd name="connsiteX63" fmla="*/ 896903 w 1074410"/>
                <a:gd name="connsiteY63" fmla="*/ 828151 h 1005887"/>
                <a:gd name="connsiteX64" fmla="*/ 880767 w 1074410"/>
                <a:gd name="connsiteY64" fmla="*/ 842810 h 1005887"/>
                <a:gd name="connsiteX65" fmla="*/ 858651 w 1074410"/>
                <a:gd name="connsiteY65" fmla="*/ 827723 h 1005887"/>
                <a:gd name="connsiteX66" fmla="*/ 842286 w 1074410"/>
                <a:gd name="connsiteY66" fmla="*/ 821731 h 1005887"/>
                <a:gd name="connsiteX67" fmla="*/ 846440 w 1074410"/>
                <a:gd name="connsiteY67" fmla="*/ 804100 h 1005887"/>
                <a:gd name="connsiteX68" fmla="*/ 831838 w 1074410"/>
                <a:gd name="connsiteY68" fmla="*/ 810483 h 1005887"/>
                <a:gd name="connsiteX69" fmla="*/ 808454 w 1074410"/>
                <a:gd name="connsiteY69" fmla="*/ 835076 h 1005887"/>
                <a:gd name="connsiteX70" fmla="*/ 785365 w 1074410"/>
                <a:gd name="connsiteY70" fmla="*/ 825837 h 1005887"/>
                <a:gd name="connsiteX71" fmla="*/ 770220 w 1074410"/>
                <a:gd name="connsiteY71" fmla="*/ 820464 h 1005887"/>
                <a:gd name="connsiteX72" fmla="*/ 754942 w 1074410"/>
                <a:gd name="connsiteY72" fmla="*/ 818045 h 1005887"/>
                <a:gd name="connsiteX73" fmla="*/ 729092 w 1074410"/>
                <a:gd name="connsiteY73" fmla="*/ 808263 h 1005887"/>
                <a:gd name="connsiteX74" fmla="*/ 711822 w 1074410"/>
                <a:gd name="connsiteY74" fmla="*/ 787546 h 1005887"/>
                <a:gd name="connsiteX75" fmla="*/ 706860 w 1074410"/>
                <a:gd name="connsiteY75" fmla="*/ 762258 h 1005887"/>
                <a:gd name="connsiteX76" fmla="*/ 700659 w 1074410"/>
                <a:gd name="connsiteY76" fmla="*/ 745570 h 1005887"/>
                <a:gd name="connsiteX77" fmla="*/ 687534 w 1074410"/>
                <a:gd name="connsiteY77" fmla="*/ 732254 h 1005887"/>
                <a:gd name="connsiteX78" fmla="*/ 661845 w 1074410"/>
                <a:gd name="connsiteY78" fmla="*/ 728310 h 1005887"/>
                <a:gd name="connsiteX79" fmla="*/ 670627 w 1074410"/>
                <a:gd name="connsiteY79" fmla="*/ 712489 h 1005887"/>
                <a:gd name="connsiteX80" fmla="*/ 664159 w 1074410"/>
                <a:gd name="connsiteY80" fmla="*/ 688467 h 1005887"/>
                <a:gd name="connsiteX81" fmla="*/ 651120 w 1074410"/>
                <a:gd name="connsiteY81" fmla="*/ 710860 h 1005887"/>
                <a:gd name="connsiteX82" fmla="*/ 627355 w 1074410"/>
                <a:gd name="connsiteY82" fmla="*/ 716832 h 1005887"/>
                <a:gd name="connsiteX83" fmla="*/ 641328 w 1074410"/>
                <a:gd name="connsiteY83" fmla="*/ 698878 h 1005887"/>
                <a:gd name="connsiteX84" fmla="*/ 645376 w 1074410"/>
                <a:gd name="connsiteY84" fmla="*/ 680275 h 1005887"/>
                <a:gd name="connsiteX85" fmla="*/ 655692 w 1074410"/>
                <a:gd name="connsiteY85" fmla="*/ 664597 h 1005887"/>
                <a:gd name="connsiteX86" fmla="*/ 653549 w 1074410"/>
                <a:gd name="connsiteY86" fmla="*/ 641052 h 1005887"/>
                <a:gd name="connsiteX87" fmla="*/ 631832 w 1074410"/>
                <a:gd name="connsiteY87" fmla="*/ 668188 h 1005887"/>
                <a:gd name="connsiteX88" fmla="*/ 615144 w 1074410"/>
                <a:gd name="connsiteY88" fmla="*/ 679142 h 1005887"/>
                <a:gd name="connsiteX89" fmla="*/ 604914 w 1074410"/>
                <a:gd name="connsiteY89" fmla="*/ 704793 h 1005887"/>
                <a:gd name="connsiteX90" fmla="*/ 584064 w 1074410"/>
                <a:gd name="connsiteY90" fmla="*/ 691496 h 1005887"/>
                <a:gd name="connsiteX91" fmla="*/ 584892 w 1074410"/>
                <a:gd name="connsiteY91" fmla="*/ 674437 h 1005887"/>
                <a:gd name="connsiteX92" fmla="*/ 568186 w 1074410"/>
                <a:gd name="connsiteY92" fmla="*/ 651291 h 1005887"/>
                <a:gd name="connsiteX93" fmla="*/ 554098 w 1074410"/>
                <a:gd name="connsiteY93" fmla="*/ 639413 h 1005887"/>
                <a:gd name="connsiteX94" fmla="*/ 559118 w 1074410"/>
                <a:gd name="connsiteY94" fmla="*/ 632117 h 1005887"/>
                <a:gd name="connsiteX95" fmla="*/ 524847 w 1074410"/>
                <a:gd name="connsiteY95" fmla="*/ 613058 h 1005887"/>
                <a:gd name="connsiteX96" fmla="*/ 506073 w 1074410"/>
                <a:gd name="connsiteY96" fmla="*/ 612162 h 1005887"/>
                <a:gd name="connsiteX97" fmla="*/ 480393 w 1074410"/>
                <a:gd name="connsiteY97" fmla="*/ 596951 h 1005887"/>
                <a:gd name="connsiteX98" fmla="*/ 432568 w 1074410"/>
                <a:gd name="connsiteY98" fmla="*/ 599904 h 1005887"/>
                <a:gd name="connsiteX99" fmla="*/ 397983 w 1074410"/>
                <a:gd name="connsiteY99" fmla="*/ 611095 h 1005887"/>
                <a:gd name="connsiteX100" fmla="*/ 367599 w 1074410"/>
                <a:gd name="connsiteY100" fmla="*/ 621573 h 1005887"/>
                <a:gd name="connsiteX101" fmla="*/ 342109 w 1074410"/>
                <a:gd name="connsiteY101" fmla="*/ 619487 h 1005887"/>
                <a:gd name="connsiteX102" fmla="*/ 313801 w 1074410"/>
                <a:gd name="connsiteY102" fmla="*/ 635641 h 1005887"/>
                <a:gd name="connsiteX103" fmla="*/ 290636 w 1074410"/>
                <a:gd name="connsiteY103" fmla="*/ 642938 h 1005887"/>
                <a:gd name="connsiteX104" fmla="*/ 285493 w 1074410"/>
                <a:gd name="connsiteY104" fmla="*/ 659606 h 1005887"/>
                <a:gd name="connsiteX105" fmla="*/ 275635 w 1074410"/>
                <a:gd name="connsiteY105" fmla="*/ 672589 h 1005887"/>
                <a:gd name="connsiteX106" fmla="*/ 252965 w 1074410"/>
                <a:gd name="connsiteY106" fmla="*/ 673370 h 1005887"/>
                <a:gd name="connsiteX107" fmla="*/ 236191 w 1074410"/>
                <a:gd name="connsiteY107" fmla="*/ 676218 h 1005887"/>
                <a:gd name="connsiteX108" fmla="*/ 212589 w 1074410"/>
                <a:gd name="connsiteY108" fmla="*/ 670379 h 1005887"/>
                <a:gd name="connsiteX109" fmla="*/ 193377 w 1074410"/>
                <a:gd name="connsiteY109" fmla="*/ 673875 h 1005887"/>
                <a:gd name="connsiteX110" fmla="*/ 175041 w 1074410"/>
                <a:gd name="connsiteY110" fmla="*/ 675342 h 1005887"/>
                <a:gd name="connsiteX111" fmla="*/ 159154 w 1074410"/>
                <a:gd name="connsiteY111" fmla="*/ 692496 h 1005887"/>
                <a:gd name="connsiteX112" fmla="*/ 151372 w 1074410"/>
                <a:gd name="connsiteY112" fmla="*/ 691039 h 1005887"/>
                <a:gd name="connsiteX113" fmla="*/ 137979 w 1074410"/>
                <a:gd name="connsiteY113" fmla="*/ 700174 h 1005887"/>
                <a:gd name="connsiteX114" fmla="*/ 125139 w 1074410"/>
                <a:gd name="connsiteY114" fmla="*/ 710479 h 1005887"/>
                <a:gd name="connsiteX115" fmla="*/ 105652 w 1074410"/>
                <a:gd name="connsiteY115" fmla="*/ 709203 h 1005887"/>
                <a:gd name="connsiteX116" fmla="*/ 87754 w 1074410"/>
                <a:gd name="connsiteY116" fmla="*/ 709193 h 1005887"/>
                <a:gd name="connsiteX117" fmla="*/ 59417 w 1074410"/>
                <a:gd name="connsiteY117" fmla="*/ 688543 h 1005887"/>
                <a:gd name="connsiteX118" fmla="*/ 45063 w 1074410"/>
                <a:gd name="connsiteY118" fmla="*/ 682428 h 1005887"/>
                <a:gd name="connsiteX119" fmla="*/ 45644 w 1074410"/>
                <a:gd name="connsiteY119" fmla="*/ 664073 h 1005887"/>
                <a:gd name="connsiteX120" fmla="*/ 58912 w 1074410"/>
                <a:gd name="connsiteY120" fmla="*/ 659730 h 1005887"/>
                <a:gd name="connsiteX121" fmla="*/ 63446 w 1074410"/>
                <a:gd name="connsiteY121" fmla="*/ 652482 h 1005887"/>
                <a:gd name="connsiteX122" fmla="*/ 62494 w 1074410"/>
                <a:gd name="connsiteY122" fmla="*/ 641090 h 1005887"/>
                <a:gd name="connsiteX123" fmla="*/ 65761 w 1074410"/>
                <a:gd name="connsiteY123" fmla="*/ 619163 h 1005887"/>
                <a:gd name="connsiteX124" fmla="*/ 62779 w 1074410"/>
                <a:gd name="connsiteY124" fmla="*/ 600609 h 1005887"/>
                <a:gd name="connsiteX125" fmla="*/ 48663 w 1074410"/>
                <a:gd name="connsiteY125" fmla="*/ 569233 h 1005887"/>
                <a:gd name="connsiteX126" fmla="*/ 44282 w 1074410"/>
                <a:gd name="connsiteY126" fmla="*/ 551659 h 1005887"/>
                <a:gd name="connsiteX127" fmla="*/ 45434 w 1074410"/>
                <a:gd name="connsiteY127" fmla="*/ 534229 h 1005887"/>
                <a:gd name="connsiteX128" fmla="*/ 34804 w 1074410"/>
                <a:gd name="connsiteY128" fmla="*/ 514426 h 1005887"/>
                <a:gd name="connsiteX129" fmla="*/ 34128 w 1074410"/>
                <a:gd name="connsiteY129" fmla="*/ 505530 h 1005887"/>
                <a:gd name="connsiteX130" fmla="*/ 22298 w 1074410"/>
                <a:gd name="connsiteY130" fmla="*/ 493509 h 1005887"/>
                <a:gd name="connsiteX131" fmla="*/ 18965 w 1074410"/>
                <a:gd name="connsiteY131" fmla="*/ 470002 h 1005887"/>
                <a:gd name="connsiteX132" fmla="*/ 3696 w 1074410"/>
                <a:gd name="connsiteY132" fmla="*/ 446408 h 1005887"/>
                <a:gd name="connsiteX133" fmla="*/ 0 w 1074410"/>
                <a:gd name="connsiteY133" fmla="*/ 433768 h 1005887"/>
                <a:gd name="connsiteX134" fmla="*/ 11725 w 1074410"/>
                <a:gd name="connsiteY134" fmla="*/ 446589 h 1005887"/>
                <a:gd name="connsiteX135" fmla="*/ 2715 w 1074410"/>
                <a:gd name="connsiteY135" fmla="*/ 419148 h 1005887"/>
                <a:gd name="connsiteX136" fmla="*/ 15964 w 1074410"/>
                <a:gd name="connsiteY136" fmla="*/ 427701 h 1005887"/>
                <a:gd name="connsiteX137" fmla="*/ 23870 w 1074410"/>
                <a:gd name="connsiteY137" fmla="*/ 439160 h 1005887"/>
                <a:gd name="connsiteX138" fmla="*/ 23422 w 1074410"/>
                <a:gd name="connsiteY138" fmla="*/ 424015 h 1005887"/>
                <a:gd name="connsiteX139" fmla="*/ 10202 w 1074410"/>
                <a:gd name="connsiteY139" fmla="*/ 400869 h 1005887"/>
                <a:gd name="connsiteX140" fmla="*/ 7639 w 1074410"/>
                <a:gd name="connsiteY140" fmla="*/ 391649 h 1005887"/>
                <a:gd name="connsiteX141" fmla="*/ 1448 w 1074410"/>
                <a:gd name="connsiteY141" fmla="*/ 382914 h 1005887"/>
                <a:gd name="connsiteX142" fmla="*/ 4353 w 1074410"/>
                <a:gd name="connsiteY142" fmla="*/ 366084 h 1005887"/>
                <a:gd name="connsiteX143" fmla="*/ 9820 w 1074410"/>
                <a:gd name="connsiteY143" fmla="*/ 358940 h 1005887"/>
                <a:gd name="connsiteX144" fmla="*/ 13468 w 1074410"/>
                <a:gd name="connsiteY144" fmla="*/ 344471 h 1005887"/>
                <a:gd name="connsiteX145" fmla="*/ 10611 w 1074410"/>
                <a:gd name="connsiteY145" fmla="*/ 327632 h 1005887"/>
                <a:gd name="connsiteX146" fmla="*/ 21650 w 1074410"/>
                <a:gd name="connsiteY146" fmla="*/ 307010 h 1005887"/>
                <a:gd name="connsiteX147" fmla="*/ 23660 w 1074410"/>
                <a:gd name="connsiteY147" fmla="*/ 328841 h 1005887"/>
                <a:gd name="connsiteX148" fmla="*/ 34947 w 1074410"/>
                <a:gd name="connsiteY148" fmla="*/ 309115 h 1005887"/>
                <a:gd name="connsiteX149" fmla="*/ 56645 w 1074410"/>
                <a:gd name="connsiteY149" fmla="*/ 299571 h 1005887"/>
                <a:gd name="connsiteX150" fmla="*/ 69657 w 1074410"/>
                <a:gd name="connsiteY150" fmla="*/ 287417 h 1005887"/>
                <a:gd name="connsiteX151" fmla="*/ 90068 w 1074410"/>
                <a:gd name="connsiteY151" fmla="*/ 276987 h 1005887"/>
                <a:gd name="connsiteX152" fmla="*/ 102204 w 1074410"/>
                <a:gd name="connsiteY152" fmla="*/ 274777 h 1005887"/>
                <a:gd name="connsiteX153" fmla="*/ 109557 w 1074410"/>
                <a:gd name="connsiteY153" fmla="*/ 278273 h 1005887"/>
                <a:gd name="connsiteX154" fmla="*/ 130597 w 1074410"/>
                <a:gd name="connsiteY154" fmla="*/ 267710 h 1005887"/>
                <a:gd name="connsiteX155" fmla="*/ 146800 w 1074410"/>
                <a:gd name="connsiteY155" fmla="*/ 264566 h 1005887"/>
                <a:gd name="connsiteX156" fmla="*/ 150848 w 1074410"/>
                <a:gd name="connsiteY156" fmla="*/ 258376 h 1005887"/>
                <a:gd name="connsiteX157" fmla="*/ 157915 w 1074410"/>
                <a:gd name="connsiteY157" fmla="*/ 255794 h 1005887"/>
                <a:gd name="connsiteX158" fmla="*/ 172679 w 1074410"/>
                <a:gd name="connsiteY158" fmla="*/ 256461 h 1005887"/>
                <a:gd name="connsiteX159" fmla="*/ 200749 w 1074410"/>
                <a:gd name="connsiteY159" fmla="*/ 248202 h 1005887"/>
                <a:gd name="connsiteX160" fmla="*/ 215265 w 1074410"/>
                <a:gd name="connsiteY160" fmla="*/ 235696 h 1005887"/>
                <a:gd name="connsiteX161" fmla="*/ 222085 w 1074410"/>
                <a:gd name="connsiteY161" fmla="*/ 220694 h 1005887"/>
                <a:gd name="connsiteX162" fmla="*/ 237754 w 1074410"/>
                <a:gd name="connsiteY162" fmla="*/ 206493 h 1005887"/>
                <a:gd name="connsiteX163" fmla="*/ 238954 w 1074410"/>
                <a:gd name="connsiteY163" fmla="*/ 195358 h 1005887"/>
                <a:gd name="connsiteX164" fmla="*/ 239649 w 1074410"/>
                <a:gd name="connsiteY164" fmla="*/ 180223 h 1005887"/>
                <a:gd name="connsiteX165" fmla="*/ 258337 w 1074410"/>
                <a:gd name="connsiteY165" fmla="*/ 156658 h 1005887"/>
                <a:gd name="connsiteX166" fmla="*/ 269586 w 1074410"/>
                <a:gd name="connsiteY166" fmla="*/ 180604 h 1005887"/>
                <a:gd name="connsiteX167" fmla="*/ 280950 w 1074410"/>
                <a:gd name="connsiteY167" fmla="*/ 175060 h 1005887"/>
                <a:gd name="connsiteX168" fmla="*/ 271444 w 1074410"/>
                <a:gd name="connsiteY168" fmla="*/ 161963 h 1005887"/>
                <a:gd name="connsiteX169" fmla="*/ 279826 w 1074410"/>
                <a:gd name="connsiteY169" fmla="*/ 148542 h 1005887"/>
                <a:gd name="connsiteX170" fmla="*/ 291608 w 1074410"/>
                <a:gd name="connsiteY170" fmla="*/ 154534 h 1005887"/>
                <a:gd name="connsiteX171" fmla="*/ 294847 w 1074410"/>
                <a:gd name="connsiteY171" fmla="*/ 133531 h 1005887"/>
                <a:gd name="connsiteX172" fmla="*/ 309439 w 1074410"/>
                <a:gd name="connsiteY172" fmla="*/ 119996 h 1005887"/>
                <a:gd name="connsiteX173" fmla="*/ 315878 w 1074410"/>
                <a:gd name="connsiteY173" fmla="*/ 109157 h 1005887"/>
                <a:gd name="connsiteX174" fmla="*/ 329308 w 1074410"/>
                <a:gd name="connsiteY174" fmla="*/ 104480 h 1005887"/>
                <a:gd name="connsiteX175" fmla="*/ 329727 w 1074410"/>
                <a:gd name="connsiteY175" fmla="*/ 96822 h 1005887"/>
                <a:gd name="connsiteX176" fmla="*/ 341462 w 1074410"/>
                <a:gd name="connsiteY176" fmla="*/ 100013 h 1005887"/>
                <a:gd name="connsiteX177" fmla="*/ 341929 w 1074410"/>
                <a:gd name="connsiteY177" fmla="*/ 93136 h 1005887"/>
                <a:gd name="connsiteX178" fmla="*/ 353673 w 1074410"/>
                <a:gd name="connsiteY178" fmla="*/ 89211 h 1005887"/>
                <a:gd name="connsiteX179" fmla="*/ 366579 w 1074410"/>
                <a:gd name="connsiteY179" fmla="*/ 85525 h 1005887"/>
                <a:gd name="connsiteX180" fmla="*/ 386306 w 1074410"/>
                <a:gd name="connsiteY180" fmla="*/ 98079 h 1005887"/>
                <a:gd name="connsiteX181" fmla="*/ 401127 w 1074410"/>
                <a:gd name="connsiteY181" fmla="*/ 114319 h 1005887"/>
                <a:gd name="connsiteX182" fmla="*/ 417843 w 1074410"/>
                <a:gd name="connsiteY182" fmla="*/ 114510 h 1005887"/>
                <a:gd name="connsiteX183" fmla="*/ 434826 w 1074410"/>
                <a:gd name="connsiteY183" fmla="*/ 117091 h 1005887"/>
                <a:gd name="connsiteX184" fmla="*/ 429168 w 1074410"/>
                <a:gd name="connsiteY184" fmla="*/ 102022 h 1005887"/>
                <a:gd name="connsiteX185" fmla="*/ 441960 w 1074410"/>
                <a:gd name="connsiteY185" fmla="*/ 80086 h 1005887"/>
                <a:gd name="connsiteX186" fmla="*/ 454000 w 1074410"/>
                <a:gd name="connsiteY186" fmla="*/ 72952 h 1005887"/>
                <a:gd name="connsiteX187" fmla="*/ 449838 w 1074410"/>
                <a:gd name="connsiteY187" fmla="*/ 66142 h 1005887"/>
                <a:gd name="connsiteX188" fmla="*/ 461439 w 1074410"/>
                <a:gd name="connsiteY188" fmla="*/ 50597 h 1005887"/>
                <a:gd name="connsiteX189" fmla="*/ 477612 w 1074410"/>
                <a:gd name="connsiteY189" fmla="*/ 41015 h 1005887"/>
                <a:gd name="connsiteX190" fmla="*/ 491280 w 1074410"/>
                <a:gd name="connsiteY190" fmla="*/ 44244 h 1005887"/>
                <a:gd name="connsiteX191" fmla="*/ 513712 w 1074410"/>
                <a:gd name="connsiteY191" fmla="*/ 39129 h 1005887"/>
                <a:gd name="connsiteX192" fmla="*/ 513226 w 1074410"/>
                <a:gd name="connsiteY192" fmla="*/ 25270 h 1005887"/>
                <a:gd name="connsiteX193" fmla="*/ 493662 w 1074410"/>
                <a:gd name="connsiteY193" fmla="*/ 16355 h 1005887"/>
                <a:gd name="connsiteX194" fmla="*/ 507883 w 1074410"/>
                <a:gd name="connsiteY194" fmla="*/ 12421 h 1005887"/>
                <a:gd name="connsiteX195" fmla="*/ 525571 w 1074410"/>
                <a:gd name="connsiteY195" fmla="*/ 19126 h 1005887"/>
                <a:gd name="connsiteX196" fmla="*/ 539753 w 1074410"/>
                <a:gd name="connsiteY196" fmla="*/ 30242 h 1005887"/>
                <a:gd name="connsiteX197" fmla="*/ 562242 w 1074410"/>
                <a:gd name="connsiteY197" fmla="*/ 37186 h 1005887"/>
                <a:gd name="connsiteX198" fmla="*/ 569872 w 1074410"/>
                <a:gd name="connsiteY198" fmla="*/ 34442 h 1005887"/>
                <a:gd name="connsiteX199" fmla="*/ 586426 w 1074410"/>
                <a:gd name="connsiteY199" fmla="*/ 42777 h 1005887"/>
                <a:gd name="connsiteX200" fmla="*/ 602028 w 1074410"/>
                <a:gd name="connsiteY200" fmla="*/ 35014 h 1005887"/>
                <a:gd name="connsiteX201" fmla="*/ 612067 w 1074410"/>
                <a:gd name="connsiteY201" fmla="*/ 37376 h 1005887"/>
                <a:gd name="connsiteX202" fmla="*/ 618316 w 1074410"/>
                <a:gd name="connsiteY202" fmla="*/ 32166 h 1005887"/>
                <a:gd name="connsiteX203" fmla="*/ 630574 w 1074410"/>
                <a:gd name="connsiteY203" fmla="*/ 45596 h 1005887"/>
                <a:gd name="connsiteX204" fmla="*/ 623459 w 1074410"/>
                <a:gd name="connsiteY204" fmla="*/ 60150 h 1005887"/>
                <a:gd name="connsiteX205" fmla="*/ 613325 w 1074410"/>
                <a:gd name="connsiteY205" fmla="*/ 71152 h 1005887"/>
                <a:gd name="connsiteX206" fmla="*/ 604142 w 1074410"/>
                <a:gd name="connsiteY206" fmla="*/ 72066 h 1005887"/>
                <a:gd name="connsiteX207" fmla="*/ 607238 w 1074410"/>
                <a:gd name="connsiteY207" fmla="*/ 82982 h 1005887"/>
                <a:gd name="connsiteX208" fmla="*/ 599390 w 1074410"/>
                <a:gd name="connsiteY208" fmla="*/ 96650 h 1005887"/>
                <a:gd name="connsiteX209" fmla="*/ 589902 w 1074410"/>
                <a:gd name="connsiteY209" fmla="*/ 110119 h 1005887"/>
                <a:gd name="connsiteX210" fmla="*/ 591817 w 1074410"/>
                <a:gd name="connsiteY210" fmla="*/ 117872 h 1005887"/>
                <a:gd name="connsiteX211" fmla="*/ 613048 w 1074410"/>
                <a:gd name="connsiteY211" fmla="*/ 133074 h 1005887"/>
                <a:gd name="connsiteX212" fmla="*/ 633622 w 1074410"/>
                <a:gd name="connsiteY212" fmla="*/ 141913 h 1005887"/>
                <a:gd name="connsiteX213" fmla="*/ 647367 w 1074410"/>
                <a:gd name="connsiteY213" fmla="*/ 151429 h 1005887"/>
                <a:gd name="connsiteX214" fmla="*/ 666674 w 1074410"/>
                <a:gd name="connsiteY214" fmla="*/ 167830 h 1005887"/>
                <a:gd name="connsiteX215" fmla="*/ 674199 w 1074410"/>
                <a:gd name="connsiteY215" fmla="*/ 167802 h 1005887"/>
                <a:gd name="connsiteX216" fmla="*/ 688181 w 1074410"/>
                <a:gd name="connsiteY216" fmla="*/ 174908 h 1005887"/>
                <a:gd name="connsiteX217" fmla="*/ 692239 w 1074410"/>
                <a:gd name="connsiteY217" fmla="*/ 183490 h 1005887"/>
                <a:gd name="connsiteX218" fmla="*/ 717738 w 1074410"/>
                <a:gd name="connsiteY218" fmla="*/ 192938 h 1005887"/>
                <a:gd name="connsiteX219" fmla="*/ 735378 w 1074410"/>
                <a:gd name="connsiteY219" fmla="*/ 183423 h 1005887"/>
                <a:gd name="connsiteX220" fmla="*/ 740607 w 1074410"/>
                <a:gd name="connsiteY220" fmla="*/ 168507 h 1005887"/>
                <a:gd name="connsiteX221" fmla="*/ 746017 w 1074410"/>
                <a:gd name="connsiteY221" fmla="*/ 156229 h 1005887"/>
                <a:gd name="connsiteX222" fmla="*/ 749342 w 1074410"/>
                <a:gd name="connsiteY222" fmla="*/ 141084 h 1005887"/>
                <a:gd name="connsiteX223" fmla="*/ 757467 w 1074410"/>
                <a:gd name="connsiteY223" fmla="*/ 119177 h 1005887"/>
                <a:gd name="connsiteX224" fmla="*/ 753752 w 1074410"/>
                <a:gd name="connsiteY224" fmla="*/ 105899 h 1005887"/>
                <a:gd name="connsiteX225" fmla="*/ 755675 w 1074410"/>
                <a:gd name="connsiteY225" fmla="*/ 97927 h 1005887"/>
                <a:gd name="connsiteX226" fmla="*/ 752590 w 1074410"/>
                <a:gd name="connsiteY226" fmla="*/ 82277 h 1005887"/>
                <a:gd name="connsiteX227" fmla="*/ 756085 w 1074410"/>
                <a:gd name="connsiteY227" fmla="*/ 61732 h 1005887"/>
                <a:gd name="connsiteX228" fmla="*/ 761209 w 1074410"/>
                <a:gd name="connsiteY228" fmla="*/ 56197 h 1005887"/>
                <a:gd name="connsiteX229" fmla="*/ 757047 w 1074410"/>
                <a:gd name="connsiteY229" fmla="*/ 47120 h 1005887"/>
                <a:gd name="connsiteX230" fmla="*/ 763505 w 1074410"/>
                <a:gd name="connsiteY230" fmla="*/ 32728 h 1005887"/>
                <a:gd name="connsiteX231" fmla="*/ 768572 w 1074410"/>
                <a:gd name="connsiteY231" fmla="*/ 17840 h 1005887"/>
                <a:gd name="connsiteX232" fmla="*/ 769239 w 1074410"/>
                <a:gd name="connsiteY232" fmla="*/ 10125 h 1005887"/>
                <a:gd name="connsiteX233" fmla="*/ 779164 w 1074410"/>
                <a:gd name="connsiteY233" fmla="*/ 0 h 1005887"/>
                <a:gd name="connsiteX234" fmla="*/ 786699 w 1074410"/>
                <a:gd name="connsiteY234" fmla="*/ 13221 h 1005887"/>
                <a:gd name="connsiteX235" fmla="*/ 788547 w 1074410"/>
                <a:gd name="connsiteY235" fmla="*/ 30204 h 1005887"/>
                <a:gd name="connsiteX236" fmla="*/ 795204 w 1074410"/>
                <a:gd name="connsiteY236" fmla="*/ 33481 h 1005887"/>
                <a:gd name="connsiteX237" fmla="*/ 796338 w 1074410"/>
                <a:gd name="connsiteY237" fmla="*/ 44882 h 1005887"/>
                <a:gd name="connsiteX238" fmla="*/ 806053 w 1074410"/>
                <a:gd name="connsiteY238" fmla="*/ 58712 h 1005887"/>
                <a:gd name="connsiteX239" fmla="*/ 808054 w 1074410"/>
                <a:gd name="connsiteY239" fmla="*/ 74143 h 1005887"/>
                <a:gd name="connsiteX240" fmla="*/ 807139 w 1074410"/>
                <a:gd name="connsiteY240" fmla="*/ 83991 h 1005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074410" h="1005887">
                  <a:moveTo>
                    <a:pt x="856183" y="903741"/>
                  </a:moveTo>
                  <a:lnTo>
                    <a:pt x="881987" y="915905"/>
                  </a:lnTo>
                  <a:lnTo>
                    <a:pt x="896522" y="911067"/>
                  </a:lnTo>
                  <a:lnTo>
                    <a:pt x="917363" y="904304"/>
                  </a:lnTo>
                  <a:lnTo>
                    <a:pt x="933384" y="906666"/>
                  </a:lnTo>
                  <a:lnTo>
                    <a:pt x="935279" y="948814"/>
                  </a:lnTo>
                  <a:lnTo>
                    <a:pt x="926125" y="961197"/>
                  </a:lnTo>
                  <a:lnTo>
                    <a:pt x="923373" y="990381"/>
                  </a:lnTo>
                  <a:lnTo>
                    <a:pt x="914038" y="980408"/>
                  </a:lnTo>
                  <a:lnTo>
                    <a:pt x="895503" y="1005887"/>
                  </a:lnTo>
                  <a:lnTo>
                    <a:pt x="889978" y="1003907"/>
                  </a:lnTo>
                  <a:lnTo>
                    <a:pt x="873547" y="1002764"/>
                  </a:lnTo>
                  <a:lnTo>
                    <a:pt x="857079" y="971560"/>
                  </a:lnTo>
                  <a:lnTo>
                    <a:pt x="853421" y="947785"/>
                  </a:lnTo>
                  <a:lnTo>
                    <a:pt x="838019" y="916791"/>
                  </a:lnTo>
                  <a:lnTo>
                    <a:pt x="838695" y="900646"/>
                  </a:lnTo>
                  <a:lnTo>
                    <a:pt x="856183" y="903741"/>
                  </a:lnTo>
                  <a:close/>
                  <a:moveTo>
                    <a:pt x="807139" y="83991"/>
                  </a:moveTo>
                  <a:lnTo>
                    <a:pt x="816759" y="105461"/>
                  </a:lnTo>
                  <a:lnTo>
                    <a:pt x="833895" y="95136"/>
                  </a:lnTo>
                  <a:lnTo>
                    <a:pt x="842744" y="106737"/>
                  </a:lnTo>
                  <a:lnTo>
                    <a:pt x="855564" y="117453"/>
                  </a:lnTo>
                  <a:lnTo>
                    <a:pt x="852821" y="129645"/>
                  </a:lnTo>
                  <a:lnTo>
                    <a:pt x="858517" y="153305"/>
                  </a:lnTo>
                  <a:lnTo>
                    <a:pt x="862575" y="167135"/>
                  </a:lnTo>
                  <a:lnTo>
                    <a:pt x="869299" y="170517"/>
                  </a:lnTo>
                  <a:lnTo>
                    <a:pt x="876548" y="194282"/>
                  </a:lnTo>
                  <a:lnTo>
                    <a:pt x="873966" y="208759"/>
                  </a:lnTo>
                  <a:lnTo>
                    <a:pt x="882615" y="227762"/>
                  </a:lnTo>
                  <a:lnTo>
                    <a:pt x="911553" y="242449"/>
                  </a:lnTo>
                  <a:lnTo>
                    <a:pt x="930412" y="255851"/>
                  </a:lnTo>
                  <a:lnTo>
                    <a:pt x="948328" y="268157"/>
                  </a:lnTo>
                  <a:lnTo>
                    <a:pt x="944832" y="275025"/>
                  </a:lnTo>
                  <a:lnTo>
                    <a:pt x="960111" y="292856"/>
                  </a:lnTo>
                  <a:lnTo>
                    <a:pt x="970493" y="323802"/>
                  </a:lnTo>
                  <a:lnTo>
                    <a:pt x="981151" y="317497"/>
                  </a:lnTo>
                  <a:lnTo>
                    <a:pt x="991981" y="329937"/>
                  </a:lnTo>
                  <a:lnTo>
                    <a:pt x="998515" y="325517"/>
                  </a:lnTo>
                  <a:lnTo>
                    <a:pt x="1003116" y="356073"/>
                  </a:lnTo>
                  <a:lnTo>
                    <a:pt x="1022061" y="373895"/>
                  </a:lnTo>
                  <a:lnTo>
                    <a:pt x="1034463" y="385010"/>
                  </a:lnTo>
                  <a:lnTo>
                    <a:pt x="1055332" y="408708"/>
                  </a:lnTo>
                  <a:lnTo>
                    <a:pt x="1062838" y="432397"/>
                  </a:lnTo>
                  <a:lnTo>
                    <a:pt x="1063524" y="449294"/>
                  </a:lnTo>
                  <a:lnTo>
                    <a:pt x="1061685" y="467744"/>
                  </a:lnTo>
                  <a:lnTo>
                    <a:pt x="1074411" y="493233"/>
                  </a:lnTo>
                  <a:lnTo>
                    <a:pt x="1072887" y="520008"/>
                  </a:lnTo>
                  <a:lnTo>
                    <a:pt x="1068267" y="534105"/>
                  </a:lnTo>
                  <a:lnTo>
                    <a:pt x="1061057" y="561451"/>
                  </a:lnTo>
                  <a:lnTo>
                    <a:pt x="1061600" y="579158"/>
                  </a:lnTo>
                  <a:lnTo>
                    <a:pt x="1056313" y="601446"/>
                  </a:lnTo>
                  <a:lnTo>
                    <a:pt x="1044521" y="629984"/>
                  </a:lnTo>
                  <a:lnTo>
                    <a:pt x="1024738" y="645519"/>
                  </a:lnTo>
                  <a:lnTo>
                    <a:pt x="1014994" y="670189"/>
                  </a:lnTo>
                  <a:lnTo>
                    <a:pt x="1006078" y="686058"/>
                  </a:lnTo>
                  <a:lnTo>
                    <a:pt x="998163" y="713984"/>
                  </a:lnTo>
                  <a:lnTo>
                    <a:pt x="987857" y="730244"/>
                  </a:lnTo>
                  <a:lnTo>
                    <a:pt x="981104" y="754847"/>
                  </a:lnTo>
                  <a:lnTo>
                    <a:pt x="977656" y="777717"/>
                  </a:lnTo>
                  <a:lnTo>
                    <a:pt x="979027" y="788280"/>
                  </a:lnTo>
                  <a:lnTo>
                    <a:pt x="963721" y="799938"/>
                  </a:lnTo>
                  <a:lnTo>
                    <a:pt x="933822" y="801158"/>
                  </a:lnTo>
                  <a:lnTo>
                    <a:pt x="909171" y="815007"/>
                  </a:lnTo>
                  <a:lnTo>
                    <a:pt x="896903" y="828151"/>
                  </a:lnTo>
                  <a:lnTo>
                    <a:pt x="880767" y="842810"/>
                  </a:lnTo>
                  <a:lnTo>
                    <a:pt x="858651" y="827723"/>
                  </a:lnTo>
                  <a:lnTo>
                    <a:pt x="842286" y="821731"/>
                  </a:lnTo>
                  <a:lnTo>
                    <a:pt x="846440" y="804100"/>
                  </a:lnTo>
                  <a:lnTo>
                    <a:pt x="831838" y="810483"/>
                  </a:lnTo>
                  <a:lnTo>
                    <a:pt x="808454" y="835076"/>
                  </a:lnTo>
                  <a:lnTo>
                    <a:pt x="785365" y="825837"/>
                  </a:lnTo>
                  <a:lnTo>
                    <a:pt x="770220" y="820464"/>
                  </a:lnTo>
                  <a:lnTo>
                    <a:pt x="754942" y="818045"/>
                  </a:lnTo>
                  <a:lnTo>
                    <a:pt x="729092" y="808263"/>
                  </a:lnTo>
                  <a:lnTo>
                    <a:pt x="711822" y="787546"/>
                  </a:lnTo>
                  <a:lnTo>
                    <a:pt x="706860" y="762258"/>
                  </a:lnTo>
                  <a:lnTo>
                    <a:pt x="700659" y="745570"/>
                  </a:lnTo>
                  <a:lnTo>
                    <a:pt x="687534" y="732254"/>
                  </a:lnTo>
                  <a:lnTo>
                    <a:pt x="661845" y="728310"/>
                  </a:lnTo>
                  <a:lnTo>
                    <a:pt x="670627" y="712489"/>
                  </a:lnTo>
                  <a:lnTo>
                    <a:pt x="664159" y="688467"/>
                  </a:lnTo>
                  <a:lnTo>
                    <a:pt x="651120" y="710860"/>
                  </a:lnTo>
                  <a:lnTo>
                    <a:pt x="627355" y="716832"/>
                  </a:lnTo>
                  <a:lnTo>
                    <a:pt x="641328" y="698878"/>
                  </a:lnTo>
                  <a:lnTo>
                    <a:pt x="645376" y="680275"/>
                  </a:lnTo>
                  <a:lnTo>
                    <a:pt x="655692" y="664597"/>
                  </a:lnTo>
                  <a:lnTo>
                    <a:pt x="653549" y="641052"/>
                  </a:lnTo>
                  <a:lnTo>
                    <a:pt x="631832" y="668188"/>
                  </a:lnTo>
                  <a:lnTo>
                    <a:pt x="615144" y="679142"/>
                  </a:lnTo>
                  <a:lnTo>
                    <a:pt x="604914" y="704793"/>
                  </a:lnTo>
                  <a:lnTo>
                    <a:pt x="584064" y="691496"/>
                  </a:lnTo>
                  <a:lnTo>
                    <a:pt x="584892" y="674437"/>
                  </a:lnTo>
                  <a:lnTo>
                    <a:pt x="568186" y="651291"/>
                  </a:lnTo>
                  <a:lnTo>
                    <a:pt x="554098" y="639413"/>
                  </a:lnTo>
                  <a:lnTo>
                    <a:pt x="559118" y="632117"/>
                  </a:lnTo>
                  <a:lnTo>
                    <a:pt x="524847" y="613058"/>
                  </a:lnTo>
                  <a:lnTo>
                    <a:pt x="506073" y="612162"/>
                  </a:lnTo>
                  <a:lnTo>
                    <a:pt x="480393" y="596951"/>
                  </a:lnTo>
                  <a:lnTo>
                    <a:pt x="432568" y="599904"/>
                  </a:lnTo>
                  <a:lnTo>
                    <a:pt x="397983" y="611095"/>
                  </a:lnTo>
                  <a:lnTo>
                    <a:pt x="367599" y="621573"/>
                  </a:lnTo>
                  <a:lnTo>
                    <a:pt x="342109" y="619487"/>
                  </a:lnTo>
                  <a:lnTo>
                    <a:pt x="313801" y="635641"/>
                  </a:lnTo>
                  <a:lnTo>
                    <a:pt x="290636" y="642938"/>
                  </a:lnTo>
                  <a:lnTo>
                    <a:pt x="285493" y="659606"/>
                  </a:lnTo>
                  <a:lnTo>
                    <a:pt x="275635" y="672589"/>
                  </a:lnTo>
                  <a:lnTo>
                    <a:pt x="252965" y="673370"/>
                  </a:lnTo>
                  <a:lnTo>
                    <a:pt x="236191" y="676218"/>
                  </a:lnTo>
                  <a:lnTo>
                    <a:pt x="212589" y="670379"/>
                  </a:lnTo>
                  <a:lnTo>
                    <a:pt x="193377" y="673875"/>
                  </a:lnTo>
                  <a:lnTo>
                    <a:pt x="175041" y="675342"/>
                  </a:lnTo>
                  <a:lnTo>
                    <a:pt x="159154" y="692496"/>
                  </a:lnTo>
                  <a:lnTo>
                    <a:pt x="151372" y="691039"/>
                  </a:lnTo>
                  <a:lnTo>
                    <a:pt x="137979" y="700174"/>
                  </a:lnTo>
                  <a:lnTo>
                    <a:pt x="125139" y="710479"/>
                  </a:lnTo>
                  <a:lnTo>
                    <a:pt x="105652" y="709203"/>
                  </a:lnTo>
                  <a:lnTo>
                    <a:pt x="87754" y="709193"/>
                  </a:lnTo>
                  <a:lnTo>
                    <a:pt x="59417" y="688543"/>
                  </a:lnTo>
                  <a:lnTo>
                    <a:pt x="45063" y="682428"/>
                  </a:lnTo>
                  <a:lnTo>
                    <a:pt x="45644" y="664073"/>
                  </a:lnTo>
                  <a:lnTo>
                    <a:pt x="58912" y="659730"/>
                  </a:lnTo>
                  <a:lnTo>
                    <a:pt x="63446" y="652482"/>
                  </a:lnTo>
                  <a:lnTo>
                    <a:pt x="62494" y="641090"/>
                  </a:lnTo>
                  <a:lnTo>
                    <a:pt x="65761" y="619163"/>
                  </a:lnTo>
                  <a:lnTo>
                    <a:pt x="62779" y="600609"/>
                  </a:lnTo>
                  <a:lnTo>
                    <a:pt x="48663" y="569233"/>
                  </a:lnTo>
                  <a:lnTo>
                    <a:pt x="44282" y="551659"/>
                  </a:lnTo>
                  <a:lnTo>
                    <a:pt x="45434" y="534229"/>
                  </a:lnTo>
                  <a:lnTo>
                    <a:pt x="34804" y="514426"/>
                  </a:lnTo>
                  <a:lnTo>
                    <a:pt x="34128" y="505530"/>
                  </a:lnTo>
                  <a:lnTo>
                    <a:pt x="22298" y="493509"/>
                  </a:lnTo>
                  <a:lnTo>
                    <a:pt x="18965" y="470002"/>
                  </a:lnTo>
                  <a:lnTo>
                    <a:pt x="3696" y="446408"/>
                  </a:lnTo>
                  <a:lnTo>
                    <a:pt x="0" y="433768"/>
                  </a:lnTo>
                  <a:lnTo>
                    <a:pt x="11725" y="446589"/>
                  </a:lnTo>
                  <a:lnTo>
                    <a:pt x="2715" y="419148"/>
                  </a:lnTo>
                  <a:lnTo>
                    <a:pt x="15964" y="427701"/>
                  </a:lnTo>
                  <a:lnTo>
                    <a:pt x="23870" y="439160"/>
                  </a:lnTo>
                  <a:lnTo>
                    <a:pt x="23422" y="424015"/>
                  </a:lnTo>
                  <a:lnTo>
                    <a:pt x="10202" y="400869"/>
                  </a:lnTo>
                  <a:lnTo>
                    <a:pt x="7639" y="391649"/>
                  </a:lnTo>
                  <a:lnTo>
                    <a:pt x="1448" y="382914"/>
                  </a:lnTo>
                  <a:lnTo>
                    <a:pt x="4353" y="366084"/>
                  </a:lnTo>
                  <a:lnTo>
                    <a:pt x="9820" y="358940"/>
                  </a:lnTo>
                  <a:lnTo>
                    <a:pt x="13468" y="344471"/>
                  </a:lnTo>
                  <a:lnTo>
                    <a:pt x="10611" y="327632"/>
                  </a:lnTo>
                  <a:lnTo>
                    <a:pt x="21650" y="307010"/>
                  </a:lnTo>
                  <a:lnTo>
                    <a:pt x="23660" y="328841"/>
                  </a:lnTo>
                  <a:lnTo>
                    <a:pt x="34947" y="309115"/>
                  </a:lnTo>
                  <a:lnTo>
                    <a:pt x="56645" y="299571"/>
                  </a:lnTo>
                  <a:lnTo>
                    <a:pt x="69657" y="287417"/>
                  </a:lnTo>
                  <a:lnTo>
                    <a:pt x="90068" y="276987"/>
                  </a:lnTo>
                  <a:lnTo>
                    <a:pt x="102204" y="274777"/>
                  </a:lnTo>
                  <a:lnTo>
                    <a:pt x="109557" y="278273"/>
                  </a:lnTo>
                  <a:lnTo>
                    <a:pt x="130597" y="267710"/>
                  </a:lnTo>
                  <a:lnTo>
                    <a:pt x="146800" y="264566"/>
                  </a:lnTo>
                  <a:lnTo>
                    <a:pt x="150848" y="258376"/>
                  </a:lnTo>
                  <a:lnTo>
                    <a:pt x="157915" y="255794"/>
                  </a:lnTo>
                  <a:lnTo>
                    <a:pt x="172679" y="256461"/>
                  </a:lnTo>
                  <a:lnTo>
                    <a:pt x="200749" y="248202"/>
                  </a:lnTo>
                  <a:lnTo>
                    <a:pt x="215265" y="235696"/>
                  </a:lnTo>
                  <a:lnTo>
                    <a:pt x="222085" y="220694"/>
                  </a:lnTo>
                  <a:lnTo>
                    <a:pt x="237754" y="206493"/>
                  </a:lnTo>
                  <a:lnTo>
                    <a:pt x="238954" y="195358"/>
                  </a:lnTo>
                  <a:lnTo>
                    <a:pt x="239649" y="180223"/>
                  </a:lnTo>
                  <a:lnTo>
                    <a:pt x="258337" y="156658"/>
                  </a:lnTo>
                  <a:lnTo>
                    <a:pt x="269586" y="180604"/>
                  </a:lnTo>
                  <a:lnTo>
                    <a:pt x="280950" y="175060"/>
                  </a:lnTo>
                  <a:lnTo>
                    <a:pt x="271444" y="161963"/>
                  </a:lnTo>
                  <a:lnTo>
                    <a:pt x="279826" y="148542"/>
                  </a:lnTo>
                  <a:lnTo>
                    <a:pt x="291608" y="154534"/>
                  </a:lnTo>
                  <a:lnTo>
                    <a:pt x="294847" y="133531"/>
                  </a:lnTo>
                  <a:lnTo>
                    <a:pt x="309439" y="119996"/>
                  </a:lnTo>
                  <a:lnTo>
                    <a:pt x="315878" y="109157"/>
                  </a:lnTo>
                  <a:lnTo>
                    <a:pt x="329308" y="104480"/>
                  </a:lnTo>
                  <a:lnTo>
                    <a:pt x="329727" y="96822"/>
                  </a:lnTo>
                  <a:lnTo>
                    <a:pt x="341462" y="100013"/>
                  </a:lnTo>
                  <a:lnTo>
                    <a:pt x="341929" y="93136"/>
                  </a:lnTo>
                  <a:lnTo>
                    <a:pt x="353673" y="89211"/>
                  </a:lnTo>
                  <a:lnTo>
                    <a:pt x="366579" y="85525"/>
                  </a:lnTo>
                  <a:lnTo>
                    <a:pt x="386306" y="98079"/>
                  </a:lnTo>
                  <a:lnTo>
                    <a:pt x="401127" y="114319"/>
                  </a:lnTo>
                  <a:lnTo>
                    <a:pt x="417843" y="114510"/>
                  </a:lnTo>
                  <a:lnTo>
                    <a:pt x="434826" y="117091"/>
                  </a:lnTo>
                  <a:lnTo>
                    <a:pt x="429168" y="102022"/>
                  </a:lnTo>
                  <a:lnTo>
                    <a:pt x="441960" y="80086"/>
                  </a:lnTo>
                  <a:lnTo>
                    <a:pt x="454000" y="72952"/>
                  </a:lnTo>
                  <a:lnTo>
                    <a:pt x="449838" y="66142"/>
                  </a:lnTo>
                  <a:lnTo>
                    <a:pt x="461439" y="50597"/>
                  </a:lnTo>
                  <a:lnTo>
                    <a:pt x="477612" y="41015"/>
                  </a:lnTo>
                  <a:lnTo>
                    <a:pt x="491280" y="44244"/>
                  </a:lnTo>
                  <a:lnTo>
                    <a:pt x="513712" y="39129"/>
                  </a:lnTo>
                  <a:lnTo>
                    <a:pt x="513226" y="25270"/>
                  </a:lnTo>
                  <a:lnTo>
                    <a:pt x="493662" y="16355"/>
                  </a:lnTo>
                  <a:lnTo>
                    <a:pt x="507883" y="12421"/>
                  </a:lnTo>
                  <a:lnTo>
                    <a:pt x="525571" y="19126"/>
                  </a:lnTo>
                  <a:lnTo>
                    <a:pt x="539753" y="30242"/>
                  </a:lnTo>
                  <a:lnTo>
                    <a:pt x="562242" y="37186"/>
                  </a:lnTo>
                  <a:lnTo>
                    <a:pt x="569872" y="34442"/>
                  </a:lnTo>
                  <a:lnTo>
                    <a:pt x="586426" y="42777"/>
                  </a:lnTo>
                  <a:lnTo>
                    <a:pt x="602028" y="35014"/>
                  </a:lnTo>
                  <a:lnTo>
                    <a:pt x="612067" y="37376"/>
                  </a:lnTo>
                  <a:lnTo>
                    <a:pt x="618316" y="32166"/>
                  </a:lnTo>
                  <a:lnTo>
                    <a:pt x="630574" y="45596"/>
                  </a:lnTo>
                  <a:lnTo>
                    <a:pt x="623459" y="60150"/>
                  </a:lnTo>
                  <a:lnTo>
                    <a:pt x="613325" y="71152"/>
                  </a:lnTo>
                  <a:lnTo>
                    <a:pt x="604142" y="72066"/>
                  </a:lnTo>
                  <a:lnTo>
                    <a:pt x="607238" y="82982"/>
                  </a:lnTo>
                  <a:lnTo>
                    <a:pt x="599390" y="96650"/>
                  </a:lnTo>
                  <a:lnTo>
                    <a:pt x="589902" y="110119"/>
                  </a:lnTo>
                  <a:lnTo>
                    <a:pt x="591817" y="117872"/>
                  </a:lnTo>
                  <a:lnTo>
                    <a:pt x="613048" y="133074"/>
                  </a:lnTo>
                  <a:lnTo>
                    <a:pt x="633622" y="141913"/>
                  </a:lnTo>
                  <a:lnTo>
                    <a:pt x="647367" y="151429"/>
                  </a:lnTo>
                  <a:lnTo>
                    <a:pt x="666674" y="167830"/>
                  </a:lnTo>
                  <a:lnTo>
                    <a:pt x="674199" y="167802"/>
                  </a:lnTo>
                  <a:lnTo>
                    <a:pt x="688181" y="174908"/>
                  </a:lnTo>
                  <a:lnTo>
                    <a:pt x="692239" y="183490"/>
                  </a:lnTo>
                  <a:lnTo>
                    <a:pt x="717738" y="192938"/>
                  </a:lnTo>
                  <a:lnTo>
                    <a:pt x="735378" y="183423"/>
                  </a:lnTo>
                  <a:lnTo>
                    <a:pt x="740607" y="168507"/>
                  </a:lnTo>
                  <a:lnTo>
                    <a:pt x="746017" y="156229"/>
                  </a:lnTo>
                  <a:lnTo>
                    <a:pt x="749342" y="141084"/>
                  </a:lnTo>
                  <a:lnTo>
                    <a:pt x="757467" y="119177"/>
                  </a:lnTo>
                  <a:lnTo>
                    <a:pt x="753752" y="105899"/>
                  </a:lnTo>
                  <a:lnTo>
                    <a:pt x="755675" y="97927"/>
                  </a:lnTo>
                  <a:lnTo>
                    <a:pt x="752590" y="82277"/>
                  </a:lnTo>
                  <a:lnTo>
                    <a:pt x="756085" y="61732"/>
                  </a:lnTo>
                  <a:lnTo>
                    <a:pt x="761209" y="56197"/>
                  </a:lnTo>
                  <a:lnTo>
                    <a:pt x="757047" y="47120"/>
                  </a:lnTo>
                  <a:lnTo>
                    <a:pt x="763505" y="32728"/>
                  </a:lnTo>
                  <a:lnTo>
                    <a:pt x="768572" y="17840"/>
                  </a:lnTo>
                  <a:lnTo>
                    <a:pt x="769239" y="10125"/>
                  </a:lnTo>
                  <a:lnTo>
                    <a:pt x="779164" y="0"/>
                  </a:lnTo>
                  <a:lnTo>
                    <a:pt x="786699" y="13221"/>
                  </a:lnTo>
                  <a:lnTo>
                    <a:pt x="788547" y="30204"/>
                  </a:lnTo>
                  <a:lnTo>
                    <a:pt x="795204" y="33481"/>
                  </a:lnTo>
                  <a:lnTo>
                    <a:pt x="796338" y="44882"/>
                  </a:lnTo>
                  <a:lnTo>
                    <a:pt x="806053" y="58712"/>
                  </a:lnTo>
                  <a:lnTo>
                    <a:pt x="808054" y="74143"/>
                  </a:lnTo>
                  <a:lnTo>
                    <a:pt x="807139" y="8399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B3127F4-7E15-EB4B-9561-1027EE4AF7F4}"/>
                </a:ext>
              </a:extLst>
            </p:cNvPr>
            <p:cNvSpPr/>
            <p:nvPr/>
          </p:nvSpPr>
          <p:spPr>
            <a:xfrm>
              <a:off x="9437836" y="4235157"/>
              <a:ext cx="149523" cy="124863"/>
            </a:xfrm>
            <a:custGeom>
              <a:avLst/>
              <a:gdLst>
                <a:gd name="connsiteX0" fmla="*/ 5553 w 149523"/>
                <a:gd name="connsiteY0" fmla="*/ 74543 h 124863"/>
                <a:gd name="connsiteX1" fmla="*/ 13468 w 149523"/>
                <a:gd name="connsiteY1" fmla="*/ 83811 h 124863"/>
                <a:gd name="connsiteX2" fmla="*/ 25270 w 149523"/>
                <a:gd name="connsiteY2" fmla="*/ 83734 h 124863"/>
                <a:gd name="connsiteX3" fmla="*/ 25146 w 149523"/>
                <a:gd name="connsiteY3" fmla="*/ 89049 h 124863"/>
                <a:gd name="connsiteX4" fmla="*/ 36052 w 149523"/>
                <a:gd name="connsiteY4" fmla="*/ 108861 h 124863"/>
                <a:gd name="connsiteX5" fmla="*/ 17736 w 149523"/>
                <a:gd name="connsiteY5" fmla="*/ 104318 h 124863"/>
                <a:gd name="connsiteX6" fmla="*/ 4239 w 149523"/>
                <a:gd name="connsiteY6" fmla="*/ 88497 h 124863"/>
                <a:gd name="connsiteX7" fmla="*/ 0 w 149523"/>
                <a:gd name="connsiteY7" fmla="*/ 75486 h 124863"/>
                <a:gd name="connsiteX8" fmla="*/ 5553 w 149523"/>
                <a:gd name="connsiteY8" fmla="*/ 74543 h 124863"/>
                <a:gd name="connsiteX9" fmla="*/ 68885 w 149523"/>
                <a:gd name="connsiteY9" fmla="*/ 22793 h 124863"/>
                <a:gd name="connsiteX10" fmla="*/ 80706 w 149523"/>
                <a:gd name="connsiteY10" fmla="*/ 25203 h 124863"/>
                <a:gd name="connsiteX11" fmla="*/ 85287 w 149523"/>
                <a:gd name="connsiteY11" fmla="*/ 16202 h 124863"/>
                <a:gd name="connsiteX12" fmla="*/ 101232 w 149523"/>
                <a:gd name="connsiteY12" fmla="*/ 1857 h 124863"/>
                <a:gd name="connsiteX13" fmla="*/ 115271 w 149523"/>
                <a:gd name="connsiteY13" fmla="*/ 20574 h 124863"/>
                <a:gd name="connsiteX14" fmla="*/ 128854 w 149523"/>
                <a:gd name="connsiteY14" fmla="*/ 45558 h 124863"/>
                <a:gd name="connsiteX15" fmla="*/ 141304 w 149523"/>
                <a:gd name="connsiteY15" fmla="*/ 47197 h 124863"/>
                <a:gd name="connsiteX16" fmla="*/ 149523 w 149523"/>
                <a:gd name="connsiteY16" fmla="*/ 56607 h 124863"/>
                <a:gd name="connsiteX17" fmla="*/ 127521 w 149523"/>
                <a:gd name="connsiteY17" fmla="*/ 59407 h 124863"/>
                <a:gd name="connsiteX18" fmla="*/ 122882 w 149523"/>
                <a:gd name="connsiteY18" fmla="*/ 86297 h 124863"/>
                <a:gd name="connsiteX19" fmla="*/ 118291 w 149523"/>
                <a:gd name="connsiteY19" fmla="*/ 98327 h 124863"/>
                <a:gd name="connsiteX20" fmla="*/ 108499 w 149523"/>
                <a:gd name="connsiteY20" fmla="*/ 106318 h 124863"/>
                <a:gd name="connsiteX21" fmla="*/ 109214 w 149523"/>
                <a:gd name="connsiteY21" fmla="*/ 123168 h 124863"/>
                <a:gd name="connsiteX22" fmla="*/ 102565 w 149523"/>
                <a:gd name="connsiteY22" fmla="*/ 124863 h 124863"/>
                <a:gd name="connsiteX23" fmla="*/ 85906 w 149523"/>
                <a:gd name="connsiteY23" fmla="*/ 107061 h 124863"/>
                <a:gd name="connsiteX24" fmla="*/ 95117 w 149523"/>
                <a:gd name="connsiteY24" fmla="*/ 90116 h 124863"/>
                <a:gd name="connsiteX25" fmla="*/ 87220 w 149523"/>
                <a:gd name="connsiteY25" fmla="*/ 80001 h 124863"/>
                <a:gd name="connsiteX26" fmla="*/ 77210 w 149523"/>
                <a:gd name="connsiteY26" fmla="*/ 82553 h 124863"/>
                <a:gd name="connsiteX27" fmla="*/ 45711 w 149523"/>
                <a:gd name="connsiteY27" fmla="*/ 107852 h 124863"/>
                <a:gd name="connsiteX28" fmla="*/ 45120 w 149523"/>
                <a:gd name="connsiteY28" fmla="*/ 84077 h 124863"/>
                <a:gd name="connsiteX29" fmla="*/ 33128 w 149523"/>
                <a:gd name="connsiteY29" fmla="*/ 78429 h 124863"/>
                <a:gd name="connsiteX30" fmla="*/ 21793 w 149523"/>
                <a:gd name="connsiteY30" fmla="*/ 69018 h 124863"/>
                <a:gd name="connsiteX31" fmla="*/ 29327 w 149523"/>
                <a:gd name="connsiteY31" fmla="*/ 57950 h 124863"/>
                <a:gd name="connsiteX32" fmla="*/ 15097 w 149523"/>
                <a:gd name="connsiteY32" fmla="*/ 45968 h 124863"/>
                <a:gd name="connsiteX33" fmla="*/ 20469 w 149523"/>
                <a:gd name="connsiteY33" fmla="*/ 37167 h 124863"/>
                <a:gd name="connsiteX34" fmla="*/ 10296 w 149523"/>
                <a:gd name="connsiteY34" fmla="*/ 31071 h 124863"/>
                <a:gd name="connsiteX35" fmla="*/ 4763 w 149523"/>
                <a:gd name="connsiteY35" fmla="*/ 21793 h 124863"/>
                <a:gd name="connsiteX36" fmla="*/ 11306 w 149523"/>
                <a:gd name="connsiteY36" fmla="*/ 16012 h 124863"/>
                <a:gd name="connsiteX37" fmla="*/ 31204 w 149523"/>
                <a:gd name="connsiteY37" fmla="*/ 26184 h 124863"/>
                <a:gd name="connsiteX38" fmla="*/ 45596 w 149523"/>
                <a:gd name="connsiteY38" fmla="*/ 28280 h 124863"/>
                <a:gd name="connsiteX39" fmla="*/ 49235 w 149523"/>
                <a:gd name="connsiteY39" fmla="*/ 24137 h 124863"/>
                <a:gd name="connsiteX40" fmla="*/ 36081 w 149523"/>
                <a:gd name="connsiteY40" fmla="*/ 4925 h 124863"/>
                <a:gd name="connsiteX41" fmla="*/ 43015 w 149523"/>
                <a:gd name="connsiteY41" fmla="*/ 0 h 124863"/>
                <a:gd name="connsiteX42" fmla="*/ 50521 w 149523"/>
                <a:gd name="connsiteY42" fmla="*/ 1200 h 124863"/>
                <a:gd name="connsiteX43" fmla="*/ 68885 w 149523"/>
                <a:gd name="connsiteY43" fmla="*/ 22793 h 12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49523" h="124863">
                  <a:moveTo>
                    <a:pt x="5553" y="74543"/>
                  </a:moveTo>
                  <a:lnTo>
                    <a:pt x="13468" y="83811"/>
                  </a:lnTo>
                  <a:lnTo>
                    <a:pt x="25270" y="83734"/>
                  </a:lnTo>
                  <a:lnTo>
                    <a:pt x="25146" y="89049"/>
                  </a:lnTo>
                  <a:lnTo>
                    <a:pt x="36052" y="108861"/>
                  </a:lnTo>
                  <a:lnTo>
                    <a:pt x="17736" y="104318"/>
                  </a:lnTo>
                  <a:lnTo>
                    <a:pt x="4239" y="88497"/>
                  </a:lnTo>
                  <a:lnTo>
                    <a:pt x="0" y="75486"/>
                  </a:lnTo>
                  <a:lnTo>
                    <a:pt x="5553" y="74543"/>
                  </a:lnTo>
                  <a:close/>
                  <a:moveTo>
                    <a:pt x="68885" y="22793"/>
                  </a:moveTo>
                  <a:lnTo>
                    <a:pt x="80706" y="25203"/>
                  </a:lnTo>
                  <a:lnTo>
                    <a:pt x="85287" y="16202"/>
                  </a:lnTo>
                  <a:lnTo>
                    <a:pt x="101232" y="1857"/>
                  </a:lnTo>
                  <a:lnTo>
                    <a:pt x="115271" y="20574"/>
                  </a:lnTo>
                  <a:lnTo>
                    <a:pt x="128854" y="45558"/>
                  </a:lnTo>
                  <a:lnTo>
                    <a:pt x="141304" y="47197"/>
                  </a:lnTo>
                  <a:lnTo>
                    <a:pt x="149523" y="56607"/>
                  </a:lnTo>
                  <a:lnTo>
                    <a:pt x="127521" y="59407"/>
                  </a:lnTo>
                  <a:lnTo>
                    <a:pt x="122882" y="86297"/>
                  </a:lnTo>
                  <a:lnTo>
                    <a:pt x="118291" y="98327"/>
                  </a:lnTo>
                  <a:lnTo>
                    <a:pt x="108499" y="106318"/>
                  </a:lnTo>
                  <a:lnTo>
                    <a:pt x="109214" y="123168"/>
                  </a:lnTo>
                  <a:lnTo>
                    <a:pt x="102565" y="124863"/>
                  </a:lnTo>
                  <a:lnTo>
                    <a:pt x="85906" y="107061"/>
                  </a:lnTo>
                  <a:lnTo>
                    <a:pt x="95117" y="90116"/>
                  </a:lnTo>
                  <a:lnTo>
                    <a:pt x="87220" y="80001"/>
                  </a:lnTo>
                  <a:lnTo>
                    <a:pt x="77210" y="82553"/>
                  </a:lnTo>
                  <a:lnTo>
                    <a:pt x="45711" y="107852"/>
                  </a:lnTo>
                  <a:lnTo>
                    <a:pt x="45120" y="84077"/>
                  </a:lnTo>
                  <a:lnTo>
                    <a:pt x="33128" y="78429"/>
                  </a:lnTo>
                  <a:lnTo>
                    <a:pt x="21793" y="69018"/>
                  </a:lnTo>
                  <a:lnTo>
                    <a:pt x="29327" y="57950"/>
                  </a:lnTo>
                  <a:lnTo>
                    <a:pt x="15097" y="45968"/>
                  </a:lnTo>
                  <a:lnTo>
                    <a:pt x="20469" y="37167"/>
                  </a:lnTo>
                  <a:lnTo>
                    <a:pt x="10296" y="31071"/>
                  </a:lnTo>
                  <a:lnTo>
                    <a:pt x="4763" y="21793"/>
                  </a:lnTo>
                  <a:lnTo>
                    <a:pt x="11306" y="16012"/>
                  </a:lnTo>
                  <a:lnTo>
                    <a:pt x="31204" y="26184"/>
                  </a:lnTo>
                  <a:lnTo>
                    <a:pt x="45596" y="28280"/>
                  </a:lnTo>
                  <a:lnTo>
                    <a:pt x="49235" y="24137"/>
                  </a:lnTo>
                  <a:lnTo>
                    <a:pt x="36081" y="4925"/>
                  </a:lnTo>
                  <a:lnTo>
                    <a:pt x="43015" y="0"/>
                  </a:lnTo>
                  <a:lnTo>
                    <a:pt x="50521" y="1200"/>
                  </a:lnTo>
                  <a:lnTo>
                    <a:pt x="68885" y="2279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11F2822-6F83-C84E-BB30-D0564005076E}"/>
                </a:ext>
              </a:extLst>
            </p:cNvPr>
            <p:cNvSpPr/>
            <p:nvPr/>
          </p:nvSpPr>
          <p:spPr>
            <a:xfrm>
              <a:off x="8662168" y="4111266"/>
              <a:ext cx="102812" cy="95526"/>
            </a:xfrm>
            <a:custGeom>
              <a:avLst/>
              <a:gdLst>
                <a:gd name="connsiteX0" fmla="*/ 86944 w 102812"/>
                <a:gd name="connsiteY0" fmla="*/ 14068 h 95526"/>
                <a:gd name="connsiteX1" fmla="*/ 96621 w 102812"/>
                <a:gd name="connsiteY1" fmla="*/ 13973 h 95526"/>
                <a:gd name="connsiteX2" fmla="*/ 89935 w 102812"/>
                <a:gd name="connsiteY2" fmla="*/ 30423 h 95526"/>
                <a:gd name="connsiteX3" fmla="*/ 102813 w 102812"/>
                <a:gd name="connsiteY3" fmla="*/ 44710 h 95526"/>
                <a:gd name="connsiteX4" fmla="*/ 98917 w 102812"/>
                <a:gd name="connsiteY4" fmla="*/ 62056 h 95526"/>
                <a:gd name="connsiteX5" fmla="*/ 92630 w 102812"/>
                <a:gd name="connsiteY5" fmla="*/ 63675 h 95526"/>
                <a:gd name="connsiteX6" fmla="*/ 87639 w 102812"/>
                <a:gd name="connsiteY6" fmla="*/ 67027 h 95526"/>
                <a:gd name="connsiteX7" fmla="*/ 78953 w 102812"/>
                <a:gd name="connsiteY7" fmla="*/ 75533 h 95526"/>
                <a:gd name="connsiteX8" fmla="*/ 75038 w 102812"/>
                <a:gd name="connsiteY8" fmla="*/ 95526 h 95526"/>
                <a:gd name="connsiteX9" fmla="*/ 51406 w 102812"/>
                <a:gd name="connsiteY9" fmla="*/ 81782 h 95526"/>
                <a:gd name="connsiteX10" fmla="*/ 41320 w 102812"/>
                <a:gd name="connsiteY10" fmla="*/ 66523 h 95526"/>
                <a:gd name="connsiteX11" fmla="*/ 31147 w 102812"/>
                <a:gd name="connsiteY11" fmla="*/ 58398 h 95526"/>
                <a:gd name="connsiteX12" fmla="*/ 18869 w 102812"/>
                <a:gd name="connsiteY12" fmla="*/ 44615 h 95526"/>
                <a:gd name="connsiteX13" fmla="*/ 13078 w 102812"/>
                <a:gd name="connsiteY13" fmla="*/ 33099 h 95526"/>
                <a:gd name="connsiteX14" fmla="*/ 0 w 102812"/>
                <a:gd name="connsiteY14" fmla="*/ 15630 h 95526"/>
                <a:gd name="connsiteX15" fmla="*/ 5582 w 102812"/>
                <a:gd name="connsiteY15" fmla="*/ 0 h 95526"/>
                <a:gd name="connsiteX16" fmla="*/ 15173 w 102812"/>
                <a:gd name="connsiteY16" fmla="*/ 8668 h 95526"/>
                <a:gd name="connsiteX17" fmla="*/ 20955 w 102812"/>
                <a:gd name="connsiteY17" fmla="*/ 838 h 95526"/>
                <a:gd name="connsiteX18" fmla="*/ 33433 w 102812"/>
                <a:gd name="connsiteY18" fmla="*/ 0 h 95526"/>
                <a:gd name="connsiteX19" fmla="*/ 56398 w 102812"/>
                <a:gd name="connsiteY19" fmla="*/ 6267 h 95526"/>
                <a:gd name="connsiteX20" fmla="*/ 74857 w 102812"/>
                <a:gd name="connsiteY20" fmla="*/ 5744 h 95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2812" h="95526">
                  <a:moveTo>
                    <a:pt x="86944" y="14068"/>
                  </a:moveTo>
                  <a:lnTo>
                    <a:pt x="96621" y="13973"/>
                  </a:lnTo>
                  <a:lnTo>
                    <a:pt x="89935" y="30423"/>
                  </a:lnTo>
                  <a:lnTo>
                    <a:pt x="102813" y="44710"/>
                  </a:lnTo>
                  <a:lnTo>
                    <a:pt x="98917" y="62056"/>
                  </a:lnTo>
                  <a:lnTo>
                    <a:pt x="92630" y="63675"/>
                  </a:lnTo>
                  <a:lnTo>
                    <a:pt x="87639" y="67027"/>
                  </a:lnTo>
                  <a:lnTo>
                    <a:pt x="78953" y="75533"/>
                  </a:lnTo>
                  <a:lnTo>
                    <a:pt x="75038" y="95526"/>
                  </a:lnTo>
                  <a:lnTo>
                    <a:pt x="51406" y="81782"/>
                  </a:lnTo>
                  <a:lnTo>
                    <a:pt x="41320" y="66523"/>
                  </a:lnTo>
                  <a:lnTo>
                    <a:pt x="31147" y="58398"/>
                  </a:lnTo>
                  <a:lnTo>
                    <a:pt x="18869" y="44615"/>
                  </a:lnTo>
                  <a:lnTo>
                    <a:pt x="13078" y="33099"/>
                  </a:lnTo>
                  <a:lnTo>
                    <a:pt x="0" y="15630"/>
                  </a:lnTo>
                  <a:lnTo>
                    <a:pt x="5582" y="0"/>
                  </a:lnTo>
                  <a:lnTo>
                    <a:pt x="15173" y="8668"/>
                  </a:lnTo>
                  <a:lnTo>
                    <a:pt x="20955" y="838"/>
                  </a:lnTo>
                  <a:lnTo>
                    <a:pt x="33433" y="0"/>
                  </a:lnTo>
                  <a:lnTo>
                    <a:pt x="56398" y="6267"/>
                  </a:lnTo>
                  <a:lnTo>
                    <a:pt x="74857" y="574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46A2E87-DA0B-C548-A33A-CC2986B1DBBA}"/>
                </a:ext>
              </a:extLst>
            </p:cNvPr>
            <p:cNvSpPr/>
            <p:nvPr/>
          </p:nvSpPr>
          <p:spPr>
            <a:xfrm>
              <a:off x="10593981" y="4733258"/>
              <a:ext cx="122539" cy="167420"/>
            </a:xfrm>
            <a:custGeom>
              <a:avLst/>
              <a:gdLst>
                <a:gd name="connsiteX0" fmla="*/ 122539 w 122539"/>
                <a:gd name="connsiteY0" fmla="*/ 128349 h 167420"/>
                <a:gd name="connsiteX1" fmla="*/ 121987 w 122539"/>
                <a:gd name="connsiteY1" fmla="*/ 148847 h 167420"/>
                <a:gd name="connsiteX2" fmla="*/ 112671 w 122539"/>
                <a:gd name="connsiteY2" fmla="*/ 144532 h 167420"/>
                <a:gd name="connsiteX3" fmla="*/ 114415 w 122539"/>
                <a:gd name="connsiteY3" fmla="*/ 167421 h 167420"/>
                <a:gd name="connsiteX4" fmla="*/ 106775 w 122539"/>
                <a:gd name="connsiteY4" fmla="*/ 152600 h 167420"/>
                <a:gd name="connsiteX5" fmla="*/ 105242 w 122539"/>
                <a:gd name="connsiteY5" fmla="*/ 138074 h 167420"/>
                <a:gd name="connsiteX6" fmla="*/ 100156 w 122539"/>
                <a:gd name="connsiteY6" fmla="*/ 124292 h 167420"/>
                <a:gd name="connsiteX7" fmla="*/ 89002 w 122539"/>
                <a:gd name="connsiteY7" fmla="*/ 107566 h 167420"/>
                <a:gd name="connsiteX8" fmla="*/ 64398 w 122539"/>
                <a:gd name="connsiteY8" fmla="*/ 106413 h 167420"/>
                <a:gd name="connsiteX9" fmla="*/ 66827 w 122539"/>
                <a:gd name="connsiteY9" fmla="*/ 118272 h 167420"/>
                <a:gd name="connsiteX10" fmla="*/ 58445 w 122539"/>
                <a:gd name="connsiteY10" fmla="*/ 134217 h 167420"/>
                <a:gd name="connsiteX11" fmla="*/ 47082 w 122539"/>
                <a:gd name="connsiteY11" fmla="*/ 128416 h 167420"/>
                <a:gd name="connsiteX12" fmla="*/ 43206 w 122539"/>
                <a:gd name="connsiteY12" fmla="*/ 133617 h 167420"/>
                <a:gd name="connsiteX13" fmla="*/ 35643 w 122539"/>
                <a:gd name="connsiteY13" fmla="*/ 130502 h 167420"/>
                <a:gd name="connsiteX14" fmla="*/ 25308 w 122539"/>
                <a:gd name="connsiteY14" fmla="*/ 127940 h 167420"/>
                <a:gd name="connsiteX15" fmla="*/ 21145 w 122539"/>
                <a:gd name="connsiteY15" fmla="*/ 104270 h 167420"/>
                <a:gd name="connsiteX16" fmla="*/ 11897 w 122539"/>
                <a:gd name="connsiteY16" fmla="*/ 82544 h 167420"/>
                <a:gd name="connsiteX17" fmla="*/ 16430 w 122539"/>
                <a:gd name="connsiteY17" fmla="*/ 65027 h 167420"/>
                <a:gd name="connsiteX18" fmla="*/ 0 w 122539"/>
                <a:gd name="connsiteY18" fmla="*/ 57226 h 167420"/>
                <a:gd name="connsiteX19" fmla="*/ 5925 w 122539"/>
                <a:gd name="connsiteY19" fmla="*/ 46568 h 167420"/>
                <a:gd name="connsiteX20" fmla="*/ 22622 w 122539"/>
                <a:gd name="connsiteY20" fmla="*/ 35643 h 167420"/>
                <a:gd name="connsiteX21" fmla="*/ 3343 w 122539"/>
                <a:gd name="connsiteY21" fmla="*/ 20069 h 167420"/>
                <a:gd name="connsiteX22" fmla="*/ 12773 w 122539"/>
                <a:gd name="connsiteY22" fmla="*/ 0 h 167420"/>
                <a:gd name="connsiteX23" fmla="*/ 33928 w 122539"/>
                <a:gd name="connsiteY23" fmla="*/ 12792 h 167420"/>
                <a:gd name="connsiteX24" fmla="*/ 46682 w 122539"/>
                <a:gd name="connsiteY24" fmla="*/ 14249 h 167420"/>
                <a:gd name="connsiteX25" fmla="*/ 49035 w 122539"/>
                <a:gd name="connsiteY25" fmla="*/ 34728 h 167420"/>
                <a:gd name="connsiteX26" fmla="*/ 74447 w 122539"/>
                <a:gd name="connsiteY26" fmla="*/ 38757 h 167420"/>
                <a:gd name="connsiteX27" fmla="*/ 99222 w 122539"/>
                <a:gd name="connsiteY27" fmla="*/ 38319 h 167420"/>
                <a:gd name="connsiteX28" fmla="*/ 114615 w 122539"/>
                <a:gd name="connsiteY28" fmla="*/ 43329 h 167420"/>
                <a:gd name="connsiteX29" fmla="*/ 102308 w 122539"/>
                <a:gd name="connsiteY29" fmla="*/ 68037 h 167420"/>
                <a:gd name="connsiteX30" fmla="*/ 90354 w 122539"/>
                <a:gd name="connsiteY30" fmla="*/ 69723 h 167420"/>
                <a:gd name="connsiteX31" fmla="*/ 82115 w 122539"/>
                <a:gd name="connsiteY31" fmla="*/ 86240 h 167420"/>
                <a:gd name="connsiteX32" fmla="*/ 96736 w 122539"/>
                <a:gd name="connsiteY32" fmla="*/ 101213 h 167420"/>
                <a:gd name="connsiteX33" fmla="*/ 101098 w 122539"/>
                <a:gd name="connsiteY33" fmla="*/ 82734 h 167420"/>
                <a:gd name="connsiteX34" fmla="*/ 108471 w 122539"/>
                <a:gd name="connsiteY34" fmla="*/ 82639 h 167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2539" h="167420">
                  <a:moveTo>
                    <a:pt x="122539" y="128349"/>
                  </a:moveTo>
                  <a:lnTo>
                    <a:pt x="121987" y="148847"/>
                  </a:lnTo>
                  <a:lnTo>
                    <a:pt x="112671" y="144532"/>
                  </a:lnTo>
                  <a:lnTo>
                    <a:pt x="114415" y="167421"/>
                  </a:lnTo>
                  <a:lnTo>
                    <a:pt x="106775" y="152600"/>
                  </a:lnTo>
                  <a:lnTo>
                    <a:pt x="105242" y="138074"/>
                  </a:lnTo>
                  <a:lnTo>
                    <a:pt x="100156" y="124292"/>
                  </a:lnTo>
                  <a:lnTo>
                    <a:pt x="89002" y="107566"/>
                  </a:lnTo>
                  <a:lnTo>
                    <a:pt x="64398" y="106413"/>
                  </a:lnTo>
                  <a:lnTo>
                    <a:pt x="66827" y="118272"/>
                  </a:lnTo>
                  <a:lnTo>
                    <a:pt x="58445" y="134217"/>
                  </a:lnTo>
                  <a:lnTo>
                    <a:pt x="47082" y="128416"/>
                  </a:lnTo>
                  <a:lnTo>
                    <a:pt x="43206" y="133617"/>
                  </a:lnTo>
                  <a:lnTo>
                    <a:pt x="35643" y="130502"/>
                  </a:lnTo>
                  <a:lnTo>
                    <a:pt x="25308" y="127940"/>
                  </a:lnTo>
                  <a:lnTo>
                    <a:pt x="21145" y="104270"/>
                  </a:lnTo>
                  <a:lnTo>
                    <a:pt x="11897" y="82544"/>
                  </a:lnTo>
                  <a:lnTo>
                    <a:pt x="16430" y="65027"/>
                  </a:lnTo>
                  <a:lnTo>
                    <a:pt x="0" y="57226"/>
                  </a:lnTo>
                  <a:lnTo>
                    <a:pt x="5925" y="46568"/>
                  </a:lnTo>
                  <a:lnTo>
                    <a:pt x="22622" y="35643"/>
                  </a:lnTo>
                  <a:lnTo>
                    <a:pt x="3343" y="20069"/>
                  </a:lnTo>
                  <a:lnTo>
                    <a:pt x="12773" y="0"/>
                  </a:lnTo>
                  <a:lnTo>
                    <a:pt x="33928" y="12792"/>
                  </a:lnTo>
                  <a:lnTo>
                    <a:pt x="46682" y="14249"/>
                  </a:lnTo>
                  <a:lnTo>
                    <a:pt x="49035" y="34728"/>
                  </a:lnTo>
                  <a:lnTo>
                    <a:pt x="74447" y="38757"/>
                  </a:lnTo>
                  <a:lnTo>
                    <a:pt x="99222" y="38319"/>
                  </a:lnTo>
                  <a:lnTo>
                    <a:pt x="114615" y="43329"/>
                  </a:lnTo>
                  <a:lnTo>
                    <a:pt x="102308" y="68037"/>
                  </a:lnTo>
                  <a:lnTo>
                    <a:pt x="90354" y="69723"/>
                  </a:lnTo>
                  <a:lnTo>
                    <a:pt x="82115" y="86240"/>
                  </a:lnTo>
                  <a:lnTo>
                    <a:pt x="96736" y="101213"/>
                  </a:lnTo>
                  <a:lnTo>
                    <a:pt x="101098" y="82734"/>
                  </a:lnTo>
                  <a:lnTo>
                    <a:pt x="108471" y="8263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284DD9C-168D-B840-B68A-0CD11E6C5EB2}"/>
                </a:ext>
              </a:extLst>
            </p:cNvPr>
            <p:cNvSpPr/>
            <p:nvPr/>
          </p:nvSpPr>
          <p:spPr>
            <a:xfrm>
              <a:off x="8308666" y="3860739"/>
              <a:ext cx="97288" cy="81486"/>
            </a:xfrm>
            <a:custGeom>
              <a:avLst/>
              <a:gdLst>
                <a:gd name="connsiteX0" fmla="*/ 21403 w 97288"/>
                <a:gd name="connsiteY0" fmla="*/ 5515 h 81486"/>
                <a:gd name="connsiteX1" fmla="*/ 40958 w 97288"/>
                <a:gd name="connsiteY1" fmla="*/ 8868 h 81486"/>
                <a:gd name="connsiteX2" fmla="*/ 65704 w 97288"/>
                <a:gd name="connsiteY2" fmla="*/ 0 h 81486"/>
                <a:gd name="connsiteX3" fmla="*/ 82610 w 97288"/>
                <a:gd name="connsiteY3" fmla="*/ 18631 h 81486"/>
                <a:gd name="connsiteX4" fmla="*/ 97289 w 97288"/>
                <a:gd name="connsiteY4" fmla="*/ 28499 h 81486"/>
                <a:gd name="connsiteX5" fmla="*/ 94259 w 97288"/>
                <a:gd name="connsiteY5" fmla="*/ 56769 h 81486"/>
                <a:gd name="connsiteX6" fmla="*/ 87297 w 97288"/>
                <a:gd name="connsiteY6" fmla="*/ 58341 h 81486"/>
                <a:gd name="connsiteX7" fmla="*/ 84401 w 97288"/>
                <a:gd name="connsiteY7" fmla="*/ 81486 h 81486"/>
                <a:gd name="connsiteX8" fmla="*/ 61036 w 97288"/>
                <a:gd name="connsiteY8" fmla="*/ 62694 h 81486"/>
                <a:gd name="connsiteX9" fmla="*/ 47339 w 97288"/>
                <a:gd name="connsiteY9" fmla="*/ 65913 h 81486"/>
                <a:gd name="connsiteX10" fmla="*/ 28689 w 97288"/>
                <a:gd name="connsiteY10" fmla="*/ 46320 h 81486"/>
                <a:gd name="connsiteX11" fmla="*/ 16278 w 97288"/>
                <a:gd name="connsiteY11" fmla="*/ 29480 h 81486"/>
                <a:gd name="connsiteX12" fmla="*/ 3867 w 97288"/>
                <a:gd name="connsiteY12" fmla="*/ 28794 h 81486"/>
                <a:gd name="connsiteX13" fmla="*/ 0 w 97288"/>
                <a:gd name="connsiteY13" fmla="*/ 13916 h 81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288" h="81486">
                  <a:moveTo>
                    <a:pt x="21403" y="5515"/>
                  </a:moveTo>
                  <a:lnTo>
                    <a:pt x="40958" y="8868"/>
                  </a:lnTo>
                  <a:lnTo>
                    <a:pt x="65704" y="0"/>
                  </a:lnTo>
                  <a:lnTo>
                    <a:pt x="82610" y="18631"/>
                  </a:lnTo>
                  <a:lnTo>
                    <a:pt x="97289" y="28499"/>
                  </a:lnTo>
                  <a:lnTo>
                    <a:pt x="94259" y="56769"/>
                  </a:lnTo>
                  <a:lnTo>
                    <a:pt x="87297" y="58341"/>
                  </a:lnTo>
                  <a:lnTo>
                    <a:pt x="84401" y="81486"/>
                  </a:lnTo>
                  <a:lnTo>
                    <a:pt x="61036" y="62694"/>
                  </a:lnTo>
                  <a:lnTo>
                    <a:pt x="47339" y="65913"/>
                  </a:lnTo>
                  <a:lnTo>
                    <a:pt x="28689" y="46320"/>
                  </a:lnTo>
                  <a:lnTo>
                    <a:pt x="16278" y="29480"/>
                  </a:lnTo>
                  <a:lnTo>
                    <a:pt x="3867" y="28794"/>
                  </a:lnTo>
                  <a:lnTo>
                    <a:pt x="0" y="1391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91E85C1-0CAA-C741-97C5-1AD4CAFE1174}"/>
                </a:ext>
              </a:extLst>
            </p:cNvPr>
            <p:cNvSpPr/>
            <p:nvPr/>
          </p:nvSpPr>
          <p:spPr>
            <a:xfrm>
              <a:off x="8095430" y="5055698"/>
              <a:ext cx="204244" cy="149618"/>
            </a:xfrm>
            <a:custGeom>
              <a:avLst/>
              <a:gdLst>
                <a:gd name="connsiteX0" fmla="*/ 70590 w 204244"/>
                <a:gd name="connsiteY0" fmla="*/ 148771 h 149618"/>
                <a:gd name="connsiteX1" fmla="*/ 52311 w 204244"/>
                <a:gd name="connsiteY1" fmla="*/ 141827 h 149618"/>
                <a:gd name="connsiteX2" fmla="*/ 39796 w 204244"/>
                <a:gd name="connsiteY2" fmla="*/ 142846 h 149618"/>
                <a:gd name="connsiteX3" fmla="*/ 30461 w 204244"/>
                <a:gd name="connsiteY3" fmla="*/ 149618 h 149618"/>
                <a:gd name="connsiteX4" fmla="*/ 18450 w 204244"/>
                <a:gd name="connsiteY4" fmla="*/ 143942 h 149618"/>
                <a:gd name="connsiteX5" fmla="*/ 13783 w 204244"/>
                <a:gd name="connsiteY5" fmla="*/ 135026 h 149618"/>
                <a:gd name="connsiteX6" fmla="*/ 1772 w 204244"/>
                <a:gd name="connsiteY6" fmla="*/ 129149 h 149618"/>
                <a:gd name="connsiteX7" fmla="*/ 0 w 204244"/>
                <a:gd name="connsiteY7" fmla="*/ 113471 h 149618"/>
                <a:gd name="connsiteX8" fmla="*/ 7286 w 204244"/>
                <a:gd name="connsiteY8" fmla="*/ 102003 h 149618"/>
                <a:gd name="connsiteX9" fmla="*/ 6668 w 204244"/>
                <a:gd name="connsiteY9" fmla="*/ 92831 h 149618"/>
                <a:gd name="connsiteX10" fmla="*/ 27870 w 204244"/>
                <a:gd name="connsiteY10" fmla="*/ 70342 h 149618"/>
                <a:gd name="connsiteX11" fmla="*/ 31785 w 204244"/>
                <a:gd name="connsiteY11" fmla="*/ 51673 h 149618"/>
                <a:gd name="connsiteX12" fmla="*/ 39110 w 204244"/>
                <a:gd name="connsiteY12" fmla="*/ 45015 h 149618"/>
                <a:gd name="connsiteX13" fmla="*/ 52016 w 204244"/>
                <a:gd name="connsiteY13" fmla="*/ 48692 h 149618"/>
                <a:gd name="connsiteX14" fmla="*/ 63217 w 204244"/>
                <a:gd name="connsiteY14" fmla="*/ 43139 h 149618"/>
                <a:gd name="connsiteX15" fmla="*/ 66847 w 204244"/>
                <a:gd name="connsiteY15" fmla="*/ 36119 h 149618"/>
                <a:gd name="connsiteX16" fmla="*/ 87563 w 204244"/>
                <a:gd name="connsiteY16" fmla="*/ 23860 h 149618"/>
                <a:gd name="connsiteX17" fmla="*/ 92669 w 204244"/>
                <a:gd name="connsiteY17" fmla="*/ 15297 h 149618"/>
                <a:gd name="connsiteX18" fmla="*/ 117624 w 204244"/>
                <a:gd name="connsiteY18" fmla="*/ 3905 h 149618"/>
                <a:gd name="connsiteX19" fmla="*/ 132331 w 204244"/>
                <a:gd name="connsiteY19" fmla="*/ 0 h 149618"/>
                <a:gd name="connsiteX20" fmla="*/ 138989 w 204244"/>
                <a:gd name="connsiteY20" fmla="*/ 5267 h 149618"/>
                <a:gd name="connsiteX21" fmla="*/ 156115 w 204244"/>
                <a:gd name="connsiteY21" fmla="*/ 5143 h 149618"/>
                <a:gd name="connsiteX22" fmla="*/ 154000 w 204244"/>
                <a:gd name="connsiteY22" fmla="*/ 18440 h 149618"/>
                <a:gd name="connsiteX23" fmla="*/ 157582 w 204244"/>
                <a:gd name="connsiteY23" fmla="*/ 30909 h 149618"/>
                <a:gd name="connsiteX24" fmla="*/ 172621 w 204244"/>
                <a:gd name="connsiteY24" fmla="*/ 48739 h 149618"/>
                <a:gd name="connsiteX25" fmla="*/ 173460 w 204244"/>
                <a:gd name="connsiteY25" fmla="*/ 61931 h 149618"/>
                <a:gd name="connsiteX26" fmla="*/ 204245 w 204244"/>
                <a:gd name="connsiteY26" fmla="*/ 68104 h 149618"/>
                <a:gd name="connsiteX27" fmla="*/ 203645 w 204244"/>
                <a:gd name="connsiteY27" fmla="*/ 86696 h 149618"/>
                <a:gd name="connsiteX28" fmla="*/ 197806 w 204244"/>
                <a:gd name="connsiteY28" fmla="*/ 94802 h 149618"/>
                <a:gd name="connsiteX29" fmla="*/ 184756 w 204244"/>
                <a:gd name="connsiteY29" fmla="*/ 97336 h 149618"/>
                <a:gd name="connsiteX30" fmla="*/ 179308 w 204244"/>
                <a:gd name="connsiteY30" fmla="*/ 109166 h 149618"/>
                <a:gd name="connsiteX31" fmla="*/ 170126 w 204244"/>
                <a:gd name="connsiteY31" fmla="*/ 112223 h 149618"/>
                <a:gd name="connsiteX32" fmla="*/ 146742 w 204244"/>
                <a:gd name="connsiteY32" fmla="*/ 111652 h 149618"/>
                <a:gd name="connsiteX33" fmla="*/ 134388 w 204244"/>
                <a:gd name="connsiteY33" fmla="*/ 109499 h 149618"/>
                <a:gd name="connsiteX34" fmla="*/ 125768 w 204244"/>
                <a:gd name="connsiteY34" fmla="*/ 113862 h 149618"/>
                <a:gd name="connsiteX35" fmla="*/ 113967 w 204244"/>
                <a:gd name="connsiteY35" fmla="*/ 111890 h 149618"/>
                <a:gd name="connsiteX36" fmla="*/ 67570 w 204244"/>
                <a:gd name="connsiteY36" fmla="*/ 113166 h 149618"/>
                <a:gd name="connsiteX37" fmla="*/ 66942 w 204244"/>
                <a:gd name="connsiteY37" fmla="*/ 128483 h 14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4244" h="149618">
                  <a:moveTo>
                    <a:pt x="70590" y="148771"/>
                  </a:moveTo>
                  <a:lnTo>
                    <a:pt x="52311" y="141827"/>
                  </a:lnTo>
                  <a:lnTo>
                    <a:pt x="39796" y="142846"/>
                  </a:lnTo>
                  <a:lnTo>
                    <a:pt x="30461" y="149618"/>
                  </a:lnTo>
                  <a:lnTo>
                    <a:pt x="18450" y="143942"/>
                  </a:lnTo>
                  <a:lnTo>
                    <a:pt x="13783" y="135026"/>
                  </a:lnTo>
                  <a:lnTo>
                    <a:pt x="1772" y="129149"/>
                  </a:lnTo>
                  <a:lnTo>
                    <a:pt x="0" y="113471"/>
                  </a:lnTo>
                  <a:lnTo>
                    <a:pt x="7286" y="102003"/>
                  </a:lnTo>
                  <a:lnTo>
                    <a:pt x="6668" y="92831"/>
                  </a:lnTo>
                  <a:lnTo>
                    <a:pt x="27870" y="70342"/>
                  </a:lnTo>
                  <a:lnTo>
                    <a:pt x="31785" y="51673"/>
                  </a:lnTo>
                  <a:lnTo>
                    <a:pt x="39110" y="45015"/>
                  </a:lnTo>
                  <a:lnTo>
                    <a:pt x="52016" y="48692"/>
                  </a:lnTo>
                  <a:lnTo>
                    <a:pt x="63217" y="43139"/>
                  </a:lnTo>
                  <a:lnTo>
                    <a:pt x="66847" y="36119"/>
                  </a:lnTo>
                  <a:lnTo>
                    <a:pt x="87563" y="23860"/>
                  </a:lnTo>
                  <a:lnTo>
                    <a:pt x="92669" y="15297"/>
                  </a:lnTo>
                  <a:lnTo>
                    <a:pt x="117624" y="3905"/>
                  </a:lnTo>
                  <a:lnTo>
                    <a:pt x="132331" y="0"/>
                  </a:lnTo>
                  <a:lnTo>
                    <a:pt x="138989" y="5267"/>
                  </a:lnTo>
                  <a:lnTo>
                    <a:pt x="156115" y="5143"/>
                  </a:lnTo>
                  <a:lnTo>
                    <a:pt x="154000" y="18440"/>
                  </a:lnTo>
                  <a:lnTo>
                    <a:pt x="157582" y="30909"/>
                  </a:lnTo>
                  <a:lnTo>
                    <a:pt x="172621" y="48739"/>
                  </a:lnTo>
                  <a:lnTo>
                    <a:pt x="173460" y="61931"/>
                  </a:lnTo>
                  <a:lnTo>
                    <a:pt x="204245" y="68104"/>
                  </a:lnTo>
                  <a:lnTo>
                    <a:pt x="203645" y="86696"/>
                  </a:lnTo>
                  <a:lnTo>
                    <a:pt x="197806" y="94802"/>
                  </a:lnTo>
                  <a:lnTo>
                    <a:pt x="184756" y="97336"/>
                  </a:lnTo>
                  <a:lnTo>
                    <a:pt x="179308" y="109166"/>
                  </a:lnTo>
                  <a:lnTo>
                    <a:pt x="170126" y="112223"/>
                  </a:lnTo>
                  <a:lnTo>
                    <a:pt x="146742" y="111652"/>
                  </a:lnTo>
                  <a:lnTo>
                    <a:pt x="134388" y="109499"/>
                  </a:lnTo>
                  <a:lnTo>
                    <a:pt x="125768" y="113862"/>
                  </a:lnTo>
                  <a:lnTo>
                    <a:pt x="113967" y="111890"/>
                  </a:lnTo>
                  <a:lnTo>
                    <a:pt x="67570" y="113166"/>
                  </a:lnTo>
                  <a:lnTo>
                    <a:pt x="66942" y="12848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3251DB6-050A-9F44-9D6F-49F3ACFF3437}"/>
                </a:ext>
              </a:extLst>
            </p:cNvPr>
            <p:cNvSpPr/>
            <p:nvPr/>
          </p:nvSpPr>
          <p:spPr>
            <a:xfrm>
              <a:off x="8839247" y="4148690"/>
              <a:ext cx="164982" cy="108737"/>
            </a:xfrm>
            <a:custGeom>
              <a:avLst/>
              <a:gdLst>
                <a:gd name="connsiteX0" fmla="*/ 7382 w 164982"/>
                <a:gd name="connsiteY0" fmla="*/ 0 h 108737"/>
                <a:gd name="connsiteX1" fmla="*/ 15068 w 164982"/>
                <a:gd name="connsiteY1" fmla="*/ 15221 h 108737"/>
                <a:gd name="connsiteX2" fmla="*/ 25412 w 164982"/>
                <a:gd name="connsiteY2" fmla="*/ 12516 h 108737"/>
                <a:gd name="connsiteX3" fmla="*/ 45939 w 164982"/>
                <a:gd name="connsiteY3" fmla="*/ 18269 h 108737"/>
                <a:gd name="connsiteX4" fmla="*/ 85154 w 164982"/>
                <a:gd name="connsiteY4" fmla="*/ 20212 h 108737"/>
                <a:gd name="connsiteX5" fmla="*/ 98403 w 164982"/>
                <a:gd name="connsiteY5" fmla="*/ 10801 h 108737"/>
                <a:gd name="connsiteX6" fmla="*/ 129845 w 164982"/>
                <a:gd name="connsiteY6" fmla="*/ 2191 h 108737"/>
                <a:gd name="connsiteX7" fmla="*/ 149276 w 164982"/>
                <a:gd name="connsiteY7" fmla="*/ 15640 h 108737"/>
                <a:gd name="connsiteX8" fmla="*/ 164982 w 164982"/>
                <a:gd name="connsiteY8" fmla="*/ 19507 h 108737"/>
                <a:gd name="connsiteX9" fmla="*/ 151123 w 164982"/>
                <a:gd name="connsiteY9" fmla="*/ 34709 h 108737"/>
                <a:gd name="connsiteX10" fmla="*/ 141370 w 164982"/>
                <a:gd name="connsiteY10" fmla="*/ 60703 h 108737"/>
                <a:gd name="connsiteX11" fmla="*/ 149980 w 164982"/>
                <a:gd name="connsiteY11" fmla="*/ 81229 h 108737"/>
                <a:gd name="connsiteX12" fmla="*/ 126987 w 164982"/>
                <a:gd name="connsiteY12" fmla="*/ 76419 h 108737"/>
                <a:gd name="connsiteX13" fmla="*/ 99784 w 164982"/>
                <a:gd name="connsiteY13" fmla="*/ 87687 h 108737"/>
                <a:gd name="connsiteX14" fmla="*/ 99498 w 164982"/>
                <a:gd name="connsiteY14" fmla="*/ 105394 h 108737"/>
                <a:gd name="connsiteX15" fmla="*/ 75219 w 164982"/>
                <a:gd name="connsiteY15" fmla="*/ 108737 h 108737"/>
                <a:gd name="connsiteX16" fmla="*/ 56407 w 164982"/>
                <a:gd name="connsiteY16" fmla="*/ 96345 h 108737"/>
                <a:gd name="connsiteX17" fmla="*/ 35023 w 164982"/>
                <a:gd name="connsiteY17" fmla="*/ 106099 h 108737"/>
                <a:gd name="connsiteX18" fmla="*/ 15268 w 164982"/>
                <a:gd name="connsiteY18" fmla="*/ 105070 h 108737"/>
                <a:gd name="connsiteX19" fmla="*/ 13373 w 164982"/>
                <a:gd name="connsiteY19" fmla="*/ 81515 h 108737"/>
                <a:gd name="connsiteX20" fmla="*/ 0 w 164982"/>
                <a:gd name="connsiteY20" fmla="*/ 69999 h 108737"/>
                <a:gd name="connsiteX21" fmla="*/ 4391 w 164982"/>
                <a:gd name="connsiteY21" fmla="*/ 64913 h 108737"/>
                <a:gd name="connsiteX22" fmla="*/ 1495 w 164982"/>
                <a:gd name="connsiteY22" fmla="*/ 60617 h 108737"/>
                <a:gd name="connsiteX23" fmla="*/ 5982 w 164982"/>
                <a:gd name="connsiteY23" fmla="*/ 49092 h 108737"/>
                <a:gd name="connsiteX24" fmla="*/ 16164 w 164982"/>
                <a:gd name="connsiteY24" fmla="*/ 37709 h 108737"/>
                <a:gd name="connsiteX25" fmla="*/ 3191 w 164982"/>
                <a:gd name="connsiteY25" fmla="*/ 21888 h 108737"/>
                <a:gd name="connsiteX26" fmla="*/ 791 w 164982"/>
                <a:gd name="connsiteY26" fmla="*/ 8411 h 10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4982" h="108737">
                  <a:moveTo>
                    <a:pt x="7382" y="0"/>
                  </a:moveTo>
                  <a:lnTo>
                    <a:pt x="15068" y="15221"/>
                  </a:lnTo>
                  <a:lnTo>
                    <a:pt x="25412" y="12516"/>
                  </a:lnTo>
                  <a:lnTo>
                    <a:pt x="45939" y="18269"/>
                  </a:lnTo>
                  <a:lnTo>
                    <a:pt x="85154" y="20212"/>
                  </a:lnTo>
                  <a:lnTo>
                    <a:pt x="98403" y="10801"/>
                  </a:lnTo>
                  <a:lnTo>
                    <a:pt x="129845" y="2191"/>
                  </a:lnTo>
                  <a:lnTo>
                    <a:pt x="149276" y="15640"/>
                  </a:lnTo>
                  <a:lnTo>
                    <a:pt x="164982" y="19507"/>
                  </a:lnTo>
                  <a:lnTo>
                    <a:pt x="151123" y="34709"/>
                  </a:lnTo>
                  <a:lnTo>
                    <a:pt x="141370" y="60703"/>
                  </a:lnTo>
                  <a:lnTo>
                    <a:pt x="149980" y="81229"/>
                  </a:lnTo>
                  <a:lnTo>
                    <a:pt x="126987" y="76419"/>
                  </a:lnTo>
                  <a:lnTo>
                    <a:pt x="99784" y="87687"/>
                  </a:lnTo>
                  <a:lnTo>
                    <a:pt x="99498" y="105394"/>
                  </a:lnTo>
                  <a:lnTo>
                    <a:pt x="75219" y="108737"/>
                  </a:lnTo>
                  <a:lnTo>
                    <a:pt x="56407" y="96345"/>
                  </a:lnTo>
                  <a:lnTo>
                    <a:pt x="35023" y="106099"/>
                  </a:lnTo>
                  <a:lnTo>
                    <a:pt x="15268" y="105070"/>
                  </a:lnTo>
                  <a:lnTo>
                    <a:pt x="13373" y="81515"/>
                  </a:lnTo>
                  <a:lnTo>
                    <a:pt x="0" y="69999"/>
                  </a:lnTo>
                  <a:lnTo>
                    <a:pt x="4391" y="64913"/>
                  </a:lnTo>
                  <a:lnTo>
                    <a:pt x="1495" y="60617"/>
                  </a:lnTo>
                  <a:lnTo>
                    <a:pt x="5982" y="49092"/>
                  </a:lnTo>
                  <a:lnTo>
                    <a:pt x="16164" y="37709"/>
                  </a:lnTo>
                  <a:lnTo>
                    <a:pt x="3191" y="21888"/>
                  </a:lnTo>
                  <a:lnTo>
                    <a:pt x="791" y="841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20771AD-FB3E-0144-A17D-122A617039A1}"/>
                </a:ext>
              </a:extLst>
            </p:cNvPr>
            <p:cNvSpPr/>
            <p:nvPr/>
          </p:nvSpPr>
          <p:spPr>
            <a:xfrm>
              <a:off x="9016698" y="5523814"/>
              <a:ext cx="46129" cy="57178"/>
            </a:xfrm>
            <a:custGeom>
              <a:avLst/>
              <a:gdLst>
                <a:gd name="connsiteX0" fmla="*/ 8411 w 46129"/>
                <a:gd name="connsiteY0" fmla="*/ 57178 h 57178"/>
                <a:gd name="connsiteX1" fmla="*/ 6715 w 46129"/>
                <a:gd name="connsiteY1" fmla="*/ 25108 h 57178"/>
                <a:gd name="connsiteX2" fmla="*/ 0 w 46129"/>
                <a:gd name="connsiteY2" fmla="*/ 13030 h 57178"/>
                <a:gd name="connsiteX3" fmla="*/ 16211 w 46129"/>
                <a:gd name="connsiteY3" fmla="*/ 15116 h 57178"/>
                <a:gd name="connsiteX4" fmla="*/ 24393 w 46129"/>
                <a:gd name="connsiteY4" fmla="*/ 0 h 57178"/>
                <a:gd name="connsiteX5" fmla="*/ 38585 w 46129"/>
                <a:gd name="connsiteY5" fmla="*/ 1733 h 57178"/>
                <a:gd name="connsiteX6" fmla="*/ 40129 w 46129"/>
                <a:gd name="connsiteY6" fmla="*/ 12192 h 57178"/>
                <a:gd name="connsiteX7" fmla="*/ 45882 w 46129"/>
                <a:gd name="connsiteY7" fmla="*/ 18212 h 57178"/>
                <a:gd name="connsiteX8" fmla="*/ 46130 w 46129"/>
                <a:gd name="connsiteY8" fmla="*/ 26851 h 57178"/>
                <a:gd name="connsiteX9" fmla="*/ 39538 w 46129"/>
                <a:gd name="connsiteY9" fmla="*/ 32413 h 57178"/>
                <a:gd name="connsiteX10" fmla="*/ 29146 w 46129"/>
                <a:gd name="connsiteY10" fmla="*/ 46272 h 57178"/>
                <a:gd name="connsiteX11" fmla="*/ 19450 w 46129"/>
                <a:gd name="connsiteY11" fmla="*/ 55912 h 5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129" h="57178">
                  <a:moveTo>
                    <a:pt x="8411" y="57178"/>
                  </a:moveTo>
                  <a:lnTo>
                    <a:pt x="6715" y="25108"/>
                  </a:lnTo>
                  <a:lnTo>
                    <a:pt x="0" y="13030"/>
                  </a:lnTo>
                  <a:lnTo>
                    <a:pt x="16211" y="15116"/>
                  </a:lnTo>
                  <a:lnTo>
                    <a:pt x="24393" y="0"/>
                  </a:lnTo>
                  <a:lnTo>
                    <a:pt x="38585" y="1733"/>
                  </a:lnTo>
                  <a:lnTo>
                    <a:pt x="40129" y="12192"/>
                  </a:lnTo>
                  <a:lnTo>
                    <a:pt x="45882" y="18212"/>
                  </a:lnTo>
                  <a:lnTo>
                    <a:pt x="46130" y="26851"/>
                  </a:lnTo>
                  <a:lnTo>
                    <a:pt x="39538" y="32413"/>
                  </a:lnTo>
                  <a:lnTo>
                    <a:pt x="29146" y="46272"/>
                  </a:lnTo>
                  <a:lnTo>
                    <a:pt x="19450" y="5591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6DE8579-6AC4-684B-8200-535B5DC48AD2}"/>
                </a:ext>
              </a:extLst>
            </p:cNvPr>
            <p:cNvSpPr/>
            <p:nvPr/>
          </p:nvSpPr>
          <p:spPr>
            <a:xfrm>
              <a:off x="8262156" y="5134374"/>
              <a:ext cx="80781" cy="163868"/>
            </a:xfrm>
            <a:custGeom>
              <a:avLst/>
              <a:gdLst>
                <a:gd name="connsiteX0" fmla="*/ 51263 w 80781"/>
                <a:gd name="connsiteY0" fmla="*/ 160744 h 163868"/>
                <a:gd name="connsiteX1" fmla="*/ 29194 w 80781"/>
                <a:gd name="connsiteY1" fmla="*/ 163868 h 163868"/>
                <a:gd name="connsiteX2" fmla="*/ 22612 w 80781"/>
                <a:gd name="connsiteY2" fmla="*/ 145447 h 163868"/>
                <a:gd name="connsiteX3" fmla="*/ 23832 w 80781"/>
                <a:gd name="connsiteY3" fmla="*/ 83915 h 163868"/>
                <a:gd name="connsiteX4" fmla="*/ 18450 w 80781"/>
                <a:gd name="connsiteY4" fmla="*/ 78372 h 163868"/>
                <a:gd name="connsiteX5" fmla="*/ 17440 w 80781"/>
                <a:gd name="connsiteY5" fmla="*/ 65170 h 163868"/>
                <a:gd name="connsiteX6" fmla="*/ 8163 w 80781"/>
                <a:gd name="connsiteY6" fmla="*/ 55731 h 163868"/>
                <a:gd name="connsiteX7" fmla="*/ 0 w 80781"/>
                <a:gd name="connsiteY7" fmla="*/ 47768 h 163868"/>
                <a:gd name="connsiteX8" fmla="*/ 3400 w 80781"/>
                <a:gd name="connsiteY8" fmla="*/ 33547 h 163868"/>
                <a:gd name="connsiteX9" fmla="*/ 12583 w 80781"/>
                <a:gd name="connsiteY9" fmla="*/ 30490 h 163868"/>
                <a:gd name="connsiteX10" fmla="*/ 18031 w 80781"/>
                <a:gd name="connsiteY10" fmla="*/ 18660 h 163868"/>
                <a:gd name="connsiteX11" fmla="*/ 31080 w 80781"/>
                <a:gd name="connsiteY11" fmla="*/ 16126 h 163868"/>
                <a:gd name="connsiteX12" fmla="*/ 36919 w 80781"/>
                <a:gd name="connsiteY12" fmla="*/ 8020 h 163868"/>
                <a:gd name="connsiteX13" fmla="*/ 45882 w 80781"/>
                <a:gd name="connsiteY13" fmla="*/ 76 h 163868"/>
                <a:gd name="connsiteX14" fmla="*/ 55454 w 80781"/>
                <a:gd name="connsiteY14" fmla="*/ 0 h 163868"/>
                <a:gd name="connsiteX15" fmla="*/ 75819 w 80781"/>
                <a:gd name="connsiteY15" fmla="*/ 15612 h 163868"/>
                <a:gd name="connsiteX16" fmla="*/ 74781 w 80781"/>
                <a:gd name="connsiteY16" fmla="*/ 24603 h 163868"/>
                <a:gd name="connsiteX17" fmla="*/ 80781 w 80781"/>
                <a:gd name="connsiteY17" fmla="*/ 40643 h 163868"/>
                <a:gd name="connsiteX18" fmla="*/ 75524 w 80781"/>
                <a:gd name="connsiteY18" fmla="*/ 51511 h 163868"/>
                <a:gd name="connsiteX19" fmla="*/ 78343 w 80781"/>
                <a:gd name="connsiteY19" fmla="*/ 58760 h 163868"/>
                <a:gd name="connsiteX20" fmla="*/ 65380 w 80781"/>
                <a:gd name="connsiteY20" fmla="*/ 75429 h 163868"/>
                <a:gd name="connsiteX21" fmla="*/ 57150 w 80781"/>
                <a:gd name="connsiteY21" fmla="*/ 83668 h 163868"/>
                <a:gd name="connsiteX22" fmla="*/ 52121 w 80781"/>
                <a:gd name="connsiteY22" fmla="*/ 100603 h 163868"/>
                <a:gd name="connsiteX23" fmla="*/ 52797 w 80781"/>
                <a:gd name="connsiteY23" fmla="*/ 117662 h 163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781" h="163868">
                  <a:moveTo>
                    <a:pt x="51263" y="160744"/>
                  </a:moveTo>
                  <a:lnTo>
                    <a:pt x="29194" y="163868"/>
                  </a:lnTo>
                  <a:lnTo>
                    <a:pt x="22612" y="145447"/>
                  </a:lnTo>
                  <a:lnTo>
                    <a:pt x="23832" y="83915"/>
                  </a:lnTo>
                  <a:lnTo>
                    <a:pt x="18450" y="78372"/>
                  </a:lnTo>
                  <a:lnTo>
                    <a:pt x="17440" y="65170"/>
                  </a:lnTo>
                  <a:lnTo>
                    <a:pt x="8163" y="55731"/>
                  </a:lnTo>
                  <a:lnTo>
                    <a:pt x="0" y="47768"/>
                  </a:lnTo>
                  <a:lnTo>
                    <a:pt x="3400" y="33547"/>
                  </a:lnTo>
                  <a:lnTo>
                    <a:pt x="12583" y="30490"/>
                  </a:lnTo>
                  <a:lnTo>
                    <a:pt x="18031" y="18660"/>
                  </a:lnTo>
                  <a:lnTo>
                    <a:pt x="31080" y="16126"/>
                  </a:lnTo>
                  <a:lnTo>
                    <a:pt x="36919" y="8020"/>
                  </a:lnTo>
                  <a:lnTo>
                    <a:pt x="45882" y="76"/>
                  </a:lnTo>
                  <a:lnTo>
                    <a:pt x="55454" y="0"/>
                  </a:lnTo>
                  <a:lnTo>
                    <a:pt x="75819" y="15612"/>
                  </a:lnTo>
                  <a:lnTo>
                    <a:pt x="74781" y="24603"/>
                  </a:lnTo>
                  <a:lnTo>
                    <a:pt x="80781" y="40643"/>
                  </a:lnTo>
                  <a:lnTo>
                    <a:pt x="75524" y="51511"/>
                  </a:lnTo>
                  <a:lnTo>
                    <a:pt x="78343" y="58760"/>
                  </a:lnTo>
                  <a:lnTo>
                    <a:pt x="65380" y="75429"/>
                  </a:lnTo>
                  <a:lnTo>
                    <a:pt x="57150" y="83668"/>
                  </a:lnTo>
                  <a:lnTo>
                    <a:pt x="52121" y="100603"/>
                  </a:lnTo>
                  <a:lnTo>
                    <a:pt x="52797" y="11766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012DC5F-C2F5-F847-8B60-D0AFF00958CC}"/>
                </a:ext>
              </a:extLst>
            </p:cNvPr>
            <p:cNvSpPr/>
            <p:nvPr/>
          </p:nvSpPr>
          <p:spPr>
            <a:xfrm>
              <a:off x="11291544" y="5316750"/>
              <a:ext cx="33299" cy="38338"/>
            </a:xfrm>
            <a:custGeom>
              <a:avLst/>
              <a:gdLst>
                <a:gd name="connsiteX0" fmla="*/ 0 w 33299"/>
                <a:gd name="connsiteY0" fmla="*/ 24555 h 38338"/>
                <a:gd name="connsiteX1" fmla="*/ 10573 w 33299"/>
                <a:gd name="connsiteY1" fmla="*/ 14592 h 38338"/>
                <a:gd name="connsiteX2" fmla="*/ 33300 w 33299"/>
                <a:gd name="connsiteY2" fmla="*/ 0 h 38338"/>
                <a:gd name="connsiteX3" fmla="*/ 32099 w 33299"/>
                <a:gd name="connsiteY3" fmla="*/ 13125 h 38338"/>
                <a:gd name="connsiteX4" fmla="*/ 30537 w 33299"/>
                <a:gd name="connsiteY4" fmla="*/ 30128 h 38338"/>
                <a:gd name="connsiteX5" fmla="*/ 17774 w 33299"/>
                <a:gd name="connsiteY5" fmla="*/ 29280 h 38338"/>
                <a:gd name="connsiteX6" fmla="*/ 12164 w 33299"/>
                <a:gd name="connsiteY6" fmla="*/ 38338 h 3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99" h="38338">
                  <a:moveTo>
                    <a:pt x="0" y="24555"/>
                  </a:moveTo>
                  <a:lnTo>
                    <a:pt x="10573" y="14592"/>
                  </a:lnTo>
                  <a:lnTo>
                    <a:pt x="33300" y="0"/>
                  </a:lnTo>
                  <a:lnTo>
                    <a:pt x="32099" y="13125"/>
                  </a:lnTo>
                  <a:lnTo>
                    <a:pt x="30537" y="30128"/>
                  </a:lnTo>
                  <a:lnTo>
                    <a:pt x="17774" y="29280"/>
                  </a:lnTo>
                  <a:lnTo>
                    <a:pt x="12164" y="3833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9F54745-A0F6-E048-B0AA-44BD434AB73E}"/>
                </a:ext>
              </a:extLst>
            </p:cNvPr>
            <p:cNvSpPr/>
            <p:nvPr/>
          </p:nvSpPr>
          <p:spPr>
            <a:xfrm>
              <a:off x="6383007" y="5721743"/>
              <a:ext cx="322935" cy="363531"/>
            </a:xfrm>
            <a:custGeom>
              <a:avLst/>
              <a:gdLst>
                <a:gd name="connsiteX0" fmla="*/ 180108 w 322935"/>
                <a:gd name="connsiteY0" fmla="*/ 339452 h 363531"/>
                <a:gd name="connsiteX1" fmla="*/ 149647 w 322935"/>
                <a:gd name="connsiteY1" fmla="*/ 338271 h 363531"/>
                <a:gd name="connsiteX2" fmla="*/ 139237 w 322935"/>
                <a:gd name="connsiteY2" fmla="*/ 361369 h 363531"/>
                <a:gd name="connsiteX3" fmla="*/ 123530 w 322935"/>
                <a:gd name="connsiteY3" fmla="*/ 340623 h 363531"/>
                <a:gd name="connsiteX4" fmla="*/ 88583 w 322935"/>
                <a:gd name="connsiteY4" fmla="*/ 333651 h 363531"/>
                <a:gd name="connsiteX5" fmla="*/ 66332 w 322935"/>
                <a:gd name="connsiteY5" fmla="*/ 359578 h 363531"/>
                <a:gd name="connsiteX6" fmla="*/ 47063 w 322935"/>
                <a:gd name="connsiteY6" fmla="*/ 363531 h 363531"/>
                <a:gd name="connsiteX7" fmla="*/ 36605 w 322935"/>
                <a:gd name="connsiteY7" fmla="*/ 324002 h 363531"/>
                <a:gd name="connsiteX8" fmla="*/ 22250 w 322935"/>
                <a:gd name="connsiteY8" fmla="*/ 292112 h 363531"/>
                <a:gd name="connsiteX9" fmla="*/ 30661 w 322935"/>
                <a:gd name="connsiteY9" fmla="*/ 264795 h 363531"/>
                <a:gd name="connsiteX10" fmla="*/ 16650 w 322935"/>
                <a:gd name="connsiteY10" fmla="*/ 252889 h 363531"/>
                <a:gd name="connsiteX11" fmla="*/ 13088 w 322935"/>
                <a:gd name="connsiteY11" fmla="*/ 232677 h 363531"/>
                <a:gd name="connsiteX12" fmla="*/ 0 w 322935"/>
                <a:gd name="connsiteY12" fmla="*/ 213703 h 363531"/>
                <a:gd name="connsiteX13" fmla="*/ 16840 w 322935"/>
                <a:gd name="connsiteY13" fmla="*/ 183737 h 363531"/>
                <a:gd name="connsiteX14" fmla="*/ 5353 w 322935"/>
                <a:gd name="connsiteY14" fmla="*/ 160525 h 363531"/>
                <a:gd name="connsiteX15" fmla="*/ 11478 w 322935"/>
                <a:gd name="connsiteY15" fmla="*/ 151266 h 363531"/>
                <a:gd name="connsiteX16" fmla="*/ 6696 w 322935"/>
                <a:gd name="connsiteY16" fmla="*/ 141075 h 363531"/>
                <a:gd name="connsiteX17" fmla="*/ 17136 w 322935"/>
                <a:gd name="connsiteY17" fmla="*/ 127359 h 363531"/>
                <a:gd name="connsiteX18" fmla="*/ 17650 w 322935"/>
                <a:gd name="connsiteY18" fmla="*/ 104089 h 363531"/>
                <a:gd name="connsiteX19" fmla="*/ 18974 w 322935"/>
                <a:gd name="connsiteY19" fmla="*/ 84925 h 363531"/>
                <a:gd name="connsiteX20" fmla="*/ 24708 w 322935"/>
                <a:gd name="connsiteY20" fmla="*/ 75714 h 363531"/>
                <a:gd name="connsiteX21" fmla="*/ 1619 w 322935"/>
                <a:gd name="connsiteY21" fmla="*/ 32090 h 363531"/>
                <a:gd name="connsiteX22" fmla="*/ 21479 w 322935"/>
                <a:gd name="connsiteY22" fmla="*/ 34376 h 363531"/>
                <a:gd name="connsiteX23" fmla="*/ 35233 w 322935"/>
                <a:gd name="connsiteY23" fmla="*/ 33785 h 363531"/>
                <a:gd name="connsiteX24" fmla="*/ 41186 w 322935"/>
                <a:gd name="connsiteY24" fmla="*/ 25613 h 363531"/>
                <a:gd name="connsiteX25" fmla="*/ 64541 w 322935"/>
                <a:gd name="connsiteY25" fmla="*/ 14678 h 363531"/>
                <a:gd name="connsiteX26" fmla="*/ 78610 w 322935"/>
                <a:gd name="connsiteY26" fmla="*/ 4553 h 363531"/>
                <a:gd name="connsiteX27" fmla="*/ 113557 w 322935"/>
                <a:gd name="connsiteY27" fmla="*/ 0 h 363531"/>
                <a:gd name="connsiteX28" fmla="*/ 110709 w 322935"/>
                <a:gd name="connsiteY28" fmla="*/ 20193 h 363531"/>
                <a:gd name="connsiteX29" fmla="*/ 113995 w 322935"/>
                <a:gd name="connsiteY29" fmla="*/ 30575 h 363531"/>
                <a:gd name="connsiteX30" fmla="*/ 111852 w 322935"/>
                <a:gd name="connsiteY30" fmla="*/ 48711 h 363531"/>
                <a:gd name="connsiteX31" fmla="*/ 140846 w 322935"/>
                <a:gd name="connsiteY31" fmla="*/ 73019 h 363531"/>
                <a:gd name="connsiteX32" fmla="*/ 170755 w 322935"/>
                <a:gd name="connsiteY32" fmla="*/ 77505 h 363531"/>
                <a:gd name="connsiteX33" fmla="*/ 181270 w 322935"/>
                <a:gd name="connsiteY33" fmla="*/ 87668 h 363531"/>
                <a:gd name="connsiteX34" fmla="*/ 199320 w 322935"/>
                <a:gd name="connsiteY34" fmla="*/ 93069 h 363531"/>
                <a:gd name="connsiteX35" fmla="*/ 210369 w 322935"/>
                <a:gd name="connsiteY35" fmla="*/ 100994 h 363531"/>
                <a:gd name="connsiteX36" fmla="*/ 227171 w 322935"/>
                <a:gd name="connsiteY36" fmla="*/ 100717 h 363531"/>
                <a:gd name="connsiteX37" fmla="*/ 242688 w 322935"/>
                <a:gd name="connsiteY37" fmla="*/ 108813 h 363531"/>
                <a:gd name="connsiteX38" fmla="*/ 243859 w 322935"/>
                <a:gd name="connsiteY38" fmla="*/ 124635 h 363531"/>
                <a:gd name="connsiteX39" fmla="*/ 249069 w 322935"/>
                <a:gd name="connsiteY39" fmla="*/ 132636 h 363531"/>
                <a:gd name="connsiteX40" fmla="*/ 249412 w 322935"/>
                <a:gd name="connsiteY40" fmla="*/ 144475 h 363531"/>
                <a:gd name="connsiteX41" fmla="*/ 241630 w 322935"/>
                <a:gd name="connsiteY41" fmla="*/ 144932 h 363531"/>
                <a:gd name="connsiteX42" fmla="*/ 251898 w 322935"/>
                <a:gd name="connsiteY42" fmla="*/ 177032 h 363531"/>
                <a:gd name="connsiteX43" fmla="*/ 303095 w 322935"/>
                <a:gd name="connsiteY43" fmla="*/ 178175 h 363531"/>
                <a:gd name="connsiteX44" fmla="*/ 299180 w 322935"/>
                <a:gd name="connsiteY44" fmla="*/ 194167 h 363531"/>
                <a:gd name="connsiteX45" fmla="*/ 302038 w 322935"/>
                <a:gd name="connsiteY45" fmla="*/ 205131 h 363531"/>
                <a:gd name="connsiteX46" fmla="*/ 316630 w 322935"/>
                <a:gd name="connsiteY46" fmla="*/ 212931 h 363531"/>
                <a:gd name="connsiteX47" fmla="*/ 322936 w 322935"/>
                <a:gd name="connsiteY47" fmla="*/ 230276 h 363531"/>
                <a:gd name="connsiteX48" fmla="*/ 318192 w 322935"/>
                <a:gd name="connsiteY48" fmla="*/ 252336 h 363531"/>
                <a:gd name="connsiteX49" fmla="*/ 310877 w 322935"/>
                <a:gd name="connsiteY49" fmla="*/ 264652 h 363531"/>
                <a:gd name="connsiteX50" fmla="*/ 313449 w 322935"/>
                <a:gd name="connsiteY50" fmla="*/ 280721 h 363531"/>
                <a:gd name="connsiteX51" fmla="*/ 305095 w 322935"/>
                <a:gd name="connsiteY51" fmla="*/ 286560 h 363531"/>
                <a:gd name="connsiteX52" fmla="*/ 304638 w 322935"/>
                <a:gd name="connsiteY52" fmla="*/ 277854 h 363531"/>
                <a:gd name="connsiteX53" fmla="*/ 279759 w 322935"/>
                <a:gd name="connsiteY53" fmla="*/ 263433 h 363531"/>
                <a:gd name="connsiteX54" fmla="*/ 254956 w 322935"/>
                <a:gd name="connsiteY54" fmla="*/ 263042 h 363531"/>
                <a:gd name="connsiteX55" fmla="*/ 208417 w 322935"/>
                <a:gd name="connsiteY55" fmla="*/ 271234 h 363531"/>
                <a:gd name="connsiteX56" fmla="*/ 195606 w 322935"/>
                <a:gd name="connsiteY56" fmla="*/ 296103 h 363531"/>
                <a:gd name="connsiteX57" fmla="*/ 194939 w 322935"/>
                <a:gd name="connsiteY57" fmla="*/ 311382 h 363531"/>
                <a:gd name="connsiteX58" fmla="*/ 184414 w 322935"/>
                <a:gd name="connsiteY58" fmla="*/ 345586 h 36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22935" h="363531">
                  <a:moveTo>
                    <a:pt x="180108" y="339452"/>
                  </a:moveTo>
                  <a:lnTo>
                    <a:pt x="149647" y="338271"/>
                  </a:lnTo>
                  <a:lnTo>
                    <a:pt x="139237" y="361369"/>
                  </a:lnTo>
                  <a:lnTo>
                    <a:pt x="123530" y="340623"/>
                  </a:lnTo>
                  <a:lnTo>
                    <a:pt x="88583" y="333651"/>
                  </a:lnTo>
                  <a:lnTo>
                    <a:pt x="66332" y="359578"/>
                  </a:lnTo>
                  <a:lnTo>
                    <a:pt x="47063" y="363531"/>
                  </a:lnTo>
                  <a:lnTo>
                    <a:pt x="36605" y="324002"/>
                  </a:lnTo>
                  <a:lnTo>
                    <a:pt x="22250" y="292112"/>
                  </a:lnTo>
                  <a:lnTo>
                    <a:pt x="30661" y="264795"/>
                  </a:lnTo>
                  <a:lnTo>
                    <a:pt x="16650" y="252889"/>
                  </a:lnTo>
                  <a:lnTo>
                    <a:pt x="13088" y="232677"/>
                  </a:lnTo>
                  <a:lnTo>
                    <a:pt x="0" y="213703"/>
                  </a:lnTo>
                  <a:lnTo>
                    <a:pt x="16840" y="183737"/>
                  </a:lnTo>
                  <a:lnTo>
                    <a:pt x="5353" y="160525"/>
                  </a:lnTo>
                  <a:lnTo>
                    <a:pt x="11478" y="151266"/>
                  </a:lnTo>
                  <a:lnTo>
                    <a:pt x="6696" y="141075"/>
                  </a:lnTo>
                  <a:lnTo>
                    <a:pt x="17136" y="127359"/>
                  </a:lnTo>
                  <a:lnTo>
                    <a:pt x="17650" y="104089"/>
                  </a:lnTo>
                  <a:lnTo>
                    <a:pt x="18974" y="84925"/>
                  </a:lnTo>
                  <a:lnTo>
                    <a:pt x="24708" y="75714"/>
                  </a:lnTo>
                  <a:lnTo>
                    <a:pt x="1619" y="32090"/>
                  </a:lnTo>
                  <a:lnTo>
                    <a:pt x="21479" y="34376"/>
                  </a:lnTo>
                  <a:lnTo>
                    <a:pt x="35233" y="33785"/>
                  </a:lnTo>
                  <a:lnTo>
                    <a:pt x="41186" y="25613"/>
                  </a:lnTo>
                  <a:lnTo>
                    <a:pt x="64541" y="14678"/>
                  </a:lnTo>
                  <a:lnTo>
                    <a:pt x="78610" y="4553"/>
                  </a:lnTo>
                  <a:lnTo>
                    <a:pt x="113557" y="0"/>
                  </a:lnTo>
                  <a:lnTo>
                    <a:pt x="110709" y="20193"/>
                  </a:lnTo>
                  <a:lnTo>
                    <a:pt x="113995" y="30575"/>
                  </a:lnTo>
                  <a:lnTo>
                    <a:pt x="111852" y="48711"/>
                  </a:lnTo>
                  <a:lnTo>
                    <a:pt x="140846" y="73019"/>
                  </a:lnTo>
                  <a:lnTo>
                    <a:pt x="170755" y="77505"/>
                  </a:lnTo>
                  <a:lnTo>
                    <a:pt x="181270" y="87668"/>
                  </a:lnTo>
                  <a:lnTo>
                    <a:pt x="199320" y="93069"/>
                  </a:lnTo>
                  <a:lnTo>
                    <a:pt x="210369" y="100994"/>
                  </a:lnTo>
                  <a:lnTo>
                    <a:pt x="227171" y="100717"/>
                  </a:lnTo>
                  <a:lnTo>
                    <a:pt x="242688" y="108813"/>
                  </a:lnTo>
                  <a:lnTo>
                    <a:pt x="243859" y="124635"/>
                  </a:lnTo>
                  <a:lnTo>
                    <a:pt x="249069" y="132636"/>
                  </a:lnTo>
                  <a:lnTo>
                    <a:pt x="249412" y="144475"/>
                  </a:lnTo>
                  <a:lnTo>
                    <a:pt x="241630" y="144932"/>
                  </a:lnTo>
                  <a:lnTo>
                    <a:pt x="251898" y="177032"/>
                  </a:lnTo>
                  <a:lnTo>
                    <a:pt x="303095" y="178175"/>
                  </a:lnTo>
                  <a:lnTo>
                    <a:pt x="299180" y="194167"/>
                  </a:lnTo>
                  <a:lnTo>
                    <a:pt x="302038" y="205131"/>
                  </a:lnTo>
                  <a:lnTo>
                    <a:pt x="316630" y="212931"/>
                  </a:lnTo>
                  <a:lnTo>
                    <a:pt x="322936" y="230276"/>
                  </a:lnTo>
                  <a:lnTo>
                    <a:pt x="318192" y="252336"/>
                  </a:lnTo>
                  <a:lnTo>
                    <a:pt x="310877" y="264652"/>
                  </a:lnTo>
                  <a:lnTo>
                    <a:pt x="313449" y="280721"/>
                  </a:lnTo>
                  <a:lnTo>
                    <a:pt x="305095" y="286560"/>
                  </a:lnTo>
                  <a:lnTo>
                    <a:pt x="304638" y="277854"/>
                  </a:lnTo>
                  <a:lnTo>
                    <a:pt x="279759" y="263433"/>
                  </a:lnTo>
                  <a:lnTo>
                    <a:pt x="254956" y="263042"/>
                  </a:lnTo>
                  <a:lnTo>
                    <a:pt x="208417" y="271234"/>
                  </a:lnTo>
                  <a:lnTo>
                    <a:pt x="195606" y="296103"/>
                  </a:lnTo>
                  <a:lnTo>
                    <a:pt x="194939" y="311382"/>
                  </a:lnTo>
                  <a:lnTo>
                    <a:pt x="184414" y="34558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6596622-9EC6-9042-8831-0E572066ACDD}"/>
                </a:ext>
              </a:extLst>
            </p:cNvPr>
            <p:cNvSpPr/>
            <p:nvPr/>
          </p:nvSpPr>
          <p:spPr>
            <a:xfrm>
              <a:off x="6265582" y="5322169"/>
              <a:ext cx="1048426" cy="1092726"/>
            </a:xfrm>
            <a:custGeom>
              <a:avLst/>
              <a:gdLst>
                <a:gd name="connsiteX0" fmla="*/ 436979 w 1048426"/>
                <a:gd name="connsiteY0" fmla="*/ 981380 h 1092726"/>
                <a:gd name="connsiteX1" fmla="*/ 472602 w 1048426"/>
                <a:gd name="connsiteY1" fmla="*/ 939737 h 1092726"/>
                <a:gd name="connsiteX2" fmla="*/ 502749 w 1048426"/>
                <a:gd name="connsiteY2" fmla="*/ 910419 h 1092726"/>
                <a:gd name="connsiteX3" fmla="*/ 520684 w 1048426"/>
                <a:gd name="connsiteY3" fmla="*/ 898207 h 1092726"/>
                <a:gd name="connsiteX4" fmla="*/ 543173 w 1048426"/>
                <a:gd name="connsiteY4" fmla="*/ 881749 h 1092726"/>
                <a:gd name="connsiteX5" fmla="*/ 543716 w 1048426"/>
                <a:gd name="connsiteY5" fmla="*/ 858031 h 1092726"/>
                <a:gd name="connsiteX6" fmla="*/ 530314 w 1048426"/>
                <a:gd name="connsiteY6" fmla="*/ 841000 h 1092726"/>
                <a:gd name="connsiteX7" fmla="*/ 517093 w 1048426"/>
                <a:gd name="connsiteY7" fmla="*/ 846649 h 1092726"/>
                <a:gd name="connsiteX8" fmla="*/ 522332 w 1048426"/>
                <a:gd name="connsiteY8" fmla="*/ 829666 h 1092726"/>
                <a:gd name="connsiteX9" fmla="*/ 525952 w 1048426"/>
                <a:gd name="connsiteY9" fmla="*/ 812359 h 1092726"/>
                <a:gd name="connsiteX10" fmla="*/ 525961 w 1048426"/>
                <a:gd name="connsiteY10" fmla="*/ 796337 h 1092726"/>
                <a:gd name="connsiteX11" fmla="*/ 516360 w 1048426"/>
                <a:gd name="connsiteY11" fmla="*/ 791070 h 1092726"/>
                <a:gd name="connsiteX12" fmla="*/ 506340 w 1048426"/>
                <a:gd name="connsiteY12" fmla="*/ 795766 h 1092726"/>
                <a:gd name="connsiteX13" fmla="*/ 496376 w 1048426"/>
                <a:gd name="connsiteY13" fmla="*/ 794471 h 1092726"/>
                <a:gd name="connsiteX14" fmla="*/ 493262 w 1048426"/>
                <a:gd name="connsiteY14" fmla="*/ 783307 h 1092726"/>
                <a:gd name="connsiteX15" fmla="*/ 490776 w 1048426"/>
                <a:gd name="connsiteY15" fmla="*/ 756847 h 1092726"/>
                <a:gd name="connsiteX16" fmla="*/ 485775 w 1048426"/>
                <a:gd name="connsiteY16" fmla="*/ 748256 h 1092726"/>
                <a:gd name="connsiteX17" fmla="*/ 467735 w 1048426"/>
                <a:gd name="connsiteY17" fmla="*/ 740493 h 1092726"/>
                <a:gd name="connsiteX18" fmla="*/ 456838 w 1048426"/>
                <a:gd name="connsiteY18" fmla="*/ 746113 h 1092726"/>
                <a:gd name="connsiteX19" fmla="*/ 428644 w 1048426"/>
                <a:gd name="connsiteY19" fmla="*/ 740607 h 1092726"/>
                <a:gd name="connsiteX20" fmla="*/ 430416 w 1048426"/>
                <a:gd name="connsiteY20" fmla="*/ 701888 h 1092726"/>
                <a:gd name="connsiteX21" fmla="*/ 422520 w 1048426"/>
                <a:gd name="connsiteY21" fmla="*/ 686134 h 1092726"/>
                <a:gd name="connsiteX22" fmla="*/ 430873 w 1048426"/>
                <a:gd name="connsiteY22" fmla="*/ 680295 h 1092726"/>
                <a:gd name="connsiteX23" fmla="*/ 428301 w 1048426"/>
                <a:gd name="connsiteY23" fmla="*/ 664226 h 1092726"/>
                <a:gd name="connsiteX24" fmla="*/ 435616 w 1048426"/>
                <a:gd name="connsiteY24" fmla="*/ 651910 h 1092726"/>
                <a:gd name="connsiteX25" fmla="*/ 440360 w 1048426"/>
                <a:gd name="connsiteY25" fmla="*/ 629850 h 1092726"/>
                <a:gd name="connsiteX26" fmla="*/ 434054 w 1048426"/>
                <a:gd name="connsiteY26" fmla="*/ 612505 h 1092726"/>
                <a:gd name="connsiteX27" fmla="*/ 419462 w 1048426"/>
                <a:gd name="connsiteY27" fmla="*/ 604704 h 1092726"/>
                <a:gd name="connsiteX28" fmla="*/ 416605 w 1048426"/>
                <a:gd name="connsiteY28" fmla="*/ 593741 h 1092726"/>
                <a:gd name="connsiteX29" fmla="*/ 420519 w 1048426"/>
                <a:gd name="connsiteY29" fmla="*/ 577748 h 1092726"/>
                <a:gd name="connsiteX30" fmla="*/ 369323 w 1048426"/>
                <a:gd name="connsiteY30" fmla="*/ 576606 h 1092726"/>
                <a:gd name="connsiteX31" fmla="*/ 359055 w 1048426"/>
                <a:gd name="connsiteY31" fmla="*/ 544506 h 1092726"/>
                <a:gd name="connsiteX32" fmla="*/ 366836 w 1048426"/>
                <a:gd name="connsiteY32" fmla="*/ 544049 h 1092726"/>
                <a:gd name="connsiteX33" fmla="*/ 366494 w 1048426"/>
                <a:gd name="connsiteY33" fmla="*/ 532209 h 1092726"/>
                <a:gd name="connsiteX34" fmla="*/ 361283 w 1048426"/>
                <a:gd name="connsiteY34" fmla="*/ 524208 h 1092726"/>
                <a:gd name="connsiteX35" fmla="*/ 360112 w 1048426"/>
                <a:gd name="connsiteY35" fmla="*/ 508387 h 1092726"/>
                <a:gd name="connsiteX36" fmla="*/ 344596 w 1048426"/>
                <a:gd name="connsiteY36" fmla="*/ 500291 h 1092726"/>
                <a:gd name="connsiteX37" fmla="*/ 327793 w 1048426"/>
                <a:gd name="connsiteY37" fmla="*/ 500567 h 1092726"/>
                <a:gd name="connsiteX38" fmla="*/ 316745 w 1048426"/>
                <a:gd name="connsiteY38" fmla="*/ 492643 h 1092726"/>
                <a:gd name="connsiteX39" fmla="*/ 298695 w 1048426"/>
                <a:gd name="connsiteY39" fmla="*/ 487242 h 1092726"/>
                <a:gd name="connsiteX40" fmla="*/ 288179 w 1048426"/>
                <a:gd name="connsiteY40" fmla="*/ 477079 h 1092726"/>
                <a:gd name="connsiteX41" fmla="*/ 258271 w 1048426"/>
                <a:gd name="connsiteY41" fmla="*/ 472592 h 1092726"/>
                <a:gd name="connsiteX42" fmla="*/ 229276 w 1048426"/>
                <a:gd name="connsiteY42" fmla="*/ 448285 h 1092726"/>
                <a:gd name="connsiteX43" fmla="*/ 231420 w 1048426"/>
                <a:gd name="connsiteY43" fmla="*/ 430149 h 1092726"/>
                <a:gd name="connsiteX44" fmla="*/ 228133 w 1048426"/>
                <a:gd name="connsiteY44" fmla="*/ 419767 h 1092726"/>
                <a:gd name="connsiteX45" fmla="*/ 230981 w 1048426"/>
                <a:gd name="connsiteY45" fmla="*/ 399574 h 1092726"/>
                <a:gd name="connsiteX46" fmla="*/ 196034 w 1048426"/>
                <a:gd name="connsiteY46" fmla="*/ 404127 h 1092726"/>
                <a:gd name="connsiteX47" fmla="*/ 181966 w 1048426"/>
                <a:gd name="connsiteY47" fmla="*/ 414252 h 1092726"/>
                <a:gd name="connsiteX48" fmla="*/ 158610 w 1048426"/>
                <a:gd name="connsiteY48" fmla="*/ 425187 h 1092726"/>
                <a:gd name="connsiteX49" fmla="*/ 152657 w 1048426"/>
                <a:gd name="connsiteY49" fmla="*/ 433359 h 1092726"/>
                <a:gd name="connsiteX50" fmla="*/ 138903 w 1048426"/>
                <a:gd name="connsiteY50" fmla="*/ 433949 h 1092726"/>
                <a:gd name="connsiteX51" fmla="*/ 119044 w 1048426"/>
                <a:gd name="connsiteY51" fmla="*/ 431663 h 1092726"/>
                <a:gd name="connsiteX52" fmla="*/ 103975 w 1048426"/>
                <a:gd name="connsiteY52" fmla="*/ 436312 h 1092726"/>
                <a:gd name="connsiteX53" fmla="*/ 91831 w 1048426"/>
                <a:gd name="connsiteY53" fmla="*/ 433207 h 1092726"/>
                <a:gd name="connsiteX54" fmla="*/ 93612 w 1048426"/>
                <a:gd name="connsiteY54" fmla="*/ 392249 h 1092726"/>
                <a:gd name="connsiteX55" fmla="*/ 71704 w 1048426"/>
                <a:gd name="connsiteY55" fmla="*/ 408118 h 1092726"/>
                <a:gd name="connsiteX56" fmla="*/ 48130 w 1048426"/>
                <a:gd name="connsiteY56" fmla="*/ 407423 h 1092726"/>
                <a:gd name="connsiteX57" fmla="*/ 38033 w 1048426"/>
                <a:gd name="connsiteY57" fmla="*/ 393059 h 1092726"/>
                <a:gd name="connsiteX58" fmla="*/ 20307 w 1048426"/>
                <a:gd name="connsiteY58" fmla="*/ 391496 h 1092726"/>
                <a:gd name="connsiteX59" fmla="*/ 25956 w 1048426"/>
                <a:gd name="connsiteY59" fmla="*/ 379952 h 1092726"/>
                <a:gd name="connsiteX60" fmla="*/ 11116 w 1048426"/>
                <a:gd name="connsiteY60" fmla="*/ 363626 h 1092726"/>
                <a:gd name="connsiteX61" fmla="*/ 0 w 1048426"/>
                <a:gd name="connsiteY61" fmla="*/ 339500 h 1092726"/>
                <a:gd name="connsiteX62" fmla="*/ 7039 w 1048426"/>
                <a:gd name="connsiteY62" fmla="*/ 334604 h 1092726"/>
                <a:gd name="connsiteX63" fmla="*/ 7020 w 1048426"/>
                <a:gd name="connsiteY63" fmla="*/ 323317 h 1092726"/>
                <a:gd name="connsiteX64" fmla="*/ 23155 w 1048426"/>
                <a:gd name="connsiteY64" fmla="*/ 315601 h 1092726"/>
                <a:gd name="connsiteX65" fmla="*/ 20498 w 1048426"/>
                <a:gd name="connsiteY65" fmla="*/ 301162 h 1092726"/>
                <a:gd name="connsiteX66" fmla="*/ 27308 w 1048426"/>
                <a:gd name="connsiteY66" fmla="*/ 291884 h 1092726"/>
                <a:gd name="connsiteX67" fmla="*/ 29251 w 1048426"/>
                <a:gd name="connsiteY67" fmla="*/ 279445 h 1092726"/>
                <a:gd name="connsiteX68" fmla="*/ 59789 w 1048426"/>
                <a:gd name="connsiteY68" fmla="*/ 261328 h 1092726"/>
                <a:gd name="connsiteX69" fmla="*/ 81677 w 1048426"/>
                <a:gd name="connsiteY69" fmla="*/ 256204 h 1092726"/>
                <a:gd name="connsiteX70" fmla="*/ 85258 w 1048426"/>
                <a:gd name="connsiteY70" fmla="*/ 252203 h 1092726"/>
                <a:gd name="connsiteX71" fmla="*/ 109328 w 1048426"/>
                <a:gd name="connsiteY71" fmla="*/ 253451 h 1092726"/>
                <a:gd name="connsiteX72" fmla="*/ 121330 w 1048426"/>
                <a:gd name="connsiteY72" fmla="*/ 180613 h 1092726"/>
                <a:gd name="connsiteX73" fmla="*/ 121958 w 1048426"/>
                <a:gd name="connsiteY73" fmla="*/ 169107 h 1092726"/>
                <a:gd name="connsiteX74" fmla="*/ 117777 w 1048426"/>
                <a:gd name="connsiteY74" fmla="*/ 153914 h 1092726"/>
                <a:gd name="connsiteX75" fmla="*/ 105928 w 1048426"/>
                <a:gd name="connsiteY75" fmla="*/ 144237 h 1092726"/>
                <a:gd name="connsiteX76" fmla="*/ 106061 w 1048426"/>
                <a:gd name="connsiteY76" fmla="*/ 124959 h 1092726"/>
                <a:gd name="connsiteX77" fmla="*/ 121111 w 1048426"/>
                <a:gd name="connsiteY77" fmla="*/ 120587 h 1092726"/>
                <a:gd name="connsiteX78" fmla="*/ 126445 w 1048426"/>
                <a:gd name="connsiteY78" fmla="*/ 123339 h 1092726"/>
                <a:gd name="connsiteX79" fmla="*/ 127349 w 1048426"/>
                <a:gd name="connsiteY79" fmla="*/ 113176 h 1092726"/>
                <a:gd name="connsiteX80" fmla="*/ 111700 w 1048426"/>
                <a:gd name="connsiteY80" fmla="*/ 110433 h 1092726"/>
                <a:gd name="connsiteX81" fmla="*/ 111376 w 1048426"/>
                <a:gd name="connsiteY81" fmla="*/ 93821 h 1092726"/>
                <a:gd name="connsiteX82" fmla="*/ 163402 w 1048426"/>
                <a:gd name="connsiteY82" fmla="*/ 94421 h 1092726"/>
                <a:gd name="connsiteX83" fmla="*/ 172241 w 1048426"/>
                <a:gd name="connsiteY83" fmla="*/ 85268 h 1092726"/>
                <a:gd name="connsiteX84" fmla="*/ 179661 w 1048426"/>
                <a:gd name="connsiteY84" fmla="*/ 93688 h 1092726"/>
                <a:gd name="connsiteX85" fmla="*/ 184861 w 1048426"/>
                <a:gd name="connsiteY85" fmla="*/ 109338 h 1092726"/>
                <a:gd name="connsiteX86" fmla="*/ 189910 w 1048426"/>
                <a:gd name="connsiteY86" fmla="*/ 106071 h 1092726"/>
                <a:gd name="connsiteX87" fmla="*/ 204607 w 1048426"/>
                <a:gd name="connsiteY87" fmla="*/ 120101 h 1092726"/>
                <a:gd name="connsiteX88" fmla="*/ 225371 w 1048426"/>
                <a:gd name="connsiteY88" fmla="*/ 118386 h 1092726"/>
                <a:gd name="connsiteX89" fmla="*/ 230543 w 1048426"/>
                <a:gd name="connsiteY89" fmla="*/ 110262 h 1092726"/>
                <a:gd name="connsiteX90" fmla="*/ 250403 w 1048426"/>
                <a:gd name="connsiteY90" fmla="*/ 104070 h 1092726"/>
                <a:gd name="connsiteX91" fmla="*/ 261404 w 1048426"/>
                <a:gd name="connsiteY91" fmla="*/ 99717 h 1092726"/>
                <a:gd name="connsiteX92" fmla="*/ 264500 w 1048426"/>
                <a:gd name="connsiteY92" fmla="*/ 88478 h 1092726"/>
                <a:gd name="connsiteX93" fmla="*/ 283578 w 1048426"/>
                <a:gd name="connsiteY93" fmla="*/ 80924 h 1092726"/>
                <a:gd name="connsiteX94" fmla="*/ 282140 w 1048426"/>
                <a:gd name="connsiteY94" fmla="*/ 75343 h 1092726"/>
                <a:gd name="connsiteX95" fmla="*/ 259509 w 1048426"/>
                <a:gd name="connsiteY95" fmla="*/ 73066 h 1092726"/>
                <a:gd name="connsiteX96" fmla="*/ 255804 w 1048426"/>
                <a:gd name="connsiteY96" fmla="*/ 56331 h 1092726"/>
                <a:gd name="connsiteX97" fmla="*/ 256880 w 1048426"/>
                <a:gd name="connsiteY97" fmla="*/ 38519 h 1092726"/>
                <a:gd name="connsiteX98" fmla="*/ 244926 w 1048426"/>
                <a:gd name="connsiteY98" fmla="*/ 31623 h 1092726"/>
                <a:gd name="connsiteX99" fmla="*/ 249936 w 1048426"/>
                <a:gd name="connsiteY99" fmla="*/ 29175 h 1092726"/>
                <a:gd name="connsiteX100" fmla="*/ 269710 w 1048426"/>
                <a:gd name="connsiteY100" fmla="*/ 32576 h 1092726"/>
                <a:gd name="connsiteX101" fmla="*/ 290941 w 1048426"/>
                <a:gd name="connsiteY101" fmla="*/ 39224 h 1092726"/>
                <a:gd name="connsiteX102" fmla="*/ 298647 w 1048426"/>
                <a:gd name="connsiteY102" fmla="*/ 32938 h 1092726"/>
                <a:gd name="connsiteX103" fmla="*/ 317859 w 1048426"/>
                <a:gd name="connsiteY103" fmla="*/ 28813 h 1092726"/>
                <a:gd name="connsiteX104" fmla="*/ 347729 w 1048426"/>
                <a:gd name="connsiteY104" fmla="*/ 18850 h 1092726"/>
                <a:gd name="connsiteX105" fmla="*/ 357492 w 1048426"/>
                <a:gd name="connsiteY105" fmla="*/ 8696 h 1092726"/>
                <a:gd name="connsiteX106" fmla="*/ 353959 w 1048426"/>
                <a:gd name="connsiteY106" fmla="*/ 1181 h 1092726"/>
                <a:gd name="connsiteX107" fmla="*/ 367846 w 1048426"/>
                <a:gd name="connsiteY107" fmla="*/ 0 h 1092726"/>
                <a:gd name="connsiteX108" fmla="*/ 374057 w 1048426"/>
                <a:gd name="connsiteY108" fmla="*/ 6134 h 1092726"/>
                <a:gd name="connsiteX109" fmla="*/ 370580 w 1048426"/>
                <a:gd name="connsiteY109" fmla="*/ 17831 h 1092726"/>
                <a:gd name="connsiteX110" fmla="*/ 379762 w 1048426"/>
                <a:gd name="connsiteY110" fmla="*/ 21860 h 1092726"/>
                <a:gd name="connsiteX111" fmla="*/ 385886 w 1048426"/>
                <a:gd name="connsiteY111" fmla="*/ 34223 h 1092726"/>
                <a:gd name="connsiteX112" fmla="*/ 378486 w 1048426"/>
                <a:gd name="connsiteY112" fmla="*/ 43587 h 1092726"/>
                <a:gd name="connsiteX113" fmla="*/ 374228 w 1048426"/>
                <a:gd name="connsiteY113" fmla="*/ 66199 h 1092726"/>
                <a:gd name="connsiteX114" fmla="*/ 381067 w 1048426"/>
                <a:gd name="connsiteY114" fmla="*/ 79629 h 1092726"/>
                <a:gd name="connsiteX115" fmla="*/ 383000 w 1048426"/>
                <a:gd name="connsiteY115" fmla="*/ 91916 h 1092726"/>
                <a:gd name="connsiteX116" fmla="*/ 399431 w 1048426"/>
                <a:gd name="connsiteY116" fmla="*/ 104365 h 1092726"/>
                <a:gd name="connsiteX117" fmla="*/ 412537 w 1048426"/>
                <a:gd name="connsiteY117" fmla="*/ 105680 h 1092726"/>
                <a:gd name="connsiteX118" fmla="*/ 415490 w 1048426"/>
                <a:gd name="connsiteY118" fmla="*/ 100489 h 1092726"/>
                <a:gd name="connsiteX119" fmla="*/ 423939 w 1048426"/>
                <a:gd name="connsiteY119" fmla="*/ 99336 h 1092726"/>
                <a:gd name="connsiteX120" fmla="*/ 436016 w 1048426"/>
                <a:gd name="connsiteY120" fmla="*/ 94679 h 1092726"/>
                <a:gd name="connsiteX121" fmla="*/ 444703 w 1048426"/>
                <a:gd name="connsiteY121" fmla="*/ 87621 h 1092726"/>
                <a:gd name="connsiteX122" fmla="*/ 459467 w 1048426"/>
                <a:gd name="connsiteY122" fmla="*/ 89878 h 1092726"/>
                <a:gd name="connsiteX123" fmla="*/ 465973 w 1048426"/>
                <a:gd name="connsiteY123" fmla="*/ 88925 h 1092726"/>
                <a:gd name="connsiteX124" fmla="*/ 480498 w 1048426"/>
                <a:gd name="connsiteY124" fmla="*/ 91097 h 1092726"/>
                <a:gd name="connsiteX125" fmla="*/ 482899 w 1048426"/>
                <a:gd name="connsiteY125" fmla="*/ 85668 h 1092726"/>
                <a:gd name="connsiteX126" fmla="*/ 478422 w 1048426"/>
                <a:gd name="connsiteY126" fmla="*/ 80391 h 1092726"/>
                <a:gd name="connsiteX127" fmla="*/ 481089 w 1048426"/>
                <a:gd name="connsiteY127" fmla="*/ 72704 h 1092726"/>
                <a:gd name="connsiteX128" fmla="*/ 491862 w 1048426"/>
                <a:gd name="connsiteY128" fmla="*/ 75067 h 1092726"/>
                <a:gd name="connsiteX129" fmla="*/ 504482 w 1048426"/>
                <a:gd name="connsiteY129" fmla="*/ 72352 h 1092726"/>
                <a:gd name="connsiteX130" fmla="*/ 519779 w 1048426"/>
                <a:gd name="connsiteY130" fmla="*/ 77981 h 1092726"/>
                <a:gd name="connsiteX131" fmla="*/ 531438 w 1048426"/>
                <a:gd name="connsiteY131" fmla="*/ 83458 h 1092726"/>
                <a:gd name="connsiteX132" fmla="*/ 539706 w 1048426"/>
                <a:gd name="connsiteY132" fmla="*/ 76257 h 1092726"/>
                <a:gd name="connsiteX133" fmla="*/ 545678 w 1048426"/>
                <a:gd name="connsiteY133" fmla="*/ 77362 h 1092726"/>
                <a:gd name="connsiteX134" fmla="*/ 549326 w 1048426"/>
                <a:gd name="connsiteY134" fmla="*/ 84839 h 1092726"/>
                <a:gd name="connsiteX135" fmla="*/ 562108 w 1048426"/>
                <a:gd name="connsiteY135" fmla="*/ 82944 h 1092726"/>
                <a:gd name="connsiteX136" fmla="*/ 572348 w 1048426"/>
                <a:gd name="connsiteY136" fmla="*/ 72857 h 1092726"/>
                <a:gd name="connsiteX137" fmla="*/ 580539 w 1048426"/>
                <a:gd name="connsiteY137" fmla="*/ 53302 h 1092726"/>
                <a:gd name="connsiteX138" fmla="*/ 596341 w 1048426"/>
                <a:gd name="connsiteY138" fmla="*/ 28966 h 1092726"/>
                <a:gd name="connsiteX139" fmla="*/ 605438 w 1048426"/>
                <a:gd name="connsiteY139" fmla="*/ 27708 h 1092726"/>
                <a:gd name="connsiteX140" fmla="*/ 612048 w 1048426"/>
                <a:gd name="connsiteY140" fmla="*/ 42415 h 1092726"/>
                <a:gd name="connsiteX141" fmla="*/ 627021 w 1048426"/>
                <a:gd name="connsiteY141" fmla="*/ 88868 h 1092726"/>
                <a:gd name="connsiteX142" fmla="*/ 641309 w 1048426"/>
                <a:gd name="connsiteY142" fmla="*/ 93250 h 1092726"/>
                <a:gd name="connsiteX143" fmla="*/ 642023 w 1048426"/>
                <a:gd name="connsiteY143" fmla="*/ 111566 h 1092726"/>
                <a:gd name="connsiteX144" fmla="*/ 621945 w 1048426"/>
                <a:gd name="connsiteY144" fmla="*/ 133407 h 1092726"/>
                <a:gd name="connsiteX145" fmla="*/ 630250 w 1048426"/>
                <a:gd name="connsiteY145" fmla="*/ 141408 h 1092726"/>
                <a:gd name="connsiteX146" fmla="*/ 677456 w 1048426"/>
                <a:gd name="connsiteY146" fmla="*/ 145570 h 1092726"/>
                <a:gd name="connsiteX147" fmla="*/ 678418 w 1048426"/>
                <a:gd name="connsiteY147" fmla="*/ 172164 h 1092726"/>
                <a:gd name="connsiteX148" fmla="*/ 698707 w 1048426"/>
                <a:gd name="connsiteY148" fmla="*/ 154753 h 1092726"/>
                <a:gd name="connsiteX149" fmla="*/ 732311 w 1048426"/>
                <a:gd name="connsiteY149" fmla="*/ 164287 h 1092726"/>
                <a:gd name="connsiteX150" fmla="*/ 776669 w 1048426"/>
                <a:gd name="connsiteY150" fmla="*/ 180499 h 1092726"/>
                <a:gd name="connsiteX151" fmla="*/ 789699 w 1048426"/>
                <a:gd name="connsiteY151" fmla="*/ 196044 h 1092726"/>
                <a:gd name="connsiteX152" fmla="*/ 785327 w 1048426"/>
                <a:gd name="connsiteY152" fmla="*/ 210741 h 1092726"/>
                <a:gd name="connsiteX153" fmla="*/ 816378 w 1048426"/>
                <a:gd name="connsiteY153" fmla="*/ 202559 h 1092726"/>
                <a:gd name="connsiteX154" fmla="*/ 868356 w 1048426"/>
                <a:gd name="connsiteY154" fmla="*/ 216608 h 1092726"/>
                <a:gd name="connsiteX155" fmla="*/ 908257 w 1048426"/>
                <a:gd name="connsiteY155" fmla="*/ 215570 h 1092726"/>
                <a:gd name="connsiteX156" fmla="*/ 947738 w 1048426"/>
                <a:gd name="connsiteY156" fmla="*/ 237563 h 1092726"/>
                <a:gd name="connsiteX157" fmla="*/ 981837 w 1048426"/>
                <a:gd name="connsiteY157" fmla="*/ 267367 h 1092726"/>
                <a:gd name="connsiteX158" fmla="*/ 1002411 w 1048426"/>
                <a:gd name="connsiteY158" fmla="*/ 275044 h 1092726"/>
                <a:gd name="connsiteX159" fmla="*/ 1025252 w 1048426"/>
                <a:gd name="connsiteY159" fmla="*/ 276120 h 1092726"/>
                <a:gd name="connsiteX160" fmla="*/ 1034930 w 1048426"/>
                <a:gd name="connsiteY160" fmla="*/ 284521 h 1092726"/>
                <a:gd name="connsiteX161" fmla="*/ 1043997 w 1048426"/>
                <a:gd name="connsiteY161" fmla="*/ 318488 h 1092726"/>
                <a:gd name="connsiteX162" fmla="*/ 1048426 w 1048426"/>
                <a:gd name="connsiteY162" fmla="*/ 334671 h 1092726"/>
                <a:gd name="connsiteX163" fmla="*/ 1037797 w 1048426"/>
                <a:gd name="connsiteY163" fmla="*/ 378981 h 1092726"/>
                <a:gd name="connsiteX164" fmla="*/ 1024204 w 1048426"/>
                <a:gd name="connsiteY164" fmla="*/ 396535 h 1092726"/>
                <a:gd name="connsiteX165" fmla="*/ 986562 w 1048426"/>
                <a:gd name="connsiteY165" fmla="*/ 434064 h 1092726"/>
                <a:gd name="connsiteX166" fmla="*/ 969550 w 1048426"/>
                <a:gd name="connsiteY166" fmla="*/ 464687 h 1092726"/>
                <a:gd name="connsiteX167" fmla="*/ 949776 w 1048426"/>
                <a:gd name="connsiteY167" fmla="*/ 488261 h 1092726"/>
                <a:gd name="connsiteX168" fmla="*/ 943099 w 1048426"/>
                <a:gd name="connsiteY168" fmla="*/ 488795 h 1092726"/>
                <a:gd name="connsiteX169" fmla="*/ 935641 w 1048426"/>
                <a:gd name="connsiteY169" fmla="*/ 508873 h 1092726"/>
                <a:gd name="connsiteX170" fmla="*/ 937536 w 1048426"/>
                <a:gd name="connsiteY170" fmla="*/ 560289 h 1092726"/>
                <a:gd name="connsiteX171" fmla="*/ 930088 w 1048426"/>
                <a:gd name="connsiteY171" fmla="*/ 602942 h 1092726"/>
                <a:gd name="connsiteX172" fmla="*/ 927250 w 1048426"/>
                <a:gd name="connsiteY172" fmla="*/ 621297 h 1092726"/>
                <a:gd name="connsiteX173" fmla="*/ 918810 w 1048426"/>
                <a:gd name="connsiteY173" fmla="*/ 632317 h 1092726"/>
                <a:gd name="connsiteX174" fmla="*/ 914076 w 1048426"/>
                <a:gd name="connsiteY174" fmla="*/ 669836 h 1092726"/>
                <a:gd name="connsiteX175" fmla="*/ 886997 w 1048426"/>
                <a:gd name="connsiteY175" fmla="*/ 706774 h 1092726"/>
                <a:gd name="connsiteX176" fmla="*/ 882453 w 1048426"/>
                <a:gd name="connsiteY176" fmla="*/ 736235 h 1092726"/>
                <a:gd name="connsiteX177" fmla="*/ 860841 w 1048426"/>
                <a:gd name="connsiteY177" fmla="*/ 748655 h 1092726"/>
                <a:gd name="connsiteX178" fmla="*/ 854583 w 1048426"/>
                <a:gd name="connsiteY178" fmla="*/ 765906 h 1092726"/>
                <a:gd name="connsiteX179" fmla="*/ 825570 w 1048426"/>
                <a:gd name="connsiteY179" fmla="*/ 765839 h 1092726"/>
                <a:gd name="connsiteX180" fmla="*/ 783555 w 1048426"/>
                <a:gd name="connsiteY180" fmla="*/ 776935 h 1092726"/>
                <a:gd name="connsiteX181" fmla="*/ 764743 w 1048426"/>
                <a:gd name="connsiteY181" fmla="*/ 789823 h 1092726"/>
                <a:gd name="connsiteX182" fmla="*/ 734835 w 1048426"/>
                <a:gd name="connsiteY182" fmla="*/ 798309 h 1092726"/>
                <a:gd name="connsiteX183" fmla="*/ 703402 w 1048426"/>
                <a:gd name="connsiteY183" fmla="*/ 821550 h 1092726"/>
                <a:gd name="connsiteX184" fmla="*/ 680799 w 1048426"/>
                <a:gd name="connsiteY184" fmla="*/ 850706 h 1092726"/>
                <a:gd name="connsiteX185" fmla="*/ 676913 w 1048426"/>
                <a:gd name="connsiteY185" fmla="*/ 872823 h 1092726"/>
                <a:gd name="connsiteX186" fmla="*/ 681352 w 1048426"/>
                <a:gd name="connsiteY186" fmla="*/ 889273 h 1092726"/>
                <a:gd name="connsiteX187" fmla="*/ 676361 w 1048426"/>
                <a:gd name="connsiteY187" fmla="*/ 919582 h 1092726"/>
                <a:gd name="connsiteX188" fmla="*/ 670303 w 1048426"/>
                <a:gd name="connsiteY188" fmla="*/ 934326 h 1092726"/>
                <a:gd name="connsiteX189" fmla="*/ 651634 w 1048426"/>
                <a:gd name="connsiteY189" fmla="*/ 951033 h 1092726"/>
                <a:gd name="connsiteX190" fmla="*/ 622002 w 1048426"/>
                <a:gd name="connsiteY190" fmla="*/ 1005097 h 1092726"/>
                <a:gd name="connsiteX191" fmla="*/ 598523 w 1048426"/>
                <a:gd name="connsiteY191" fmla="*/ 1029795 h 1092726"/>
                <a:gd name="connsiteX192" fmla="*/ 580359 w 1048426"/>
                <a:gd name="connsiteY192" fmla="*/ 1044454 h 1092726"/>
                <a:gd name="connsiteX193" fmla="*/ 568185 w 1048426"/>
                <a:gd name="connsiteY193" fmla="*/ 1074496 h 1092726"/>
                <a:gd name="connsiteX194" fmla="*/ 550517 w 1048426"/>
                <a:gd name="connsiteY194" fmla="*/ 1092727 h 1092726"/>
                <a:gd name="connsiteX195" fmla="*/ 543125 w 1048426"/>
                <a:gd name="connsiteY195" fmla="*/ 1074677 h 1092726"/>
                <a:gd name="connsiteX196" fmla="*/ 554898 w 1048426"/>
                <a:gd name="connsiteY196" fmla="*/ 1059647 h 1092726"/>
                <a:gd name="connsiteX197" fmla="*/ 539448 w 1048426"/>
                <a:gd name="connsiteY197" fmla="*/ 1038234 h 1092726"/>
                <a:gd name="connsiteX198" fmla="*/ 518503 w 1048426"/>
                <a:gd name="connsiteY198" fmla="*/ 1020946 h 1092726"/>
                <a:gd name="connsiteX199" fmla="*/ 491014 w 1048426"/>
                <a:gd name="connsiteY199" fmla="*/ 1001049 h 1092726"/>
                <a:gd name="connsiteX200" fmla="*/ 481098 w 1048426"/>
                <a:gd name="connsiteY200" fmla="*/ 1001954 h 1092726"/>
                <a:gd name="connsiteX201" fmla="*/ 454305 w 1048426"/>
                <a:gd name="connsiteY201" fmla="*/ 978103 h 109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</a:cxnLst>
              <a:rect l="l" t="t" r="r" b="b"/>
              <a:pathLst>
                <a:path w="1048426" h="1092726">
                  <a:moveTo>
                    <a:pt x="436979" y="981380"/>
                  </a:moveTo>
                  <a:lnTo>
                    <a:pt x="472602" y="939737"/>
                  </a:lnTo>
                  <a:lnTo>
                    <a:pt x="502749" y="910419"/>
                  </a:lnTo>
                  <a:lnTo>
                    <a:pt x="520684" y="898207"/>
                  </a:lnTo>
                  <a:lnTo>
                    <a:pt x="543173" y="881749"/>
                  </a:lnTo>
                  <a:lnTo>
                    <a:pt x="543716" y="858031"/>
                  </a:lnTo>
                  <a:lnTo>
                    <a:pt x="530314" y="841000"/>
                  </a:lnTo>
                  <a:lnTo>
                    <a:pt x="517093" y="846649"/>
                  </a:lnTo>
                  <a:lnTo>
                    <a:pt x="522332" y="829666"/>
                  </a:lnTo>
                  <a:lnTo>
                    <a:pt x="525952" y="812359"/>
                  </a:lnTo>
                  <a:lnTo>
                    <a:pt x="525961" y="796337"/>
                  </a:lnTo>
                  <a:lnTo>
                    <a:pt x="516360" y="791070"/>
                  </a:lnTo>
                  <a:lnTo>
                    <a:pt x="506340" y="795766"/>
                  </a:lnTo>
                  <a:lnTo>
                    <a:pt x="496376" y="794471"/>
                  </a:lnTo>
                  <a:lnTo>
                    <a:pt x="493262" y="783307"/>
                  </a:lnTo>
                  <a:lnTo>
                    <a:pt x="490776" y="756847"/>
                  </a:lnTo>
                  <a:lnTo>
                    <a:pt x="485775" y="748256"/>
                  </a:lnTo>
                  <a:lnTo>
                    <a:pt x="467735" y="740493"/>
                  </a:lnTo>
                  <a:lnTo>
                    <a:pt x="456838" y="746113"/>
                  </a:lnTo>
                  <a:lnTo>
                    <a:pt x="428644" y="740607"/>
                  </a:lnTo>
                  <a:lnTo>
                    <a:pt x="430416" y="701888"/>
                  </a:lnTo>
                  <a:lnTo>
                    <a:pt x="422520" y="686134"/>
                  </a:lnTo>
                  <a:lnTo>
                    <a:pt x="430873" y="680295"/>
                  </a:lnTo>
                  <a:lnTo>
                    <a:pt x="428301" y="664226"/>
                  </a:lnTo>
                  <a:lnTo>
                    <a:pt x="435616" y="651910"/>
                  </a:lnTo>
                  <a:lnTo>
                    <a:pt x="440360" y="629850"/>
                  </a:lnTo>
                  <a:lnTo>
                    <a:pt x="434054" y="612505"/>
                  </a:lnTo>
                  <a:lnTo>
                    <a:pt x="419462" y="604704"/>
                  </a:lnTo>
                  <a:lnTo>
                    <a:pt x="416605" y="593741"/>
                  </a:lnTo>
                  <a:lnTo>
                    <a:pt x="420519" y="577748"/>
                  </a:lnTo>
                  <a:lnTo>
                    <a:pt x="369323" y="576606"/>
                  </a:lnTo>
                  <a:lnTo>
                    <a:pt x="359055" y="544506"/>
                  </a:lnTo>
                  <a:lnTo>
                    <a:pt x="366836" y="544049"/>
                  </a:lnTo>
                  <a:lnTo>
                    <a:pt x="366494" y="532209"/>
                  </a:lnTo>
                  <a:lnTo>
                    <a:pt x="361283" y="524208"/>
                  </a:lnTo>
                  <a:lnTo>
                    <a:pt x="360112" y="508387"/>
                  </a:lnTo>
                  <a:lnTo>
                    <a:pt x="344596" y="500291"/>
                  </a:lnTo>
                  <a:lnTo>
                    <a:pt x="327793" y="500567"/>
                  </a:lnTo>
                  <a:lnTo>
                    <a:pt x="316745" y="492643"/>
                  </a:lnTo>
                  <a:lnTo>
                    <a:pt x="298695" y="487242"/>
                  </a:lnTo>
                  <a:lnTo>
                    <a:pt x="288179" y="477079"/>
                  </a:lnTo>
                  <a:lnTo>
                    <a:pt x="258271" y="472592"/>
                  </a:lnTo>
                  <a:lnTo>
                    <a:pt x="229276" y="448285"/>
                  </a:lnTo>
                  <a:lnTo>
                    <a:pt x="231420" y="430149"/>
                  </a:lnTo>
                  <a:lnTo>
                    <a:pt x="228133" y="419767"/>
                  </a:lnTo>
                  <a:lnTo>
                    <a:pt x="230981" y="399574"/>
                  </a:lnTo>
                  <a:lnTo>
                    <a:pt x="196034" y="404127"/>
                  </a:lnTo>
                  <a:lnTo>
                    <a:pt x="181966" y="414252"/>
                  </a:lnTo>
                  <a:lnTo>
                    <a:pt x="158610" y="425187"/>
                  </a:lnTo>
                  <a:lnTo>
                    <a:pt x="152657" y="433359"/>
                  </a:lnTo>
                  <a:lnTo>
                    <a:pt x="138903" y="433949"/>
                  </a:lnTo>
                  <a:lnTo>
                    <a:pt x="119044" y="431663"/>
                  </a:lnTo>
                  <a:lnTo>
                    <a:pt x="103975" y="436312"/>
                  </a:lnTo>
                  <a:lnTo>
                    <a:pt x="91831" y="433207"/>
                  </a:lnTo>
                  <a:lnTo>
                    <a:pt x="93612" y="392249"/>
                  </a:lnTo>
                  <a:lnTo>
                    <a:pt x="71704" y="408118"/>
                  </a:lnTo>
                  <a:lnTo>
                    <a:pt x="48130" y="407423"/>
                  </a:lnTo>
                  <a:lnTo>
                    <a:pt x="38033" y="393059"/>
                  </a:lnTo>
                  <a:lnTo>
                    <a:pt x="20307" y="391496"/>
                  </a:lnTo>
                  <a:lnTo>
                    <a:pt x="25956" y="379952"/>
                  </a:lnTo>
                  <a:lnTo>
                    <a:pt x="11116" y="363626"/>
                  </a:lnTo>
                  <a:lnTo>
                    <a:pt x="0" y="339500"/>
                  </a:lnTo>
                  <a:lnTo>
                    <a:pt x="7039" y="334604"/>
                  </a:lnTo>
                  <a:lnTo>
                    <a:pt x="7020" y="323317"/>
                  </a:lnTo>
                  <a:lnTo>
                    <a:pt x="23155" y="315601"/>
                  </a:lnTo>
                  <a:lnTo>
                    <a:pt x="20498" y="301162"/>
                  </a:lnTo>
                  <a:lnTo>
                    <a:pt x="27308" y="291884"/>
                  </a:lnTo>
                  <a:lnTo>
                    <a:pt x="29251" y="279445"/>
                  </a:lnTo>
                  <a:lnTo>
                    <a:pt x="59789" y="261328"/>
                  </a:lnTo>
                  <a:lnTo>
                    <a:pt x="81677" y="256204"/>
                  </a:lnTo>
                  <a:lnTo>
                    <a:pt x="85258" y="252203"/>
                  </a:lnTo>
                  <a:lnTo>
                    <a:pt x="109328" y="253451"/>
                  </a:lnTo>
                  <a:lnTo>
                    <a:pt x="121330" y="180613"/>
                  </a:lnTo>
                  <a:lnTo>
                    <a:pt x="121958" y="169107"/>
                  </a:lnTo>
                  <a:lnTo>
                    <a:pt x="117777" y="153914"/>
                  </a:lnTo>
                  <a:lnTo>
                    <a:pt x="105928" y="144237"/>
                  </a:lnTo>
                  <a:lnTo>
                    <a:pt x="106061" y="124959"/>
                  </a:lnTo>
                  <a:lnTo>
                    <a:pt x="121111" y="120587"/>
                  </a:lnTo>
                  <a:lnTo>
                    <a:pt x="126445" y="123339"/>
                  </a:lnTo>
                  <a:lnTo>
                    <a:pt x="127349" y="113176"/>
                  </a:lnTo>
                  <a:lnTo>
                    <a:pt x="111700" y="110433"/>
                  </a:lnTo>
                  <a:lnTo>
                    <a:pt x="111376" y="93821"/>
                  </a:lnTo>
                  <a:lnTo>
                    <a:pt x="163402" y="94421"/>
                  </a:lnTo>
                  <a:lnTo>
                    <a:pt x="172241" y="85268"/>
                  </a:lnTo>
                  <a:lnTo>
                    <a:pt x="179661" y="93688"/>
                  </a:lnTo>
                  <a:lnTo>
                    <a:pt x="184861" y="109338"/>
                  </a:lnTo>
                  <a:lnTo>
                    <a:pt x="189910" y="106071"/>
                  </a:lnTo>
                  <a:lnTo>
                    <a:pt x="204607" y="120101"/>
                  </a:lnTo>
                  <a:lnTo>
                    <a:pt x="225371" y="118386"/>
                  </a:lnTo>
                  <a:lnTo>
                    <a:pt x="230543" y="110262"/>
                  </a:lnTo>
                  <a:lnTo>
                    <a:pt x="250403" y="104070"/>
                  </a:lnTo>
                  <a:lnTo>
                    <a:pt x="261404" y="99717"/>
                  </a:lnTo>
                  <a:lnTo>
                    <a:pt x="264500" y="88478"/>
                  </a:lnTo>
                  <a:lnTo>
                    <a:pt x="283578" y="80924"/>
                  </a:lnTo>
                  <a:lnTo>
                    <a:pt x="282140" y="75343"/>
                  </a:lnTo>
                  <a:lnTo>
                    <a:pt x="259509" y="73066"/>
                  </a:lnTo>
                  <a:lnTo>
                    <a:pt x="255804" y="56331"/>
                  </a:lnTo>
                  <a:lnTo>
                    <a:pt x="256880" y="38519"/>
                  </a:lnTo>
                  <a:lnTo>
                    <a:pt x="244926" y="31623"/>
                  </a:lnTo>
                  <a:lnTo>
                    <a:pt x="249936" y="29175"/>
                  </a:lnTo>
                  <a:lnTo>
                    <a:pt x="269710" y="32576"/>
                  </a:lnTo>
                  <a:lnTo>
                    <a:pt x="290941" y="39224"/>
                  </a:lnTo>
                  <a:lnTo>
                    <a:pt x="298647" y="32938"/>
                  </a:lnTo>
                  <a:lnTo>
                    <a:pt x="317859" y="28813"/>
                  </a:lnTo>
                  <a:lnTo>
                    <a:pt x="347729" y="18850"/>
                  </a:lnTo>
                  <a:lnTo>
                    <a:pt x="357492" y="8696"/>
                  </a:lnTo>
                  <a:lnTo>
                    <a:pt x="353959" y="1181"/>
                  </a:lnTo>
                  <a:lnTo>
                    <a:pt x="367846" y="0"/>
                  </a:lnTo>
                  <a:lnTo>
                    <a:pt x="374057" y="6134"/>
                  </a:lnTo>
                  <a:lnTo>
                    <a:pt x="370580" y="17831"/>
                  </a:lnTo>
                  <a:lnTo>
                    <a:pt x="379762" y="21860"/>
                  </a:lnTo>
                  <a:lnTo>
                    <a:pt x="385886" y="34223"/>
                  </a:lnTo>
                  <a:lnTo>
                    <a:pt x="378486" y="43587"/>
                  </a:lnTo>
                  <a:lnTo>
                    <a:pt x="374228" y="66199"/>
                  </a:lnTo>
                  <a:lnTo>
                    <a:pt x="381067" y="79629"/>
                  </a:lnTo>
                  <a:lnTo>
                    <a:pt x="383000" y="91916"/>
                  </a:lnTo>
                  <a:lnTo>
                    <a:pt x="399431" y="104365"/>
                  </a:lnTo>
                  <a:lnTo>
                    <a:pt x="412537" y="105680"/>
                  </a:lnTo>
                  <a:lnTo>
                    <a:pt x="415490" y="100489"/>
                  </a:lnTo>
                  <a:lnTo>
                    <a:pt x="423939" y="99336"/>
                  </a:lnTo>
                  <a:lnTo>
                    <a:pt x="436016" y="94679"/>
                  </a:lnTo>
                  <a:lnTo>
                    <a:pt x="444703" y="87621"/>
                  </a:lnTo>
                  <a:lnTo>
                    <a:pt x="459467" y="89878"/>
                  </a:lnTo>
                  <a:lnTo>
                    <a:pt x="465973" y="88925"/>
                  </a:lnTo>
                  <a:lnTo>
                    <a:pt x="480498" y="91097"/>
                  </a:lnTo>
                  <a:lnTo>
                    <a:pt x="482899" y="85668"/>
                  </a:lnTo>
                  <a:lnTo>
                    <a:pt x="478422" y="80391"/>
                  </a:lnTo>
                  <a:lnTo>
                    <a:pt x="481089" y="72704"/>
                  </a:lnTo>
                  <a:lnTo>
                    <a:pt x="491862" y="75067"/>
                  </a:lnTo>
                  <a:lnTo>
                    <a:pt x="504482" y="72352"/>
                  </a:lnTo>
                  <a:lnTo>
                    <a:pt x="519779" y="77981"/>
                  </a:lnTo>
                  <a:lnTo>
                    <a:pt x="531438" y="83458"/>
                  </a:lnTo>
                  <a:lnTo>
                    <a:pt x="539706" y="76257"/>
                  </a:lnTo>
                  <a:lnTo>
                    <a:pt x="545678" y="77362"/>
                  </a:lnTo>
                  <a:lnTo>
                    <a:pt x="549326" y="84839"/>
                  </a:lnTo>
                  <a:lnTo>
                    <a:pt x="562108" y="82944"/>
                  </a:lnTo>
                  <a:lnTo>
                    <a:pt x="572348" y="72857"/>
                  </a:lnTo>
                  <a:lnTo>
                    <a:pt x="580539" y="53302"/>
                  </a:lnTo>
                  <a:lnTo>
                    <a:pt x="596341" y="28966"/>
                  </a:lnTo>
                  <a:lnTo>
                    <a:pt x="605438" y="27708"/>
                  </a:lnTo>
                  <a:lnTo>
                    <a:pt x="612048" y="42415"/>
                  </a:lnTo>
                  <a:lnTo>
                    <a:pt x="627021" y="88868"/>
                  </a:lnTo>
                  <a:lnTo>
                    <a:pt x="641309" y="93250"/>
                  </a:lnTo>
                  <a:lnTo>
                    <a:pt x="642023" y="111566"/>
                  </a:lnTo>
                  <a:lnTo>
                    <a:pt x="621945" y="133407"/>
                  </a:lnTo>
                  <a:lnTo>
                    <a:pt x="630250" y="141408"/>
                  </a:lnTo>
                  <a:lnTo>
                    <a:pt x="677456" y="145570"/>
                  </a:lnTo>
                  <a:lnTo>
                    <a:pt x="678418" y="172164"/>
                  </a:lnTo>
                  <a:lnTo>
                    <a:pt x="698707" y="154753"/>
                  </a:lnTo>
                  <a:lnTo>
                    <a:pt x="732311" y="164287"/>
                  </a:lnTo>
                  <a:lnTo>
                    <a:pt x="776669" y="180499"/>
                  </a:lnTo>
                  <a:lnTo>
                    <a:pt x="789699" y="196044"/>
                  </a:lnTo>
                  <a:lnTo>
                    <a:pt x="785327" y="210741"/>
                  </a:lnTo>
                  <a:lnTo>
                    <a:pt x="816378" y="202559"/>
                  </a:lnTo>
                  <a:lnTo>
                    <a:pt x="868356" y="216608"/>
                  </a:lnTo>
                  <a:lnTo>
                    <a:pt x="908257" y="215570"/>
                  </a:lnTo>
                  <a:lnTo>
                    <a:pt x="947738" y="237563"/>
                  </a:lnTo>
                  <a:lnTo>
                    <a:pt x="981837" y="267367"/>
                  </a:lnTo>
                  <a:lnTo>
                    <a:pt x="1002411" y="275044"/>
                  </a:lnTo>
                  <a:lnTo>
                    <a:pt x="1025252" y="276120"/>
                  </a:lnTo>
                  <a:lnTo>
                    <a:pt x="1034930" y="284521"/>
                  </a:lnTo>
                  <a:lnTo>
                    <a:pt x="1043997" y="318488"/>
                  </a:lnTo>
                  <a:lnTo>
                    <a:pt x="1048426" y="334671"/>
                  </a:lnTo>
                  <a:lnTo>
                    <a:pt x="1037797" y="378981"/>
                  </a:lnTo>
                  <a:lnTo>
                    <a:pt x="1024204" y="396535"/>
                  </a:lnTo>
                  <a:lnTo>
                    <a:pt x="986562" y="434064"/>
                  </a:lnTo>
                  <a:lnTo>
                    <a:pt x="969550" y="464687"/>
                  </a:lnTo>
                  <a:lnTo>
                    <a:pt x="949776" y="488261"/>
                  </a:lnTo>
                  <a:lnTo>
                    <a:pt x="943099" y="488795"/>
                  </a:lnTo>
                  <a:lnTo>
                    <a:pt x="935641" y="508873"/>
                  </a:lnTo>
                  <a:lnTo>
                    <a:pt x="937536" y="560289"/>
                  </a:lnTo>
                  <a:lnTo>
                    <a:pt x="930088" y="602942"/>
                  </a:lnTo>
                  <a:lnTo>
                    <a:pt x="927250" y="621297"/>
                  </a:lnTo>
                  <a:lnTo>
                    <a:pt x="918810" y="632317"/>
                  </a:lnTo>
                  <a:lnTo>
                    <a:pt x="914076" y="669836"/>
                  </a:lnTo>
                  <a:lnTo>
                    <a:pt x="886997" y="706774"/>
                  </a:lnTo>
                  <a:lnTo>
                    <a:pt x="882453" y="736235"/>
                  </a:lnTo>
                  <a:lnTo>
                    <a:pt x="860841" y="748655"/>
                  </a:lnTo>
                  <a:lnTo>
                    <a:pt x="854583" y="765906"/>
                  </a:lnTo>
                  <a:lnTo>
                    <a:pt x="825570" y="765839"/>
                  </a:lnTo>
                  <a:lnTo>
                    <a:pt x="783555" y="776935"/>
                  </a:lnTo>
                  <a:lnTo>
                    <a:pt x="764743" y="789823"/>
                  </a:lnTo>
                  <a:lnTo>
                    <a:pt x="734835" y="798309"/>
                  </a:lnTo>
                  <a:lnTo>
                    <a:pt x="703402" y="821550"/>
                  </a:lnTo>
                  <a:lnTo>
                    <a:pt x="680799" y="850706"/>
                  </a:lnTo>
                  <a:lnTo>
                    <a:pt x="676913" y="872823"/>
                  </a:lnTo>
                  <a:lnTo>
                    <a:pt x="681352" y="889273"/>
                  </a:lnTo>
                  <a:lnTo>
                    <a:pt x="676361" y="919582"/>
                  </a:lnTo>
                  <a:lnTo>
                    <a:pt x="670303" y="934326"/>
                  </a:lnTo>
                  <a:lnTo>
                    <a:pt x="651634" y="951033"/>
                  </a:lnTo>
                  <a:lnTo>
                    <a:pt x="622002" y="1005097"/>
                  </a:lnTo>
                  <a:lnTo>
                    <a:pt x="598523" y="1029795"/>
                  </a:lnTo>
                  <a:lnTo>
                    <a:pt x="580359" y="1044454"/>
                  </a:lnTo>
                  <a:lnTo>
                    <a:pt x="568185" y="1074496"/>
                  </a:lnTo>
                  <a:lnTo>
                    <a:pt x="550517" y="1092727"/>
                  </a:lnTo>
                  <a:lnTo>
                    <a:pt x="543125" y="1074677"/>
                  </a:lnTo>
                  <a:lnTo>
                    <a:pt x="554898" y="1059647"/>
                  </a:lnTo>
                  <a:lnTo>
                    <a:pt x="539448" y="1038234"/>
                  </a:lnTo>
                  <a:lnTo>
                    <a:pt x="518503" y="1020946"/>
                  </a:lnTo>
                  <a:lnTo>
                    <a:pt x="491014" y="1001049"/>
                  </a:lnTo>
                  <a:lnTo>
                    <a:pt x="481098" y="1001954"/>
                  </a:lnTo>
                  <a:lnTo>
                    <a:pt x="454305" y="97810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EEFD86-0EC2-2A4F-B1F7-9FC944FDEB17}"/>
                </a:ext>
              </a:extLst>
            </p:cNvPr>
            <p:cNvSpPr/>
            <p:nvPr/>
          </p:nvSpPr>
          <p:spPr>
            <a:xfrm>
              <a:off x="6132242" y="4715608"/>
              <a:ext cx="52873" cy="97898"/>
            </a:xfrm>
            <a:custGeom>
              <a:avLst/>
              <a:gdLst>
                <a:gd name="connsiteX0" fmla="*/ 38595 w 52873"/>
                <a:gd name="connsiteY0" fmla="*/ 96460 h 97898"/>
                <a:gd name="connsiteX1" fmla="*/ 32042 w 52873"/>
                <a:gd name="connsiteY1" fmla="*/ 97898 h 97898"/>
                <a:gd name="connsiteX2" fmla="*/ 25260 w 52873"/>
                <a:gd name="connsiteY2" fmla="*/ 81153 h 97898"/>
                <a:gd name="connsiteX3" fmla="*/ 15259 w 52873"/>
                <a:gd name="connsiteY3" fmla="*/ 72704 h 97898"/>
                <a:gd name="connsiteX4" fmla="*/ 21069 w 52873"/>
                <a:gd name="connsiteY4" fmla="*/ 54121 h 97898"/>
                <a:gd name="connsiteX5" fmla="*/ 29108 w 52873"/>
                <a:gd name="connsiteY5" fmla="*/ 55302 h 97898"/>
                <a:gd name="connsiteX6" fmla="*/ 38453 w 52873"/>
                <a:gd name="connsiteY6" fmla="*/ 79581 h 97898"/>
                <a:gd name="connsiteX7" fmla="*/ 38595 w 52873"/>
                <a:gd name="connsiteY7" fmla="*/ 96460 h 97898"/>
                <a:gd name="connsiteX8" fmla="*/ 30975 w 52873"/>
                <a:gd name="connsiteY8" fmla="*/ 13688 h 97898"/>
                <a:gd name="connsiteX9" fmla="*/ 1867 w 52873"/>
                <a:gd name="connsiteY9" fmla="*/ 18440 h 97898"/>
                <a:gd name="connsiteX10" fmla="*/ 0 w 52873"/>
                <a:gd name="connsiteY10" fmla="*/ 7449 h 97898"/>
                <a:gd name="connsiteX11" fmla="*/ 12554 w 52873"/>
                <a:gd name="connsiteY11" fmla="*/ 5067 h 97898"/>
                <a:gd name="connsiteX12" fmla="*/ 30185 w 52873"/>
                <a:gd name="connsiteY12" fmla="*/ 5963 h 97898"/>
                <a:gd name="connsiteX13" fmla="*/ 30975 w 52873"/>
                <a:gd name="connsiteY13" fmla="*/ 13688 h 97898"/>
                <a:gd name="connsiteX14" fmla="*/ 52873 w 52873"/>
                <a:gd name="connsiteY14" fmla="*/ 13383 h 97898"/>
                <a:gd name="connsiteX15" fmla="*/ 48263 w 52873"/>
                <a:gd name="connsiteY15" fmla="*/ 34433 h 97898"/>
                <a:gd name="connsiteX16" fmla="*/ 43348 w 52873"/>
                <a:gd name="connsiteY16" fmla="*/ 30652 h 97898"/>
                <a:gd name="connsiteX17" fmla="*/ 43787 w 52873"/>
                <a:gd name="connsiteY17" fmla="*/ 15173 h 97898"/>
                <a:gd name="connsiteX18" fmla="*/ 31823 w 52873"/>
                <a:gd name="connsiteY18" fmla="*/ 3420 h 97898"/>
                <a:gd name="connsiteX19" fmla="*/ 31766 w 52873"/>
                <a:gd name="connsiteY19" fmla="*/ 0 h 97898"/>
                <a:gd name="connsiteX20" fmla="*/ 52873 w 52873"/>
                <a:gd name="connsiteY20" fmla="*/ 13383 h 9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873" h="97898">
                  <a:moveTo>
                    <a:pt x="38595" y="96460"/>
                  </a:moveTo>
                  <a:lnTo>
                    <a:pt x="32042" y="97898"/>
                  </a:lnTo>
                  <a:lnTo>
                    <a:pt x="25260" y="81153"/>
                  </a:lnTo>
                  <a:lnTo>
                    <a:pt x="15259" y="72704"/>
                  </a:lnTo>
                  <a:lnTo>
                    <a:pt x="21069" y="54121"/>
                  </a:lnTo>
                  <a:lnTo>
                    <a:pt x="29108" y="55302"/>
                  </a:lnTo>
                  <a:lnTo>
                    <a:pt x="38453" y="79581"/>
                  </a:lnTo>
                  <a:lnTo>
                    <a:pt x="38595" y="96460"/>
                  </a:lnTo>
                  <a:close/>
                  <a:moveTo>
                    <a:pt x="30975" y="13688"/>
                  </a:moveTo>
                  <a:lnTo>
                    <a:pt x="1867" y="18440"/>
                  </a:lnTo>
                  <a:lnTo>
                    <a:pt x="0" y="7449"/>
                  </a:lnTo>
                  <a:lnTo>
                    <a:pt x="12554" y="5067"/>
                  </a:lnTo>
                  <a:lnTo>
                    <a:pt x="30185" y="5963"/>
                  </a:lnTo>
                  <a:lnTo>
                    <a:pt x="30975" y="13688"/>
                  </a:lnTo>
                  <a:close/>
                  <a:moveTo>
                    <a:pt x="52873" y="13383"/>
                  </a:moveTo>
                  <a:lnTo>
                    <a:pt x="48263" y="34433"/>
                  </a:lnTo>
                  <a:lnTo>
                    <a:pt x="43348" y="30652"/>
                  </a:lnTo>
                  <a:lnTo>
                    <a:pt x="43787" y="15173"/>
                  </a:lnTo>
                  <a:lnTo>
                    <a:pt x="31823" y="3420"/>
                  </a:lnTo>
                  <a:lnTo>
                    <a:pt x="31766" y="0"/>
                  </a:lnTo>
                  <a:lnTo>
                    <a:pt x="52873" y="1338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A756E99-4D7C-DF43-9107-F0433EFFC2E0}"/>
                </a:ext>
              </a:extLst>
            </p:cNvPr>
            <p:cNvSpPr/>
            <p:nvPr/>
          </p:nvSpPr>
          <p:spPr>
            <a:xfrm>
              <a:off x="10613469" y="4677908"/>
              <a:ext cx="87848" cy="47244"/>
            </a:xfrm>
            <a:custGeom>
              <a:avLst/>
              <a:gdLst>
                <a:gd name="connsiteX0" fmla="*/ 76971 w 87848"/>
                <a:gd name="connsiteY0" fmla="*/ 15793 h 47244"/>
                <a:gd name="connsiteX1" fmla="*/ 87849 w 87848"/>
                <a:gd name="connsiteY1" fmla="*/ 25365 h 47244"/>
                <a:gd name="connsiteX2" fmla="*/ 85973 w 87848"/>
                <a:gd name="connsiteY2" fmla="*/ 43701 h 47244"/>
                <a:gd name="connsiteX3" fmla="*/ 64189 w 87848"/>
                <a:gd name="connsiteY3" fmla="*/ 44587 h 47244"/>
                <a:gd name="connsiteX4" fmla="*/ 41634 w 87848"/>
                <a:gd name="connsiteY4" fmla="*/ 42586 h 47244"/>
                <a:gd name="connsiteX5" fmla="*/ 24850 w 87848"/>
                <a:gd name="connsiteY5" fmla="*/ 47244 h 47244"/>
                <a:gd name="connsiteX6" fmla="*/ 571 w 87848"/>
                <a:gd name="connsiteY6" fmla="*/ 35938 h 47244"/>
                <a:gd name="connsiteX7" fmla="*/ 0 w 87848"/>
                <a:gd name="connsiteY7" fmla="*/ 29947 h 47244"/>
                <a:gd name="connsiteX8" fmla="*/ 17669 w 87848"/>
                <a:gd name="connsiteY8" fmla="*/ 7649 h 47244"/>
                <a:gd name="connsiteX9" fmla="*/ 32099 w 87848"/>
                <a:gd name="connsiteY9" fmla="*/ 0 h 47244"/>
                <a:gd name="connsiteX10" fmla="*/ 51178 w 87848"/>
                <a:gd name="connsiteY10" fmla="*/ 6982 h 47244"/>
                <a:gd name="connsiteX11" fmla="*/ 65284 w 87848"/>
                <a:gd name="connsiteY11" fmla="*/ 7715 h 47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848" h="47244">
                  <a:moveTo>
                    <a:pt x="76971" y="15793"/>
                  </a:moveTo>
                  <a:lnTo>
                    <a:pt x="87849" y="25365"/>
                  </a:lnTo>
                  <a:lnTo>
                    <a:pt x="85973" y="43701"/>
                  </a:lnTo>
                  <a:lnTo>
                    <a:pt x="64189" y="44587"/>
                  </a:lnTo>
                  <a:lnTo>
                    <a:pt x="41634" y="42586"/>
                  </a:lnTo>
                  <a:lnTo>
                    <a:pt x="24850" y="47244"/>
                  </a:lnTo>
                  <a:lnTo>
                    <a:pt x="571" y="35938"/>
                  </a:lnTo>
                  <a:lnTo>
                    <a:pt x="0" y="29947"/>
                  </a:lnTo>
                  <a:lnTo>
                    <a:pt x="17669" y="7649"/>
                  </a:lnTo>
                  <a:lnTo>
                    <a:pt x="32099" y="0"/>
                  </a:lnTo>
                  <a:lnTo>
                    <a:pt x="51178" y="6982"/>
                  </a:lnTo>
                  <a:lnTo>
                    <a:pt x="65284" y="771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FEA2F30-404B-B74C-BE1D-747608546634}"/>
                </a:ext>
              </a:extLst>
            </p:cNvPr>
            <p:cNvSpPr/>
            <p:nvPr/>
          </p:nvSpPr>
          <p:spPr>
            <a:xfrm>
              <a:off x="8772877" y="5937723"/>
              <a:ext cx="254689" cy="263366"/>
            </a:xfrm>
            <a:custGeom>
              <a:avLst/>
              <a:gdLst>
                <a:gd name="connsiteX0" fmla="*/ 153657 w 254689"/>
                <a:gd name="connsiteY0" fmla="*/ 24412 h 263366"/>
                <a:gd name="connsiteX1" fmla="*/ 159029 w 254689"/>
                <a:gd name="connsiteY1" fmla="*/ 29413 h 263366"/>
                <a:gd name="connsiteX2" fmla="*/ 167430 w 254689"/>
                <a:gd name="connsiteY2" fmla="*/ 45663 h 263366"/>
                <a:gd name="connsiteX3" fmla="*/ 197654 w 254689"/>
                <a:gd name="connsiteY3" fmla="*/ 76667 h 263366"/>
                <a:gd name="connsiteX4" fmla="*/ 209093 w 254689"/>
                <a:gd name="connsiteY4" fmla="*/ 79715 h 263366"/>
                <a:gd name="connsiteX5" fmla="*/ 209159 w 254689"/>
                <a:gd name="connsiteY5" fmla="*/ 89725 h 263366"/>
                <a:gd name="connsiteX6" fmla="*/ 217018 w 254689"/>
                <a:gd name="connsiteY6" fmla="*/ 107775 h 263366"/>
                <a:gd name="connsiteX7" fmla="*/ 237668 w 254689"/>
                <a:gd name="connsiteY7" fmla="*/ 112157 h 263366"/>
                <a:gd name="connsiteX8" fmla="*/ 254689 w 254689"/>
                <a:gd name="connsiteY8" fmla="*/ 125092 h 263366"/>
                <a:gd name="connsiteX9" fmla="*/ 216904 w 254689"/>
                <a:gd name="connsiteY9" fmla="*/ 146247 h 263366"/>
                <a:gd name="connsiteX10" fmla="*/ 192929 w 254689"/>
                <a:gd name="connsiteY10" fmla="*/ 167821 h 263366"/>
                <a:gd name="connsiteX11" fmla="*/ 184032 w 254689"/>
                <a:gd name="connsiteY11" fmla="*/ 187176 h 263366"/>
                <a:gd name="connsiteX12" fmla="*/ 176003 w 254689"/>
                <a:gd name="connsiteY12" fmla="*/ 198139 h 263366"/>
                <a:gd name="connsiteX13" fmla="*/ 161468 w 254689"/>
                <a:gd name="connsiteY13" fmla="*/ 200473 h 263366"/>
                <a:gd name="connsiteX14" fmla="*/ 156782 w 254689"/>
                <a:gd name="connsiteY14" fmla="*/ 214484 h 263366"/>
                <a:gd name="connsiteX15" fmla="*/ 154077 w 254689"/>
                <a:gd name="connsiteY15" fmla="*/ 223657 h 263366"/>
                <a:gd name="connsiteX16" fmla="*/ 136998 w 254689"/>
                <a:gd name="connsiteY16" fmla="*/ 230514 h 263366"/>
                <a:gd name="connsiteX17" fmla="*/ 115262 w 254689"/>
                <a:gd name="connsiteY17" fmla="*/ 229058 h 263366"/>
                <a:gd name="connsiteX18" fmla="*/ 102498 w 254689"/>
                <a:gd name="connsiteY18" fmla="*/ 220809 h 263366"/>
                <a:gd name="connsiteX19" fmla="*/ 91250 w 254689"/>
                <a:gd name="connsiteY19" fmla="*/ 217237 h 263366"/>
                <a:gd name="connsiteX20" fmla="*/ 78220 w 254689"/>
                <a:gd name="connsiteY20" fmla="*/ 224057 h 263366"/>
                <a:gd name="connsiteX21" fmla="*/ 71685 w 254689"/>
                <a:gd name="connsiteY21" fmla="*/ 238182 h 263366"/>
                <a:gd name="connsiteX22" fmla="*/ 59036 w 254689"/>
                <a:gd name="connsiteY22" fmla="*/ 247079 h 263366"/>
                <a:gd name="connsiteX23" fmla="*/ 45682 w 254689"/>
                <a:gd name="connsiteY23" fmla="*/ 260328 h 263366"/>
                <a:gd name="connsiteX24" fmla="*/ 26546 w 254689"/>
                <a:gd name="connsiteY24" fmla="*/ 263366 h 263366"/>
                <a:gd name="connsiteX25" fmla="*/ 20593 w 254689"/>
                <a:gd name="connsiteY25" fmla="*/ 252927 h 263366"/>
                <a:gd name="connsiteX26" fmla="*/ 23050 w 254689"/>
                <a:gd name="connsiteY26" fmla="*/ 234896 h 263366"/>
                <a:gd name="connsiteX27" fmla="*/ 7220 w 254689"/>
                <a:gd name="connsiteY27" fmla="*/ 206959 h 263366"/>
                <a:gd name="connsiteX28" fmla="*/ 10 w 254689"/>
                <a:gd name="connsiteY28" fmla="*/ 202559 h 263366"/>
                <a:gd name="connsiteX29" fmla="*/ 0 w 254689"/>
                <a:gd name="connsiteY29" fmla="*/ 118158 h 263366"/>
                <a:gd name="connsiteX30" fmla="*/ 26327 w 254689"/>
                <a:gd name="connsiteY30" fmla="*/ 117157 h 263366"/>
                <a:gd name="connsiteX31" fmla="*/ 27108 w 254689"/>
                <a:gd name="connsiteY31" fmla="*/ 16478 h 263366"/>
                <a:gd name="connsiteX32" fmla="*/ 46997 w 254689"/>
                <a:gd name="connsiteY32" fmla="*/ 15554 h 263366"/>
                <a:gd name="connsiteX33" fmla="*/ 88164 w 254689"/>
                <a:gd name="connsiteY33" fmla="*/ 5782 h 263366"/>
                <a:gd name="connsiteX34" fmla="*/ 98374 w 254689"/>
                <a:gd name="connsiteY34" fmla="*/ 17288 h 263366"/>
                <a:gd name="connsiteX35" fmla="*/ 115424 w 254689"/>
                <a:gd name="connsiteY35" fmla="*/ 6344 h 263366"/>
                <a:gd name="connsiteX36" fmla="*/ 123520 w 254689"/>
                <a:gd name="connsiteY36" fmla="*/ 6287 h 263366"/>
                <a:gd name="connsiteX37" fmla="*/ 138579 w 254689"/>
                <a:gd name="connsiteY37" fmla="*/ 0 h 263366"/>
                <a:gd name="connsiteX38" fmla="*/ 143380 w 254689"/>
                <a:gd name="connsiteY38" fmla="*/ 2086 h 26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54689" h="263366">
                  <a:moveTo>
                    <a:pt x="153657" y="24412"/>
                  </a:moveTo>
                  <a:lnTo>
                    <a:pt x="159029" y="29413"/>
                  </a:lnTo>
                  <a:lnTo>
                    <a:pt x="167430" y="45663"/>
                  </a:lnTo>
                  <a:lnTo>
                    <a:pt x="197654" y="76667"/>
                  </a:lnTo>
                  <a:lnTo>
                    <a:pt x="209093" y="79715"/>
                  </a:lnTo>
                  <a:lnTo>
                    <a:pt x="209159" y="89725"/>
                  </a:lnTo>
                  <a:lnTo>
                    <a:pt x="217018" y="107775"/>
                  </a:lnTo>
                  <a:lnTo>
                    <a:pt x="237668" y="112157"/>
                  </a:lnTo>
                  <a:lnTo>
                    <a:pt x="254689" y="125092"/>
                  </a:lnTo>
                  <a:lnTo>
                    <a:pt x="216904" y="146247"/>
                  </a:lnTo>
                  <a:lnTo>
                    <a:pt x="192929" y="167821"/>
                  </a:lnTo>
                  <a:lnTo>
                    <a:pt x="184032" y="187176"/>
                  </a:lnTo>
                  <a:lnTo>
                    <a:pt x="176003" y="198139"/>
                  </a:lnTo>
                  <a:lnTo>
                    <a:pt x="161468" y="200473"/>
                  </a:lnTo>
                  <a:lnTo>
                    <a:pt x="156782" y="214484"/>
                  </a:lnTo>
                  <a:lnTo>
                    <a:pt x="154077" y="223657"/>
                  </a:lnTo>
                  <a:lnTo>
                    <a:pt x="136998" y="230514"/>
                  </a:lnTo>
                  <a:lnTo>
                    <a:pt x="115262" y="229058"/>
                  </a:lnTo>
                  <a:lnTo>
                    <a:pt x="102498" y="220809"/>
                  </a:lnTo>
                  <a:lnTo>
                    <a:pt x="91250" y="217237"/>
                  </a:lnTo>
                  <a:lnTo>
                    <a:pt x="78220" y="224057"/>
                  </a:lnTo>
                  <a:lnTo>
                    <a:pt x="71685" y="238182"/>
                  </a:lnTo>
                  <a:lnTo>
                    <a:pt x="59036" y="247079"/>
                  </a:lnTo>
                  <a:lnTo>
                    <a:pt x="45682" y="260328"/>
                  </a:lnTo>
                  <a:lnTo>
                    <a:pt x="26546" y="263366"/>
                  </a:lnTo>
                  <a:lnTo>
                    <a:pt x="20593" y="252927"/>
                  </a:lnTo>
                  <a:lnTo>
                    <a:pt x="23050" y="234896"/>
                  </a:lnTo>
                  <a:lnTo>
                    <a:pt x="7220" y="206959"/>
                  </a:lnTo>
                  <a:lnTo>
                    <a:pt x="10" y="202559"/>
                  </a:lnTo>
                  <a:lnTo>
                    <a:pt x="0" y="118158"/>
                  </a:lnTo>
                  <a:lnTo>
                    <a:pt x="26327" y="117157"/>
                  </a:lnTo>
                  <a:lnTo>
                    <a:pt x="27108" y="16478"/>
                  </a:lnTo>
                  <a:lnTo>
                    <a:pt x="46997" y="15554"/>
                  </a:lnTo>
                  <a:lnTo>
                    <a:pt x="88164" y="5782"/>
                  </a:lnTo>
                  <a:lnTo>
                    <a:pt x="98374" y="17288"/>
                  </a:lnTo>
                  <a:lnTo>
                    <a:pt x="115424" y="6344"/>
                  </a:lnTo>
                  <a:lnTo>
                    <a:pt x="123520" y="6287"/>
                  </a:lnTo>
                  <a:lnTo>
                    <a:pt x="138579" y="0"/>
                  </a:lnTo>
                  <a:lnTo>
                    <a:pt x="143380" y="208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48EF1C8-29E4-5341-900E-C5BFE88FAF92}"/>
                </a:ext>
              </a:extLst>
            </p:cNvPr>
            <p:cNvSpPr/>
            <p:nvPr/>
          </p:nvSpPr>
          <p:spPr>
            <a:xfrm>
              <a:off x="8861117" y="3648579"/>
              <a:ext cx="253555" cy="218798"/>
            </a:xfrm>
            <a:custGeom>
              <a:avLst/>
              <a:gdLst>
                <a:gd name="connsiteX0" fmla="*/ 7601 w 253555"/>
                <a:gd name="connsiteY0" fmla="*/ 104985 h 218798"/>
                <a:gd name="connsiteX1" fmla="*/ 33414 w 253555"/>
                <a:gd name="connsiteY1" fmla="*/ 105289 h 218798"/>
                <a:gd name="connsiteX2" fmla="*/ 62408 w 253555"/>
                <a:gd name="connsiteY2" fmla="*/ 88173 h 218798"/>
                <a:gd name="connsiteX3" fmla="*/ 68609 w 253555"/>
                <a:gd name="connsiteY3" fmla="*/ 62227 h 218798"/>
                <a:gd name="connsiteX4" fmla="*/ 90506 w 253555"/>
                <a:gd name="connsiteY4" fmla="*/ 47349 h 218798"/>
                <a:gd name="connsiteX5" fmla="*/ 87992 w 253555"/>
                <a:gd name="connsiteY5" fmla="*/ 26327 h 218798"/>
                <a:gd name="connsiteX6" fmla="*/ 104232 w 253555"/>
                <a:gd name="connsiteY6" fmla="*/ 18374 h 218798"/>
                <a:gd name="connsiteX7" fmla="*/ 132921 w 253555"/>
                <a:gd name="connsiteY7" fmla="*/ 0 h 218798"/>
                <a:gd name="connsiteX8" fmla="*/ 161039 w 253555"/>
                <a:gd name="connsiteY8" fmla="*/ 11963 h 218798"/>
                <a:gd name="connsiteX9" fmla="*/ 164830 w 253555"/>
                <a:gd name="connsiteY9" fmla="*/ 23736 h 218798"/>
                <a:gd name="connsiteX10" fmla="*/ 178851 w 253555"/>
                <a:gd name="connsiteY10" fmla="*/ 18088 h 218798"/>
                <a:gd name="connsiteX11" fmla="*/ 204958 w 253555"/>
                <a:gd name="connsiteY11" fmla="*/ 29356 h 218798"/>
                <a:gd name="connsiteX12" fmla="*/ 207569 w 253555"/>
                <a:gd name="connsiteY12" fmla="*/ 51340 h 218798"/>
                <a:gd name="connsiteX13" fmla="*/ 201853 w 253555"/>
                <a:gd name="connsiteY13" fmla="*/ 63855 h 218798"/>
                <a:gd name="connsiteX14" fmla="*/ 218589 w 253555"/>
                <a:gd name="connsiteY14" fmla="*/ 93888 h 218798"/>
                <a:gd name="connsiteX15" fmla="*/ 229467 w 253555"/>
                <a:gd name="connsiteY15" fmla="*/ 102165 h 218798"/>
                <a:gd name="connsiteX16" fmla="*/ 227857 w 253555"/>
                <a:gd name="connsiteY16" fmla="*/ 110337 h 218798"/>
                <a:gd name="connsiteX17" fmla="*/ 245859 w 253555"/>
                <a:gd name="connsiteY17" fmla="*/ 118253 h 218798"/>
                <a:gd name="connsiteX18" fmla="*/ 253555 w 253555"/>
                <a:gd name="connsiteY18" fmla="*/ 130197 h 218798"/>
                <a:gd name="connsiteX19" fmla="*/ 243164 w 253555"/>
                <a:gd name="connsiteY19" fmla="*/ 139932 h 218798"/>
                <a:gd name="connsiteX20" fmla="*/ 221618 w 253555"/>
                <a:gd name="connsiteY20" fmla="*/ 138389 h 218798"/>
                <a:gd name="connsiteX21" fmla="*/ 216475 w 253555"/>
                <a:gd name="connsiteY21" fmla="*/ 142532 h 218798"/>
                <a:gd name="connsiteX22" fmla="*/ 222752 w 253555"/>
                <a:gd name="connsiteY22" fmla="*/ 157201 h 218798"/>
                <a:gd name="connsiteX23" fmla="*/ 229314 w 253555"/>
                <a:gd name="connsiteY23" fmla="*/ 185175 h 218798"/>
                <a:gd name="connsiteX24" fmla="*/ 206387 w 253555"/>
                <a:gd name="connsiteY24" fmla="*/ 187747 h 218798"/>
                <a:gd name="connsiteX25" fmla="*/ 198158 w 253555"/>
                <a:gd name="connsiteY25" fmla="*/ 197225 h 218798"/>
                <a:gd name="connsiteX26" fmla="*/ 196443 w 253555"/>
                <a:gd name="connsiteY26" fmla="*/ 218799 h 218798"/>
                <a:gd name="connsiteX27" fmla="*/ 185823 w 253555"/>
                <a:gd name="connsiteY27" fmla="*/ 214674 h 218798"/>
                <a:gd name="connsiteX28" fmla="*/ 161715 w 253555"/>
                <a:gd name="connsiteY28" fmla="*/ 216722 h 218798"/>
                <a:gd name="connsiteX29" fmla="*/ 154714 w 253555"/>
                <a:gd name="connsiteY29" fmla="*/ 206721 h 218798"/>
                <a:gd name="connsiteX30" fmla="*/ 144703 w 253555"/>
                <a:gd name="connsiteY30" fmla="*/ 214179 h 218798"/>
                <a:gd name="connsiteX31" fmla="*/ 134655 w 253555"/>
                <a:gd name="connsiteY31" fmla="*/ 207997 h 218798"/>
                <a:gd name="connsiteX32" fmla="*/ 113623 w 253555"/>
                <a:gd name="connsiteY32" fmla="*/ 207140 h 218798"/>
                <a:gd name="connsiteX33" fmla="*/ 83820 w 253555"/>
                <a:gd name="connsiteY33" fmla="*/ 196815 h 218798"/>
                <a:gd name="connsiteX34" fmla="*/ 56845 w 253555"/>
                <a:gd name="connsiteY34" fmla="*/ 193434 h 218798"/>
                <a:gd name="connsiteX35" fmla="*/ 36147 w 253555"/>
                <a:gd name="connsiteY35" fmla="*/ 194396 h 218798"/>
                <a:gd name="connsiteX36" fmla="*/ 21517 w 253555"/>
                <a:gd name="connsiteY36" fmla="*/ 206064 h 218798"/>
                <a:gd name="connsiteX37" fmla="*/ 8744 w 253555"/>
                <a:gd name="connsiteY37" fmla="*/ 207731 h 218798"/>
                <a:gd name="connsiteX38" fmla="*/ 8239 w 253555"/>
                <a:gd name="connsiteY38" fmla="*/ 188557 h 218798"/>
                <a:gd name="connsiteX39" fmla="*/ 0 w 253555"/>
                <a:gd name="connsiteY39" fmla="*/ 168392 h 218798"/>
                <a:gd name="connsiteX40" fmla="*/ 16011 w 253555"/>
                <a:gd name="connsiteY40" fmla="*/ 159439 h 218798"/>
                <a:gd name="connsiteX41" fmla="*/ 16173 w 253555"/>
                <a:gd name="connsiteY41" fmla="*/ 141837 h 218798"/>
                <a:gd name="connsiteX42" fmla="*/ 8763 w 253555"/>
                <a:gd name="connsiteY42" fmla="*/ 124892 h 21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3555" h="218798">
                  <a:moveTo>
                    <a:pt x="7601" y="104985"/>
                  </a:moveTo>
                  <a:lnTo>
                    <a:pt x="33414" y="105289"/>
                  </a:lnTo>
                  <a:lnTo>
                    <a:pt x="62408" y="88173"/>
                  </a:lnTo>
                  <a:lnTo>
                    <a:pt x="68609" y="62227"/>
                  </a:lnTo>
                  <a:lnTo>
                    <a:pt x="90506" y="47349"/>
                  </a:lnTo>
                  <a:lnTo>
                    <a:pt x="87992" y="26327"/>
                  </a:lnTo>
                  <a:lnTo>
                    <a:pt x="104232" y="18374"/>
                  </a:lnTo>
                  <a:lnTo>
                    <a:pt x="132921" y="0"/>
                  </a:lnTo>
                  <a:lnTo>
                    <a:pt x="161039" y="11963"/>
                  </a:lnTo>
                  <a:lnTo>
                    <a:pt x="164830" y="23736"/>
                  </a:lnTo>
                  <a:lnTo>
                    <a:pt x="178851" y="18088"/>
                  </a:lnTo>
                  <a:lnTo>
                    <a:pt x="204958" y="29356"/>
                  </a:lnTo>
                  <a:lnTo>
                    <a:pt x="207569" y="51340"/>
                  </a:lnTo>
                  <a:lnTo>
                    <a:pt x="201853" y="63855"/>
                  </a:lnTo>
                  <a:lnTo>
                    <a:pt x="218589" y="93888"/>
                  </a:lnTo>
                  <a:lnTo>
                    <a:pt x="229467" y="102165"/>
                  </a:lnTo>
                  <a:lnTo>
                    <a:pt x="227857" y="110337"/>
                  </a:lnTo>
                  <a:lnTo>
                    <a:pt x="245859" y="118253"/>
                  </a:lnTo>
                  <a:lnTo>
                    <a:pt x="253555" y="130197"/>
                  </a:lnTo>
                  <a:lnTo>
                    <a:pt x="243164" y="139932"/>
                  </a:lnTo>
                  <a:lnTo>
                    <a:pt x="221618" y="138389"/>
                  </a:lnTo>
                  <a:lnTo>
                    <a:pt x="216475" y="142532"/>
                  </a:lnTo>
                  <a:lnTo>
                    <a:pt x="222752" y="157201"/>
                  </a:lnTo>
                  <a:lnTo>
                    <a:pt x="229314" y="185175"/>
                  </a:lnTo>
                  <a:lnTo>
                    <a:pt x="206387" y="187747"/>
                  </a:lnTo>
                  <a:lnTo>
                    <a:pt x="198158" y="197225"/>
                  </a:lnTo>
                  <a:lnTo>
                    <a:pt x="196443" y="218799"/>
                  </a:lnTo>
                  <a:lnTo>
                    <a:pt x="185823" y="214674"/>
                  </a:lnTo>
                  <a:lnTo>
                    <a:pt x="161715" y="216722"/>
                  </a:lnTo>
                  <a:lnTo>
                    <a:pt x="154714" y="206721"/>
                  </a:lnTo>
                  <a:lnTo>
                    <a:pt x="144703" y="214179"/>
                  </a:lnTo>
                  <a:lnTo>
                    <a:pt x="134655" y="207997"/>
                  </a:lnTo>
                  <a:lnTo>
                    <a:pt x="113623" y="207140"/>
                  </a:lnTo>
                  <a:lnTo>
                    <a:pt x="83820" y="196815"/>
                  </a:lnTo>
                  <a:lnTo>
                    <a:pt x="56845" y="193434"/>
                  </a:lnTo>
                  <a:lnTo>
                    <a:pt x="36147" y="194396"/>
                  </a:lnTo>
                  <a:lnTo>
                    <a:pt x="21517" y="206064"/>
                  </a:lnTo>
                  <a:lnTo>
                    <a:pt x="8744" y="207731"/>
                  </a:lnTo>
                  <a:lnTo>
                    <a:pt x="8239" y="188557"/>
                  </a:lnTo>
                  <a:lnTo>
                    <a:pt x="0" y="168392"/>
                  </a:lnTo>
                  <a:lnTo>
                    <a:pt x="16011" y="159439"/>
                  </a:lnTo>
                  <a:lnTo>
                    <a:pt x="16173" y="141837"/>
                  </a:lnTo>
                  <a:lnTo>
                    <a:pt x="8763" y="12489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45C98E4-B4BE-4342-A25D-0922D49E7FA8}"/>
                </a:ext>
              </a:extLst>
            </p:cNvPr>
            <p:cNvSpPr/>
            <p:nvPr/>
          </p:nvSpPr>
          <p:spPr>
            <a:xfrm>
              <a:off x="5858522" y="4961858"/>
              <a:ext cx="29965" cy="72609"/>
            </a:xfrm>
            <a:custGeom>
              <a:avLst/>
              <a:gdLst>
                <a:gd name="connsiteX0" fmla="*/ 2296 w 29965"/>
                <a:gd name="connsiteY0" fmla="*/ 19317 h 72609"/>
                <a:gd name="connsiteX1" fmla="*/ 2086 w 29965"/>
                <a:gd name="connsiteY1" fmla="*/ 15212 h 72609"/>
                <a:gd name="connsiteX2" fmla="*/ 5315 w 29965"/>
                <a:gd name="connsiteY2" fmla="*/ 13935 h 72609"/>
                <a:gd name="connsiteX3" fmla="*/ 10163 w 29965"/>
                <a:gd name="connsiteY3" fmla="*/ 17231 h 72609"/>
                <a:gd name="connsiteX4" fmla="*/ 19736 w 29965"/>
                <a:gd name="connsiteY4" fmla="*/ 362 h 72609"/>
                <a:gd name="connsiteX5" fmla="*/ 24813 w 29965"/>
                <a:gd name="connsiteY5" fmla="*/ 0 h 72609"/>
                <a:gd name="connsiteX6" fmla="*/ 24908 w 29965"/>
                <a:gd name="connsiteY6" fmla="*/ 4105 h 72609"/>
                <a:gd name="connsiteX7" fmla="*/ 29966 w 29965"/>
                <a:gd name="connsiteY7" fmla="*/ 4229 h 72609"/>
                <a:gd name="connsiteX8" fmla="*/ 29528 w 29965"/>
                <a:gd name="connsiteY8" fmla="*/ 11830 h 72609"/>
                <a:gd name="connsiteX9" fmla="*/ 25203 w 29965"/>
                <a:gd name="connsiteY9" fmla="*/ 23889 h 72609"/>
                <a:gd name="connsiteX10" fmla="*/ 27537 w 29965"/>
                <a:gd name="connsiteY10" fmla="*/ 28204 h 72609"/>
                <a:gd name="connsiteX11" fmla="*/ 24746 w 29965"/>
                <a:gd name="connsiteY11" fmla="*/ 38148 h 72609"/>
                <a:gd name="connsiteX12" fmla="*/ 26422 w 29965"/>
                <a:gd name="connsiteY12" fmla="*/ 40805 h 72609"/>
                <a:gd name="connsiteX13" fmla="*/ 23336 w 29965"/>
                <a:gd name="connsiteY13" fmla="*/ 54816 h 72609"/>
                <a:gd name="connsiteX14" fmla="*/ 18088 w 29965"/>
                <a:gd name="connsiteY14" fmla="*/ 62151 h 72609"/>
                <a:gd name="connsiteX15" fmla="*/ 13259 w 29965"/>
                <a:gd name="connsiteY15" fmla="*/ 63037 h 72609"/>
                <a:gd name="connsiteX16" fmla="*/ 7972 w 29965"/>
                <a:gd name="connsiteY16" fmla="*/ 72600 h 72609"/>
                <a:gd name="connsiteX17" fmla="*/ 0 w 29965"/>
                <a:gd name="connsiteY17" fmla="*/ 72609 h 72609"/>
                <a:gd name="connsiteX18" fmla="*/ 2086 w 29965"/>
                <a:gd name="connsiteY18" fmla="*/ 41367 h 7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965" h="72609">
                  <a:moveTo>
                    <a:pt x="2296" y="19317"/>
                  </a:moveTo>
                  <a:lnTo>
                    <a:pt x="2086" y="15212"/>
                  </a:lnTo>
                  <a:lnTo>
                    <a:pt x="5315" y="13935"/>
                  </a:lnTo>
                  <a:lnTo>
                    <a:pt x="10163" y="17231"/>
                  </a:lnTo>
                  <a:lnTo>
                    <a:pt x="19736" y="362"/>
                  </a:lnTo>
                  <a:lnTo>
                    <a:pt x="24813" y="0"/>
                  </a:lnTo>
                  <a:lnTo>
                    <a:pt x="24908" y="4105"/>
                  </a:lnTo>
                  <a:lnTo>
                    <a:pt x="29966" y="4229"/>
                  </a:lnTo>
                  <a:lnTo>
                    <a:pt x="29528" y="11830"/>
                  </a:lnTo>
                  <a:lnTo>
                    <a:pt x="25203" y="23889"/>
                  </a:lnTo>
                  <a:lnTo>
                    <a:pt x="27537" y="28204"/>
                  </a:lnTo>
                  <a:lnTo>
                    <a:pt x="24746" y="38148"/>
                  </a:lnTo>
                  <a:lnTo>
                    <a:pt x="26422" y="40805"/>
                  </a:lnTo>
                  <a:lnTo>
                    <a:pt x="23336" y="54816"/>
                  </a:lnTo>
                  <a:lnTo>
                    <a:pt x="18088" y="62151"/>
                  </a:lnTo>
                  <a:lnTo>
                    <a:pt x="13259" y="63037"/>
                  </a:lnTo>
                  <a:lnTo>
                    <a:pt x="7972" y="72600"/>
                  </a:lnTo>
                  <a:lnTo>
                    <a:pt x="0" y="72609"/>
                  </a:lnTo>
                  <a:lnTo>
                    <a:pt x="2086" y="4136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F7444FD-8BD4-3F41-9FE9-7CB2BA7972BB}"/>
                </a:ext>
              </a:extLst>
            </p:cNvPr>
            <p:cNvSpPr/>
            <p:nvPr/>
          </p:nvSpPr>
          <p:spPr>
            <a:xfrm>
              <a:off x="4475940" y="1144038"/>
              <a:ext cx="2359561" cy="3085499"/>
            </a:xfrm>
            <a:custGeom>
              <a:avLst/>
              <a:gdLst>
                <a:gd name="connsiteX0" fmla="*/ 1133570 w 2359561"/>
                <a:gd name="connsiteY0" fmla="*/ 820331 h 3085499"/>
                <a:gd name="connsiteX1" fmla="*/ 1131456 w 2359561"/>
                <a:gd name="connsiteY1" fmla="*/ 764115 h 3085499"/>
                <a:gd name="connsiteX2" fmla="*/ 1166031 w 2359561"/>
                <a:gd name="connsiteY2" fmla="*/ 769630 h 3085499"/>
                <a:gd name="connsiteX3" fmla="*/ 1181595 w 2359561"/>
                <a:gd name="connsiteY3" fmla="*/ 778726 h 3085499"/>
                <a:gd name="connsiteX4" fmla="*/ 1213514 w 2359561"/>
                <a:gd name="connsiteY4" fmla="*/ 825637 h 3085499"/>
                <a:gd name="connsiteX5" fmla="*/ 1206275 w 2359561"/>
                <a:gd name="connsiteY5" fmla="*/ 872976 h 3085499"/>
                <a:gd name="connsiteX6" fmla="*/ 1166765 w 2359561"/>
                <a:gd name="connsiteY6" fmla="*/ 899370 h 3085499"/>
                <a:gd name="connsiteX7" fmla="*/ 1145010 w 2359561"/>
                <a:gd name="connsiteY7" fmla="*/ 869623 h 3085499"/>
                <a:gd name="connsiteX8" fmla="*/ 1133570 w 2359561"/>
                <a:gd name="connsiteY8" fmla="*/ 820331 h 3085499"/>
                <a:gd name="connsiteX9" fmla="*/ 1259443 w 2359561"/>
                <a:gd name="connsiteY9" fmla="*/ 940756 h 3085499"/>
                <a:gd name="connsiteX10" fmla="*/ 1262625 w 2359561"/>
                <a:gd name="connsiteY10" fmla="*/ 926563 h 3085499"/>
                <a:gd name="connsiteX11" fmla="*/ 1243879 w 2359561"/>
                <a:gd name="connsiteY11" fmla="*/ 903246 h 3085499"/>
                <a:gd name="connsiteX12" fmla="*/ 1190101 w 2359561"/>
                <a:gd name="connsiteY12" fmla="*/ 901398 h 3085499"/>
                <a:gd name="connsiteX13" fmla="*/ 1197226 w 2359561"/>
                <a:gd name="connsiteY13" fmla="*/ 936412 h 3085499"/>
                <a:gd name="connsiteX14" fmla="*/ 1247270 w 2359561"/>
                <a:gd name="connsiteY14" fmla="*/ 944289 h 3085499"/>
                <a:gd name="connsiteX15" fmla="*/ 1259443 w 2359561"/>
                <a:gd name="connsiteY15" fmla="*/ 940756 h 3085499"/>
                <a:gd name="connsiteX16" fmla="*/ 1605658 w 2359561"/>
                <a:gd name="connsiteY16" fmla="*/ 1388012 h 3085499"/>
                <a:gd name="connsiteX17" fmla="*/ 1635042 w 2359561"/>
                <a:gd name="connsiteY17" fmla="*/ 1436618 h 3085499"/>
                <a:gd name="connsiteX18" fmla="*/ 1642777 w 2359561"/>
                <a:gd name="connsiteY18" fmla="*/ 1442085 h 3085499"/>
                <a:gd name="connsiteX19" fmla="*/ 1672009 w 2359561"/>
                <a:gd name="connsiteY19" fmla="*/ 1429941 h 3085499"/>
                <a:gd name="connsiteX20" fmla="*/ 1700784 w 2359561"/>
                <a:gd name="connsiteY20" fmla="*/ 1431855 h 3085499"/>
                <a:gd name="connsiteX21" fmla="*/ 1729168 w 2359561"/>
                <a:gd name="connsiteY21" fmla="*/ 1434484 h 3085499"/>
                <a:gd name="connsiteX22" fmla="*/ 1726806 w 2359561"/>
                <a:gd name="connsiteY22" fmla="*/ 1409309 h 3085499"/>
                <a:gd name="connsiteX23" fmla="*/ 1680753 w 2359561"/>
                <a:gd name="connsiteY23" fmla="*/ 1358055 h 3085499"/>
                <a:gd name="connsiteX24" fmla="*/ 1619631 w 2359561"/>
                <a:gd name="connsiteY24" fmla="*/ 1347797 h 3085499"/>
                <a:gd name="connsiteX25" fmla="*/ 1606782 w 2359561"/>
                <a:gd name="connsiteY25" fmla="*/ 1354141 h 3085499"/>
                <a:gd name="connsiteX26" fmla="*/ 1605658 w 2359561"/>
                <a:gd name="connsiteY26" fmla="*/ 1388012 h 3085499"/>
                <a:gd name="connsiteX27" fmla="*/ 982485 w 2359561"/>
                <a:gd name="connsiteY27" fmla="*/ 790794 h 3085499"/>
                <a:gd name="connsiteX28" fmla="*/ 956691 w 2359561"/>
                <a:gd name="connsiteY28" fmla="*/ 830685 h 3085499"/>
                <a:gd name="connsiteX29" fmla="*/ 1016146 w 2359561"/>
                <a:gd name="connsiteY29" fmla="*/ 835600 h 3085499"/>
                <a:gd name="connsiteX30" fmla="*/ 1060104 w 2359561"/>
                <a:gd name="connsiteY30" fmla="*/ 877872 h 3085499"/>
                <a:gd name="connsiteX31" fmla="*/ 1103719 w 2359561"/>
                <a:gd name="connsiteY31" fmla="*/ 892140 h 3085499"/>
                <a:gd name="connsiteX32" fmla="*/ 1093318 w 2359561"/>
                <a:gd name="connsiteY32" fmla="*/ 838038 h 3085499"/>
                <a:gd name="connsiteX33" fmla="*/ 1072887 w 2359561"/>
                <a:gd name="connsiteY33" fmla="*/ 773973 h 3085499"/>
                <a:gd name="connsiteX34" fmla="*/ 1000668 w 2359561"/>
                <a:gd name="connsiteY34" fmla="*/ 722986 h 3085499"/>
                <a:gd name="connsiteX35" fmla="*/ 948242 w 2359561"/>
                <a:gd name="connsiteY35" fmla="*/ 703517 h 3085499"/>
                <a:gd name="connsiteX36" fmla="*/ 950185 w 2359561"/>
                <a:gd name="connsiteY36" fmla="*/ 757685 h 3085499"/>
                <a:gd name="connsiteX37" fmla="*/ 982485 w 2359561"/>
                <a:gd name="connsiteY37" fmla="*/ 790794 h 3085499"/>
                <a:gd name="connsiteX38" fmla="*/ 1229154 w 2359561"/>
                <a:gd name="connsiteY38" fmla="*/ 693287 h 3085499"/>
                <a:gd name="connsiteX39" fmla="*/ 1277988 w 2359561"/>
                <a:gd name="connsiteY39" fmla="*/ 692182 h 3085499"/>
                <a:gd name="connsiteX40" fmla="*/ 1256881 w 2359561"/>
                <a:gd name="connsiteY40" fmla="*/ 730301 h 3085499"/>
                <a:gd name="connsiteX41" fmla="*/ 1256471 w 2359561"/>
                <a:gd name="connsiteY41" fmla="*/ 780755 h 3085499"/>
                <a:gd name="connsiteX42" fmla="*/ 1285170 w 2359561"/>
                <a:gd name="connsiteY42" fmla="*/ 835581 h 3085499"/>
                <a:gd name="connsiteX43" fmla="*/ 1340520 w 2359561"/>
                <a:gd name="connsiteY43" fmla="*/ 852402 h 3085499"/>
                <a:gd name="connsiteX44" fmla="*/ 1387764 w 2359561"/>
                <a:gd name="connsiteY44" fmla="*/ 842972 h 3085499"/>
                <a:gd name="connsiteX45" fmla="*/ 1437113 w 2359561"/>
                <a:gd name="connsiteY45" fmla="*/ 740778 h 3085499"/>
                <a:gd name="connsiteX46" fmla="*/ 1473784 w 2359561"/>
                <a:gd name="connsiteY46" fmla="*/ 698421 h 3085499"/>
                <a:gd name="connsiteX47" fmla="*/ 1441590 w 2359561"/>
                <a:gd name="connsiteY47" fmla="*/ 651081 h 3085499"/>
                <a:gd name="connsiteX48" fmla="*/ 1420492 w 2359561"/>
                <a:gd name="connsiteY48" fmla="*/ 549659 h 3085499"/>
                <a:gd name="connsiteX49" fmla="*/ 1376686 w 2359561"/>
                <a:gd name="connsiteY49" fmla="*/ 519293 h 3085499"/>
                <a:gd name="connsiteX50" fmla="*/ 1331747 w 2359561"/>
                <a:gd name="connsiteY50" fmla="*/ 484222 h 3085499"/>
                <a:gd name="connsiteX51" fmla="*/ 1297638 w 2359561"/>
                <a:gd name="connsiteY51" fmla="*/ 393154 h 3085499"/>
                <a:gd name="connsiteX52" fmla="*/ 1235526 w 2359561"/>
                <a:gd name="connsiteY52" fmla="*/ 402079 h 3085499"/>
                <a:gd name="connsiteX53" fmla="*/ 1247194 w 2359561"/>
                <a:gd name="connsiteY53" fmla="*/ 441598 h 3085499"/>
                <a:gd name="connsiteX54" fmla="*/ 1219819 w 2359561"/>
                <a:gd name="connsiteY54" fmla="*/ 453466 h 3085499"/>
                <a:gd name="connsiteX55" fmla="*/ 1201312 w 2359561"/>
                <a:gd name="connsiteY55" fmla="*/ 504158 h 3085499"/>
                <a:gd name="connsiteX56" fmla="*/ 1182796 w 2359561"/>
                <a:gd name="connsiteY56" fmla="*/ 575196 h 3085499"/>
                <a:gd name="connsiteX57" fmla="*/ 1199712 w 2359561"/>
                <a:gd name="connsiteY57" fmla="*/ 644357 h 3085499"/>
                <a:gd name="connsiteX58" fmla="*/ 1229154 w 2359561"/>
                <a:gd name="connsiteY58" fmla="*/ 693287 h 3085499"/>
                <a:gd name="connsiteX59" fmla="*/ 621935 w 2359561"/>
                <a:gd name="connsiteY59" fmla="*/ 1201703 h 3085499"/>
                <a:gd name="connsiteX60" fmla="*/ 659273 w 2359561"/>
                <a:gd name="connsiteY60" fmla="*/ 1220305 h 3085499"/>
                <a:gd name="connsiteX61" fmla="*/ 779926 w 2359561"/>
                <a:gd name="connsiteY61" fmla="*/ 1207942 h 3085499"/>
                <a:gd name="connsiteX62" fmla="*/ 724453 w 2359561"/>
                <a:gd name="connsiteY62" fmla="*/ 1253385 h 3085499"/>
                <a:gd name="connsiteX63" fmla="*/ 727853 w 2359561"/>
                <a:gd name="connsiteY63" fmla="*/ 1286066 h 3085499"/>
                <a:gd name="connsiteX64" fmla="*/ 768467 w 2359561"/>
                <a:gd name="connsiteY64" fmla="*/ 1283818 h 3085499"/>
                <a:gd name="connsiteX65" fmla="*/ 835847 w 2359561"/>
                <a:gd name="connsiteY65" fmla="*/ 1240193 h 3085499"/>
                <a:gd name="connsiteX66" fmla="*/ 926287 w 2359561"/>
                <a:gd name="connsiteY66" fmla="*/ 1224258 h 3085499"/>
                <a:gd name="connsiteX67" fmla="*/ 942537 w 2359561"/>
                <a:gd name="connsiteY67" fmla="*/ 1174556 h 3085499"/>
                <a:gd name="connsiteX68" fmla="*/ 937841 w 2359561"/>
                <a:gd name="connsiteY68" fmla="*/ 1121512 h 3085499"/>
                <a:gd name="connsiteX69" fmla="*/ 909857 w 2359561"/>
                <a:gd name="connsiteY69" fmla="*/ 1116730 h 3085499"/>
                <a:gd name="connsiteX70" fmla="*/ 886073 w 2359561"/>
                <a:gd name="connsiteY70" fmla="*/ 1135104 h 3085499"/>
                <a:gd name="connsiteX71" fmla="*/ 875605 w 2359561"/>
                <a:gd name="connsiteY71" fmla="*/ 1095737 h 3085499"/>
                <a:gd name="connsiteX72" fmla="*/ 866604 w 2359561"/>
                <a:gd name="connsiteY72" fmla="*/ 1041454 h 3085499"/>
                <a:gd name="connsiteX73" fmla="*/ 839029 w 2359561"/>
                <a:gd name="connsiteY73" fmla="*/ 1027976 h 3085499"/>
                <a:gd name="connsiteX74" fmla="*/ 814559 w 2359561"/>
                <a:gd name="connsiteY74" fmla="*/ 1069991 h 3085499"/>
                <a:gd name="connsiteX75" fmla="*/ 852754 w 2359561"/>
                <a:gd name="connsiteY75" fmla="*/ 1175233 h 3085499"/>
                <a:gd name="connsiteX76" fmla="*/ 806101 w 2359561"/>
                <a:gd name="connsiteY76" fmla="*/ 1167127 h 3085499"/>
                <a:gd name="connsiteX77" fmla="*/ 758657 w 2359561"/>
                <a:gd name="connsiteY77" fmla="*/ 1102471 h 3085499"/>
                <a:gd name="connsiteX78" fmla="*/ 683495 w 2359561"/>
                <a:gd name="connsiteY78" fmla="*/ 1064390 h 3085499"/>
                <a:gd name="connsiteX79" fmla="*/ 658358 w 2359561"/>
                <a:gd name="connsiteY79" fmla="*/ 1096023 h 3085499"/>
                <a:gd name="connsiteX80" fmla="*/ 621935 w 2359561"/>
                <a:gd name="connsiteY80" fmla="*/ 1201703 h 3085499"/>
                <a:gd name="connsiteX81" fmla="*/ 836847 w 2359561"/>
                <a:gd name="connsiteY81" fmla="*/ 801024 h 3085499"/>
                <a:gd name="connsiteX82" fmla="*/ 802119 w 2359561"/>
                <a:gd name="connsiteY82" fmla="*/ 773430 h 3085499"/>
                <a:gd name="connsiteX83" fmla="*/ 787794 w 2359561"/>
                <a:gd name="connsiteY83" fmla="*/ 767153 h 3085499"/>
                <a:gd name="connsiteX84" fmla="*/ 760400 w 2359561"/>
                <a:gd name="connsiteY84" fmla="*/ 807958 h 3085499"/>
                <a:gd name="connsiteX85" fmla="*/ 759971 w 2359561"/>
                <a:gd name="connsiteY85" fmla="*/ 827027 h 3085499"/>
                <a:gd name="connsiteX86" fmla="*/ 804320 w 2359561"/>
                <a:gd name="connsiteY86" fmla="*/ 827161 h 3085499"/>
                <a:gd name="connsiteX87" fmla="*/ 836847 w 2359561"/>
                <a:gd name="connsiteY87" fmla="*/ 801024 h 3085499"/>
                <a:gd name="connsiteX88" fmla="*/ 822865 w 2359561"/>
                <a:gd name="connsiteY88" fmla="*/ 918734 h 3085499"/>
                <a:gd name="connsiteX89" fmla="*/ 831742 w 2359561"/>
                <a:gd name="connsiteY89" fmla="*/ 880777 h 3085499"/>
                <a:gd name="connsiteX90" fmla="*/ 794080 w 2359561"/>
                <a:gd name="connsiteY90" fmla="*/ 860536 h 3085499"/>
                <a:gd name="connsiteX91" fmla="*/ 755085 w 2359561"/>
                <a:gd name="connsiteY91" fmla="*/ 873728 h 3085499"/>
                <a:gd name="connsiteX92" fmla="*/ 733454 w 2359561"/>
                <a:gd name="connsiteY92" fmla="*/ 914314 h 3085499"/>
                <a:gd name="connsiteX93" fmla="*/ 773068 w 2359561"/>
                <a:gd name="connsiteY93" fmla="*/ 954386 h 3085499"/>
                <a:gd name="connsiteX94" fmla="*/ 822865 w 2359561"/>
                <a:gd name="connsiteY94" fmla="*/ 918734 h 3085499"/>
                <a:gd name="connsiteX95" fmla="*/ 1100033 w 2359561"/>
                <a:gd name="connsiteY95" fmla="*/ 1235335 h 3085499"/>
                <a:gd name="connsiteX96" fmla="*/ 1144067 w 2359561"/>
                <a:gd name="connsiteY96" fmla="*/ 1224801 h 3085499"/>
                <a:gd name="connsiteX97" fmla="*/ 1156230 w 2359561"/>
                <a:gd name="connsiteY97" fmla="*/ 1146201 h 3085499"/>
                <a:gd name="connsiteX98" fmla="*/ 1155402 w 2359561"/>
                <a:gd name="connsiteY98" fmla="*/ 1089574 h 3085499"/>
                <a:gd name="connsiteX99" fmla="*/ 1134980 w 2359561"/>
                <a:gd name="connsiteY99" fmla="*/ 1036615 h 3085499"/>
                <a:gd name="connsiteX100" fmla="*/ 1132923 w 2359561"/>
                <a:gd name="connsiteY100" fmla="*/ 1051817 h 3085499"/>
                <a:gd name="connsiteX101" fmla="*/ 1095366 w 2359561"/>
                <a:gd name="connsiteY101" fmla="*/ 1045159 h 3085499"/>
                <a:gd name="connsiteX102" fmla="*/ 1055141 w 2359561"/>
                <a:gd name="connsiteY102" fmla="*/ 1084088 h 3085499"/>
                <a:gd name="connsiteX103" fmla="*/ 1026404 w 2359561"/>
                <a:gd name="connsiteY103" fmla="*/ 1080564 h 3085499"/>
                <a:gd name="connsiteX104" fmla="*/ 1028100 w 2359561"/>
                <a:gd name="connsiteY104" fmla="*/ 1165565 h 3085499"/>
                <a:gd name="connsiteX105" fmla="*/ 1071877 w 2359561"/>
                <a:gd name="connsiteY105" fmla="*/ 1157297 h 3085499"/>
                <a:gd name="connsiteX106" fmla="*/ 1071324 w 2359561"/>
                <a:gd name="connsiteY106" fmla="*/ 1218876 h 3085499"/>
                <a:gd name="connsiteX107" fmla="*/ 1100033 w 2359561"/>
                <a:gd name="connsiteY107" fmla="*/ 1235335 h 3085499"/>
                <a:gd name="connsiteX108" fmla="*/ 1068734 w 2359561"/>
                <a:gd name="connsiteY108" fmla="*/ 1669704 h 3085499"/>
                <a:gd name="connsiteX109" fmla="*/ 1020537 w 2359561"/>
                <a:gd name="connsiteY109" fmla="*/ 1632299 h 3085499"/>
                <a:gd name="connsiteX110" fmla="*/ 975684 w 2359561"/>
                <a:gd name="connsiteY110" fmla="*/ 1592218 h 3085499"/>
                <a:gd name="connsiteX111" fmla="*/ 967407 w 2359561"/>
                <a:gd name="connsiteY111" fmla="*/ 1533354 h 3085499"/>
                <a:gd name="connsiteX112" fmla="*/ 950643 w 2359561"/>
                <a:gd name="connsiteY112" fmla="*/ 1448343 h 3085499"/>
                <a:gd name="connsiteX113" fmla="*/ 920725 w 2359561"/>
                <a:gd name="connsiteY113" fmla="*/ 1411776 h 3085499"/>
                <a:gd name="connsiteX114" fmla="*/ 894179 w 2359561"/>
                <a:gd name="connsiteY114" fmla="*/ 1397041 h 3085499"/>
                <a:gd name="connsiteX115" fmla="*/ 870680 w 2359561"/>
                <a:gd name="connsiteY115" fmla="*/ 1410538 h 3085499"/>
                <a:gd name="connsiteX116" fmla="*/ 889654 w 2359561"/>
                <a:gd name="connsiteY116" fmla="*/ 1501845 h 3085499"/>
                <a:gd name="connsiteX117" fmla="*/ 876233 w 2359561"/>
                <a:gd name="connsiteY117" fmla="*/ 1537383 h 3085499"/>
                <a:gd name="connsiteX118" fmla="*/ 854383 w 2359561"/>
                <a:gd name="connsiteY118" fmla="*/ 1451858 h 3085499"/>
                <a:gd name="connsiteX119" fmla="*/ 829980 w 2359561"/>
                <a:gd name="connsiteY119" fmla="*/ 1422283 h 3085499"/>
                <a:gd name="connsiteX120" fmla="*/ 799805 w 2359561"/>
                <a:gd name="connsiteY120" fmla="*/ 1468136 h 3085499"/>
                <a:gd name="connsiteX121" fmla="*/ 762667 w 2359561"/>
                <a:gd name="connsiteY121" fmla="*/ 1422797 h 3085499"/>
                <a:gd name="connsiteX122" fmla="*/ 703240 w 2359561"/>
                <a:gd name="connsiteY122" fmla="*/ 1450115 h 3085499"/>
                <a:gd name="connsiteX123" fmla="*/ 716566 w 2359561"/>
                <a:gd name="connsiteY123" fmla="*/ 1407605 h 3085499"/>
                <a:gd name="connsiteX124" fmla="*/ 689277 w 2359561"/>
                <a:gd name="connsiteY124" fmla="*/ 1389745 h 3085499"/>
                <a:gd name="connsiteX125" fmla="*/ 617772 w 2359561"/>
                <a:gd name="connsiteY125" fmla="*/ 1445352 h 3085499"/>
                <a:gd name="connsiteX126" fmla="*/ 599180 w 2359561"/>
                <a:gd name="connsiteY126" fmla="*/ 1480699 h 3085499"/>
                <a:gd name="connsiteX127" fmla="*/ 576758 w 2359561"/>
                <a:gd name="connsiteY127" fmla="*/ 1545193 h 3085499"/>
                <a:gd name="connsiteX128" fmla="*/ 623392 w 2359561"/>
                <a:gd name="connsiteY128" fmla="*/ 1567263 h 3085499"/>
                <a:gd name="connsiteX129" fmla="*/ 664588 w 2359561"/>
                <a:gd name="connsiteY129" fmla="*/ 1566101 h 3085499"/>
                <a:gd name="connsiteX130" fmla="*/ 602647 w 2359561"/>
                <a:gd name="connsiteY130" fmla="*/ 1599067 h 3085499"/>
                <a:gd name="connsiteX131" fmla="*/ 616734 w 2359561"/>
                <a:gd name="connsiteY131" fmla="*/ 1628870 h 3085499"/>
                <a:gd name="connsiteX132" fmla="*/ 654606 w 2359561"/>
                <a:gd name="connsiteY132" fmla="*/ 1630480 h 3085499"/>
                <a:gd name="connsiteX133" fmla="*/ 711670 w 2359561"/>
                <a:gd name="connsiteY133" fmla="*/ 1624108 h 3085499"/>
                <a:gd name="connsiteX134" fmla="*/ 763314 w 2359561"/>
                <a:gd name="connsiteY134" fmla="*/ 1642767 h 3085499"/>
                <a:gd name="connsiteX135" fmla="*/ 728453 w 2359561"/>
                <a:gd name="connsiteY135" fmla="*/ 1656531 h 3085499"/>
                <a:gd name="connsiteX136" fmla="*/ 690801 w 2359561"/>
                <a:gd name="connsiteY136" fmla="*/ 1652988 h 3085499"/>
                <a:gd name="connsiteX137" fmla="*/ 649576 w 2359561"/>
                <a:gd name="connsiteY137" fmla="*/ 1666408 h 3085499"/>
                <a:gd name="connsiteX138" fmla="*/ 631812 w 2359561"/>
                <a:gd name="connsiteY138" fmla="*/ 1674733 h 3085499"/>
                <a:gd name="connsiteX139" fmla="*/ 664721 w 2359561"/>
                <a:gd name="connsiteY139" fmla="*/ 1735255 h 3085499"/>
                <a:gd name="connsiteX140" fmla="*/ 688429 w 2359561"/>
                <a:gd name="connsiteY140" fmla="*/ 1726844 h 3085499"/>
                <a:gd name="connsiteX141" fmla="*/ 724891 w 2359561"/>
                <a:gd name="connsiteY141" fmla="*/ 1747276 h 3085499"/>
                <a:gd name="connsiteX142" fmla="*/ 739359 w 2359561"/>
                <a:gd name="connsiteY142" fmla="*/ 1782051 h 3085499"/>
                <a:gd name="connsiteX143" fmla="*/ 786870 w 2359561"/>
                <a:gd name="connsiteY143" fmla="*/ 1775146 h 3085499"/>
                <a:gd name="connsiteX144" fmla="*/ 854545 w 2359561"/>
                <a:gd name="connsiteY144" fmla="*/ 1764125 h 3085499"/>
                <a:gd name="connsiteX145" fmla="*/ 904685 w 2359561"/>
                <a:gd name="connsiteY145" fmla="*/ 1738922 h 3085499"/>
                <a:gd name="connsiteX146" fmla="*/ 935736 w 2359561"/>
                <a:gd name="connsiteY146" fmla="*/ 1734360 h 3085499"/>
                <a:gd name="connsiteX147" fmla="*/ 981675 w 2359561"/>
                <a:gd name="connsiteY147" fmla="*/ 1754505 h 3085499"/>
                <a:gd name="connsiteX148" fmla="*/ 1030005 w 2359561"/>
                <a:gd name="connsiteY148" fmla="*/ 1766116 h 3085499"/>
                <a:gd name="connsiteX149" fmla="*/ 1039006 w 2359561"/>
                <a:gd name="connsiteY149" fmla="*/ 1738884 h 3085499"/>
                <a:gd name="connsiteX150" fmla="*/ 1021966 w 2359561"/>
                <a:gd name="connsiteY150" fmla="*/ 1709842 h 3085499"/>
                <a:gd name="connsiteX151" fmla="*/ 1065819 w 2359561"/>
                <a:gd name="connsiteY151" fmla="*/ 1703699 h 3085499"/>
                <a:gd name="connsiteX152" fmla="*/ 1068734 w 2359561"/>
                <a:gd name="connsiteY152" fmla="*/ 1669704 h 3085499"/>
                <a:gd name="connsiteX153" fmla="*/ 1142505 w 2359561"/>
                <a:gd name="connsiteY153" fmla="*/ 1660360 h 3085499"/>
                <a:gd name="connsiteX154" fmla="*/ 1123836 w 2359561"/>
                <a:gd name="connsiteY154" fmla="*/ 1694069 h 3085499"/>
                <a:gd name="connsiteX155" fmla="*/ 1100328 w 2359561"/>
                <a:gd name="connsiteY155" fmla="*/ 1717748 h 3085499"/>
                <a:gd name="connsiteX156" fmla="*/ 1136799 w 2359561"/>
                <a:gd name="connsiteY156" fmla="*/ 1751476 h 3085499"/>
                <a:gd name="connsiteX157" fmla="*/ 1158554 w 2359561"/>
                <a:gd name="connsiteY157" fmla="*/ 1743342 h 3085499"/>
                <a:gd name="connsiteX158" fmla="*/ 1194549 w 2359561"/>
                <a:gd name="connsiteY158" fmla="*/ 1765802 h 3085499"/>
                <a:gd name="connsiteX159" fmla="*/ 1211151 w 2359561"/>
                <a:gd name="connsiteY159" fmla="*/ 1739779 h 3085499"/>
                <a:gd name="connsiteX160" fmla="*/ 1194873 w 2359561"/>
                <a:gd name="connsiteY160" fmla="*/ 1710919 h 3085499"/>
                <a:gd name="connsiteX161" fmla="*/ 1186863 w 2359561"/>
                <a:gd name="connsiteY161" fmla="*/ 1696384 h 3085499"/>
                <a:gd name="connsiteX162" fmla="*/ 1170842 w 2359561"/>
                <a:gd name="connsiteY162" fmla="*/ 1682496 h 3085499"/>
                <a:gd name="connsiteX163" fmla="*/ 1142505 w 2359561"/>
                <a:gd name="connsiteY163" fmla="*/ 1660360 h 3085499"/>
                <a:gd name="connsiteX164" fmla="*/ 974741 w 2359561"/>
                <a:gd name="connsiteY164" fmla="*/ 1379915 h 3085499"/>
                <a:gd name="connsiteX165" fmla="*/ 954443 w 2359561"/>
                <a:gd name="connsiteY165" fmla="*/ 1359199 h 3085499"/>
                <a:gd name="connsiteX166" fmla="*/ 918658 w 2359561"/>
                <a:gd name="connsiteY166" fmla="*/ 1362980 h 3085499"/>
                <a:gd name="connsiteX167" fmla="*/ 909580 w 2359561"/>
                <a:gd name="connsiteY167" fmla="*/ 1376163 h 3085499"/>
                <a:gd name="connsiteX168" fmla="*/ 951243 w 2359561"/>
                <a:gd name="connsiteY168" fmla="*/ 1440475 h 3085499"/>
                <a:gd name="connsiteX169" fmla="*/ 974741 w 2359561"/>
                <a:gd name="connsiteY169" fmla="*/ 1379915 h 3085499"/>
                <a:gd name="connsiteX170" fmla="*/ 1247985 w 2359561"/>
                <a:gd name="connsiteY170" fmla="*/ 1505379 h 3085499"/>
                <a:gd name="connsiteX171" fmla="*/ 1276636 w 2359561"/>
                <a:gd name="connsiteY171" fmla="*/ 1439399 h 3085499"/>
                <a:gd name="connsiteX172" fmla="*/ 1308478 w 2359561"/>
                <a:gd name="connsiteY172" fmla="*/ 1421797 h 3085499"/>
                <a:gd name="connsiteX173" fmla="*/ 1348378 w 2359561"/>
                <a:gd name="connsiteY173" fmla="*/ 1338520 h 3085499"/>
                <a:gd name="connsiteX174" fmla="*/ 1297362 w 2359561"/>
                <a:gd name="connsiteY174" fmla="*/ 1314993 h 3085499"/>
                <a:gd name="connsiteX175" fmla="*/ 1241717 w 2359561"/>
                <a:gd name="connsiteY175" fmla="*/ 1311593 h 3085499"/>
                <a:gd name="connsiteX176" fmla="*/ 1215219 w 2359561"/>
                <a:gd name="connsiteY176" fmla="*/ 1337977 h 3085499"/>
                <a:gd name="connsiteX177" fmla="*/ 1201264 w 2359561"/>
                <a:gd name="connsiteY177" fmla="*/ 1378277 h 3085499"/>
                <a:gd name="connsiteX178" fmla="*/ 1200855 w 2359561"/>
                <a:gd name="connsiteY178" fmla="*/ 1424159 h 3085499"/>
                <a:gd name="connsiteX179" fmla="*/ 1217524 w 2359561"/>
                <a:gd name="connsiteY179" fmla="*/ 1502150 h 3085499"/>
                <a:gd name="connsiteX180" fmla="*/ 1247985 w 2359561"/>
                <a:gd name="connsiteY180" fmla="*/ 1505379 h 3085499"/>
                <a:gd name="connsiteX181" fmla="*/ 1411386 w 2359561"/>
                <a:gd name="connsiteY181" fmla="*/ 1286256 h 3085499"/>
                <a:gd name="connsiteX182" fmla="*/ 1466212 w 2359561"/>
                <a:gd name="connsiteY182" fmla="*/ 1284494 h 3085499"/>
                <a:gd name="connsiteX183" fmla="*/ 1542822 w 2359561"/>
                <a:gd name="connsiteY183" fmla="*/ 1269121 h 3085499"/>
                <a:gd name="connsiteX184" fmla="*/ 1577007 w 2359561"/>
                <a:gd name="connsiteY184" fmla="*/ 1281265 h 3085499"/>
                <a:gd name="connsiteX185" fmla="*/ 1616831 w 2359561"/>
                <a:gd name="connsiteY185" fmla="*/ 1259739 h 3085499"/>
                <a:gd name="connsiteX186" fmla="*/ 1633490 w 2359561"/>
                <a:gd name="connsiteY186" fmla="*/ 1232687 h 3085499"/>
                <a:gd name="connsiteX187" fmla="*/ 1627527 w 2359561"/>
                <a:gd name="connsiteY187" fmla="*/ 1189644 h 3085499"/>
                <a:gd name="connsiteX188" fmla="*/ 1598924 w 2359561"/>
                <a:gd name="connsiteY188" fmla="*/ 1149363 h 3085499"/>
                <a:gd name="connsiteX189" fmla="*/ 1555528 w 2359561"/>
                <a:gd name="connsiteY189" fmla="*/ 1141733 h 3085499"/>
                <a:gd name="connsiteX190" fmla="*/ 1501150 w 2359561"/>
                <a:gd name="connsiteY190" fmla="*/ 1150963 h 3085499"/>
                <a:gd name="connsiteX191" fmla="*/ 1458697 w 2359561"/>
                <a:gd name="connsiteY191" fmla="*/ 1174214 h 3085499"/>
                <a:gd name="connsiteX192" fmla="*/ 1419730 w 2359561"/>
                <a:gd name="connsiteY192" fmla="*/ 1165270 h 3085499"/>
                <a:gd name="connsiteX193" fmla="*/ 1383706 w 2359561"/>
                <a:gd name="connsiteY193" fmla="*/ 1160555 h 3085499"/>
                <a:gd name="connsiteX194" fmla="*/ 1366742 w 2359561"/>
                <a:gd name="connsiteY194" fmla="*/ 1134818 h 3085499"/>
                <a:gd name="connsiteX195" fmla="*/ 1336100 w 2359561"/>
                <a:gd name="connsiteY195" fmla="*/ 1109920 h 3085499"/>
                <a:gd name="connsiteX196" fmla="*/ 1342187 w 2359561"/>
                <a:gd name="connsiteY196" fmla="*/ 1067695 h 3085499"/>
                <a:gd name="connsiteX197" fmla="*/ 1319136 w 2359561"/>
                <a:gd name="connsiteY197" fmla="*/ 1029767 h 3085499"/>
                <a:gd name="connsiteX198" fmla="*/ 1266558 w 2359561"/>
                <a:gd name="connsiteY198" fmla="*/ 1030024 h 3085499"/>
                <a:gd name="connsiteX199" fmla="*/ 1236907 w 2359561"/>
                <a:gd name="connsiteY199" fmla="*/ 992038 h 3085499"/>
                <a:gd name="connsiteX200" fmla="*/ 1181862 w 2359561"/>
                <a:gd name="connsiteY200" fmla="*/ 984428 h 3085499"/>
                <a:gd name="connsiteX201" fmla="*/ 1171813 w 2359561"/>
                <a:gd name="connsiteY201" fmla="*/ 1032967 h 3085499"/>
                <a:gd name="connsiteX202" fmla="*/ 1202769 w 2359561"/>
                <a:gd name="connsiteY202" fmla="*/ 1068638 h 3085499"/>
                <a:gd name="connsiteX203" fmla="*/ 1258014 w 2359561"/>
                <a:gd name="connsiteY203" fmla="*/ 1082488 h 3085499"/>
                <a:gd name="connsiteX204" fmla="*/ 1284827 w 2359561"/>
                <a:gd name="connsiteY204" fmla="*/ 1131018 h 3085499"/>
                <a:gd name="connsiteX205" fmla="*/ 1288075 w 2359561"/>
                <a:gd name="connsiteY205" fmla="*/ 1184377 h 3085499"/>
                <a:gd name="connsiteX206" fmla="*/ 1297315 w 2359561"/>
                <a:gd name="connsiteY206" fmla="*/ 1241431 h 3085499"/>
                <a:gd name="connsiteX207" fmla="*/ 1368295 w 2359561"/>
                <a:gd name="connsiteY207" fmla="*/ 1273978 h 3085499"/>
                <a:gd name="connsiteX208" fmla="*/ 1411386 w 2359561"/>
                <a:gd name="connsiteY208" fmla="*/ 1286256 h 3085499"/>
                <a:gd name="connsiteX209" fmla="*/ 563480 w 2359561"/>
                <a:gd name="connsiteY209" fmla="*/ 1112244 h 3085499"/>
                <a:gd name="connsiteX210" fmla="*/ 613124 w 2359561"/>
                <a:gd name="connsiteY210" fmla="*/ 1064114 h 3085499"/>
                <a:gd name="connsiteX211" fmla="*/ 638080 w 2359561"/>
                <a:gd name="connsiteY211" fmla="*/ 1058523 h 3085499"/>
                <a:gd name="connsiteX212" fmla="*/ 658654 w 2359561"/>
                <a:gd name="connsiteY212" fmla="*/ 1018251 h 3085499"/>
                <a:gd name="connsiteX213" fmla="*/ 662321 w 2359561"/>
                <a:gd name="connsiteY213" fmla="*/ 925201 h 3085499"/>
                <a:gd name="connsiteX214" fmla="*/ 625688 w 2359561"/>
                <a:gd name="connsiteY214" fmla="*/ 943432 h 3085499"/>
                <a:gd name="connsiteX215" fmla="*/ 584730 w 2359561"/>
                <a:gd name="connsiteY215" fmla="*/ 941718 h 3085499"/>
                <a:gd name="connsiteX216" fmla="*/ 529885 w 2359561"/>
                <a:gd name="connsiteY216" fmla="*/ 1019718 h 3085499"/>
                <a:gd name="connsiteX217" fmla="*/ 484556 w 2359561"/>
                <a:gd name="connsiteY217" fmla="*/ 1105224 h 3085499"/>
                <a:gd name="connsiteX218" fmla="*/ 520741 w 2359561"/>
                <a:gd name="connsiteY218" fmla="*/ 1129132 h 3085499"/>
                <a:gd name="connsiteX219" fmla="*/ 563480 w 2359561"/>
                <a:gd name="connsiteY219" fmla="*/ 1112244 h 3085499"/>
                <a:gd name="connsiteX220" fmla="*/ 1250976 w 2359561"/>
                <a:gd name="connsiteY220" fmla="*/ 1266292 h 3085499"/>
                <a:gd name="connsiteX221" fmla="*/ 1265501 w 2359561"/>
                <a:gd name="connsiteY221" fmla="*/ 1226858 h 3085499"/>
                <a:gd name="connsiteX222" fmla="*/ 1255757 w 2359561"/>
                <a:gd name="connsiteY222" fmla="*/ 1193921 h 3085499"/>
                <a:gd name="connsiteX223" fmla="*/ 1232440 w 2359561"/>
                <a:gd name="connsiteY223" fmla="*/ 1156602 h 3085499"/>
                <a:gd name="connsiteX224" fmla="*/ 1194045 w 2359561"/>
                <a:gd name="connsiteY224" fmla="*/ 1185348 h 3085499"/>
                <a:gd name="connsiteX225" fmla="*/ 1179824 w 2359561"/>
                <a:gd name="connsiteY225" fmla="*/ 1232249 h 3085499"/>
                <a:gd name="connsiteX226" fmla="*/ 1212199 w 2359561"/>
                <a:gd name="connsiteY226" fmla="*/ 1258796 h 3085499"/>
                <a:gd name="connsiteX227" fmla="*/ 1250976 w 2359561"/>
                <a:gd name="connsiteY227" fmla="*/ 1266292 h 3085499"/>
                <a:gd name="connsiteX228" fmla="*/ 1171842 w 2359561"/>
                <a:gd name="connsiteY228" fmla="*/ 1375229 h 3085499"/>
                <a:gd name="connsiteX229" fmla="*/ 1164898 w 2359561"/>
                <a:gd name="connsiteY229" fmla="*/ 1347787 h 3085499"/>
                <a:gd name="connsiteX230" fmla="*/ 1117254 w 2359561"/>
                <a:gd name="connsiteY230" fmla="*/ 1359827 h 3085499"/>
                <a:gd name="connsiteX231" fmla="*/ 1085402 w 2359561"/>
                <a:gd name="connsiteY231" fmla="*/ 1339758 h 3085499"/>
                <a:gd name="connsiteX232" fmla="*/ 1053798 w 2359561"/>
                <a:gd name="connsiteY232" fmla="*/ 1385516 h 3085499"/>
                <a:gd name="connsiteX233" fmla="*/ 1083221 w 2359561"/>
                <a:gd name="connsiteY233" fmla="*/ 1445352 h 3085499"/>
                <a:gd name="connsiteX234" fmla="*/ 1028691 w 2359561"/>
                <a:gd name="connsiteY234" fmla="*/ 1434170 h 3085499"/>
                <a:gd name="connsiteX235" fmla="*/ 1028157 w 2359561"/>
                <a:gd name="connsiteY235" fmla="*/ 1462850 h 3085499"/>
                <a:gd name="connsiteX236" fmla="*/ 1094527 w 2359561"/>
                <a:gd name="connsiteY236" fmla="*/ 1529963 h 3085499"/>
                <a:gd name="connsiteX237" fmla="*/ 1113006 w 2359561"/>
                <a:gd name="connsiteY237" fmla="*/ 1562157 h 3085499"/>
                <a:gd name="connsiteX238" fmla="*/ 1138733 w 2359561"/>
                <a:gd name="connsiteY238" fmla="*/ 1569120 h 3085499"/>
                <a:gd name="connsiteX239" fmla="*/ 1182529 w 2359561"/>
                <a:gd name="connsiteY239" fmla="*/ 1536611 h 3085499"/>
                <a:gd name="connsiteX240" fmla="*/ 1187329 w 2359561"/>
                <a:gd name="connsiteY240" fmla="*/ 1458401 h 3085499"/>
                <a:gd name="connsiteX241" fmla="*/ 1146905 w 2359561"/>
                <a:gd name="connsiteY241" fmla="*/ 1419596 h 3085499"/>
                <a:gd name="connsiteX242" fmla="*/ 1171842 w 2359561"/>
                <a:gd name="connsiteY242" fmla="*/ 1375229 h 3085499"/>
                <a:gd name="connsiteX243" fmla="*/ 467049 w 2359561"/>
                <a:gd name="connsiteY243" fmla="*/ 2839584 h 3085499"/>
                <a:gd name="connsiteX244" fmla="*/ 456028 w 2359561"/>
                <a:gd name="connsiteY244" fmla="*/ 2817257 h 3085499"/>
                <a:gd name="connsiteX245" fmla="*/ 429368 w 2359561"/>
                <a:gd name="connsiteY245" fmla="*/ 2800407 h 3085499"/>
                <a:gd name="connsiteX246" fmla="*/ 416166 w 2359561"/>
                <a:gd name="connsiteY246" fmla="*/ 2780853 h 3085499"/>
                <a:gd name="connsiteX247" fmla="*/ 407079 w 2359561"/>
                <a:gd name="connsiteY247" fmla="*/ 2766517 h 3085499"/>
                <a:gd name="connsiteX248" fmla="*/ 381981 w 2359561"/>
                <a:gd name="connsiteY248" fmla="*/ 2762098 h 3085499"/>
                <a:gd name="connsiteX249" fmla="*/ 365589 w 2359561"/>
                <a:gd name="connsiteY249" fmla="*/ 2755744 h 3085499"/>
                <a:gd name="connsiteX250" fmla="*/ 337556 w 2359561"/>
                <a:gd name="connsiteY250" fmla="*/ 2746581 h 3085499"/>
                <a:gd name="connsiteX251" fmla="*/ 335251 w 2359561"/>
                <a:gd name="connsiteY251" fmla="*/ 2756306 h 3085499"/>
                <a:gd name="connsiteX252" fmla="*/ 345538 w 2359561"/>
                <a:gd name="connsiteY252" fmla="*/ 2778976 h 3085499"/>
                <a:gd name="connsiteX253" fmla="*/ 373028 w 2359561"/>
                <a:gd name="connsiteY253" fmla="*/ 2786415 h 3085499"/>
                <a:gd name="connsiteX254" fmla="*/ 377838 w 2359561"/>
                <a:gd name="connsiteY254" fmla="*/ 2798140 h 3085499"/>
                <a:gd name="connsiteX255" fmla="*/ 401736 w 2359561"/>
                <a:gd name="connsiteY255" fmla="*/ 2812447 h 3085499"/>
                <a:gd name="connsiteX256" fmla="*/ 409746 w 2359561"/>
                <a:gd name="connsiteY256" fmla="*/ 2826858 h 3085499"/>
                <a:gd name="connsiteX257" fmla="*/ 453600 w 2359561"/>
                <a:gd name="connsiteY257" fmla="*/ 2845146 h 3085499"/>
                <a:gd name="connsiteX258" fmla="*/ 467049 w 2359561"/>
                <a:gd name="connsiteY258" fmla="*/ 2839584 h 3085499"/>
                <a:gd name="connsiteX259" fmla="*/ 1626299 w 2359561"/>
                <a:gd name="connsiteY259" fmla="*/ 2100167 h 3085499"/>
                <a:gd name="connsiteX260" fmla="*/ 1607230 w 2359561"/>
                <a:gd name="connsiteY260" fmla="*/ 2080079 h 3085499"/>
                <a:gd name="connsiteX261" fmla="*/ 1587579 w 2359561"/>
                <a:gd name="connsiteY261" fmla="*/ 2084823 h 3085499"/>
                <a:gd name="connsiteX262" fmla="*/ 1585208 w 2359561"/>
                <a:gd name="connsiteY262" fmla="*/ 2055657 h 3085499"/>
                <a:gd name="connsiteX263" fmla="*/ 1554613 w 2359561"/>
                <a:gd name="connsiteY263" fmla="*/ 2036274 h 3085499"/>
                <a:gd name="connsiteX264" fmla="*/ 1525372 w 2359561"/>
                <a:gd name="connsiteY264" fmla="*/ 2014680 h 3085499"/>
                <a:gd name="connsiteX265" fmla="*/ 1509846 w 2359561"/>
                <a:gd name="connsiteY265" fmla="*/ 1997983 h 3085499"/>
                <a:gd name="connsiteX266" fmla="*/ 1496178 w 2359561"/>
                <a:gd name="connsiteY266" fmla="*/ 2007832 h 3085499"/>
                <a:gd name="connsiteX267" fmla="*/ 1491215 w 2359561"/>
                <a:gd name="connsiteY267" fmla="*/ 1979609 h 3085499"/>
                <a:gd name="connsiteX268" fmla="*/ 1471917 w 2359561"/>
                <a:gd name="connsiteY268" fmla="*/ 1974323 h 3085499"/>
                <a:gd name="connsiteX269" fmla="*/ 1462811 w 2359561"/>
                <a:gd name="connsiteY269" fmla="*/ 2032749 h 3085499"/>
                <a:gd name="connsiteX270" fmla="*/ 1459401 w 2359561"/>
                <a:gd name="connsiteY270" fmla="*/ 2081394 h 3085499"/>
                <a:gd name="connsiteX271" fmla="*/ 1436180 w 2359561"/>
                <a:gd name="connsiteY271" fmla="*/ 2111264 h 3085499"/>
                <a:gd name="connsiteX272" fmla="*/ 1472375 w 2359561"/>
                <a:gd name="connsiteY272" fmla="*/ 2105511 h 3085499"/>
                <a:gd name="connsiteX273" fmla="*/ 1481547 w 2359561"/>
                <a:gd name="connsiteY273" fmla="*/ 2140277 h 3085499"/>
                <a:gd name="connsiteX274" fmla="*/ 1519552 w 2359561"/>
                <a:gd name="connsiteY274" fmla="*/ 2109559 h 3085499"/>
                <a:gd name="connsiteX275" fmla="*/ 1546031 w 2359561"/>
                <a:gd name="connsiteY275" fmla="*/ 2077374 h 3085499"/>
                <a:gd name="connsiteX276" fmla="*/ 1561033 w 2359561"/>
                <a:gd name="connsiteY276" fmla="*/ 2104644 h 3085499"/>
                <a:gd name="connsiteX277" fmla="*/ 1602591 w 2359561"/>
                <a:gd name="connsiteY277" fmla="*/ 2119036 h 3085499"/>
                <a:gd name="connsiteX278" fmla="*/ 1626299 w 2359561"/>
                <a:gd name="connsiteY278" fmla="*/ 2100167 h 3085499"/>
                <a:gd name="connsiteX279" fmla="*/ 478212 w 2359561"/>
                <a:gd name="connsiteY279" fmla="*/ 1599686 h 3085499"/>
                <a:gd name="connsiteX280" fmla="*/ 548507 w 2359561"/>
                <a:gd name="connsiteY280" fmla="*/ 1559881 h 3085499"/>
                <a:gd name="connsiteX281" fmla="*/ 548507 w 2359561"/>
                <a:gd name="connsiteY281" fmla="*/ 1522981 h 3085499"/>
                <a:gd name="connsiteX282" fmla="*/ 581625 w 2359561"/>
                <a:gd name="connsiteY282" fmla="*/ 1461954 h 3085499"/>
                <a:gd name="connsiteX283" fmla="*/ 647109 w 2359561"/>
                <a:gd name="connsiteY283" fmla="*/ 1398242 h 3085499"/>
                <a:gd name="connsiteX284" fmla="*/ 680685 w 2359561"/>
                <a:gd name="connsiteY284" fmla="*/ 1374743 h 3085499"/>
                <a:gd name="connsiteX285" fmla="*/ 652015 w 2359561"/>
                <a:gd name="connsiteY285" fmla="*/ 1334748 h 3085499"/>
                <a:gd name="connsiteX286" fmla="*/ 626078 w 2359561"/>
                <a:gd name="connsiteY286" fmla="*/ 1306621 h 3085499"/>
                <a:gd name="connsiteX287" fmla="*/ 557860 w 2359561"/>
                <a:gd name="connsiteY287" fmla="*/ 1301172 h 3085499"/>
                <a:gd name="connsiteX288" fmla="*/ 519722 w 2359561"/>
                <a:gd name="connsiteY288" fmla="*/ 1280636 h 3085499"/>
                <a:gd name="connsiteX289" fmla="*/ 429454 w 2359561"/>
                <a:gd name="connsiteY289" fmla="*/ 1296114 h 3085499"/>
                <a:gd name="connsiteX290" fmla="*/ 455571 w 2359561"/>
                <a:gd name="connsiteY290" fmla="*/ 1355408 h 3085499"/>
                <a:gd name="connsiteX291" fmla="*/ 432406 w 2359561"/>
                <a:gd name="connsiteY291" fmla="*/ 1416663 h 3085499"/>
                <a:gd name="connsiteX292" fmla="*/ 413909 w 2359561"/>
                <a:gd name="connsiteY292" fmla="*/ 1482061 h 3085499"/>
                <a:gd name="connsiteX293" fmla="*/ 402450 w 2359561"/>
                <a:gd name="connsiteY293" fmla="*/ 1518809 h 3085499"/>
                <a:gd name="connsiteX294" fmla="*/ 464115 w 2359561"/>
                <a:gd name="connsiteY294" fmla="*/ 1563519 h 3085499"/>
                <a:gd name="connsiteX295" fmla="*/ 478212 w 2359561"/>
                <a:gd name="connsiteY295" fmla="*/ 1599686 h 3085499"/>
                <a:gd name="connsiteX296" fmla="*/ 1756820 w 2359561"/>
                <a:gd name="connsiteY296" fmla="*/ 1859747 h 3085499"/>
                <a:gd name="connsiteX297" fmla="*/ 1759830 w 2359561"/>
                <a:gd name="connsiteY297" fmla="*/ 1850136 h 3085499"/>
                <a:gd name="connsiteX298" fmla="*/ 1759534 w 2359561"/>
                <a:gd name="connsiteY298" fmla="*/ 1819894 h 3085499"/>
                <a:gd name="connsiteX299" fmla="*/ 1738684 w 2359561"/>
                <a:gd name="connsiteY299" fmla="*/ 1800044 h 3085499"/>
                <a:gd name="connsiteX300" fmla="*/ 1714205 w 2359561"/>
                <a:gd name="connsiteY300" fmla="*/ 1810017 h 3085499"/>
                <a:gd name="connsiteX301" fmla="*/ 1702860 w 2359561"/>
                <a:gd name="connsiteY301" fmla="*/ 1849707 h 3085499"/>
                <a:gd name="connsiteX302" fmla="*/ 1709528 w 2359561"/>
                <a:gd name="connsiteY302" fmla="*/ 1883607 h 3085499"/>
                <a:gd name="connsiteX303" fmla="*/ 1739465 w 2359561"/>
                <a:gd name="connsiteY303" fmla="*/ 1880168 h 3085499"/>
                <a:gd name="connsiteX304" fmla="*/ 1756820 w 2359561"/>
                <a:gd name="connsiteY304" fmla="*/ 1859747 h 3085499"/>
                <a:gd name="connsiteX305" fmla="*/ 1983696 w 2359561"/>
                <a:gd name="connsiteY305" fmla="*/ 1931623 h 3085499"/>
                <a:gd name="connsiteX306" fmla="*/ 2025682 w 2359561"/>
                <a:gd name="connsiteY306" fmla="*/ 1994497 h 3085499"/>
                <a:gd name="connsiteX307" fmla="*/ 2058543 w 2359561"/>
                <a:gd name="connsiteY307" fmla="*/ 2021691 h 3085499"/>
                <a:gd name="connsiteX308" fmla="*/ 2105416 w 2359561"/>
                <a:gd name="connsiteY308" fmla="*/ 1946729 h 3085499"/>
                <a:gd name="connsiteX309" fmla="*/ 2113731 w 2359561"/>
                <a:gd name="connsiteY309" fmla="*/ 1899742 h 3085499"/>
                <a:gd name="connsiteX310" fmla="*/ 2071726 w 2359561"/>
                <a:gd name="connsiteY310" fmla="*/ 1895227 h 3085499"/>
                <a:gd name="connsiteX311" fmla="*/ 2033340 w 2359561"/>
                <a:gd name="connsiteY311" fmla="*/ 1831448 h 3085499"/>
                <a:gd name="connsiteX312" fmla="*/ 1990944 w 2359561"/>
                <a:gd name="connsiteY312" fmla="*/ 1815827 h 3085499"/>
                <a:gd name="connsiteX313" fmla="*/ 1928041 w 2359561"/>
                <a:gd name="connsiteY313" fmla="*/ 1768507 h 3085499"/>
                <a:gd name="connsiteX314" fmla="*/ 1977076 w 2359561"/>
                <a:gd name="connsiteY314" fmla="*/ 1733893 h 3085499"/>
                <a:gd name="connsiteX315" fmla="*/ 1951815 w 2359561"/>
                <a:gd name="connsiteY315" fmla="*/ 1662055 h 3085499"/>
                <a:gd name="connsiteX316" fmla="*/ 1928555 w 2359561"/>
                <a:gd name="connsiteY316" fmla="*/ 1630108 h 3085499"/>
                <a:gd name="connsiteX317" fmla="*/ 1864081 w 2359561"/>
                <a:gd name="connsiteY317" fmla="*/ 1598181 h 3085499"/>
                <a:gd name="connsiteX318" fmla="*/ 1836249 w 2359561"/>
                <a:gd name="connsiteY318" fmla="*/ 1545327 h 3085499"/>
                <a:gd name="connsiteX319" fmla="*/ 1786652 w 2359561"/>
                <a:gd name="connsiteY319" fmla="*/ 1564291 h 3085499"/>
                <a:gd name="connsiteX320" fmla="*/ 1783194 w 2359561"/>
                <a:gd name="connsiteY320" fmla="*/ 1527496 h 3085499"/>
                <a:gd name="connsiteX321" fmla="*/ 1746409 w 2359561"/>
                <a:gd name="connsiteY321" fmla="*/ 1486329 h 3085499"/>
                <a:gd name="connsiteX322" fmla="*/ 1687154 w 2359561"/>
                <a:gd name="connsiteY322" fmla="*/ 1441428 h 3085499"/>
                <a:gd name="connsiteX323" fmla="*/ 1661893 w 2359561"/>
                <a:gd name="connsiteY323" fmla="*/ 1476804 h 3085499"/>
                <a:gd name="connsiteX324" fmla="*/ 1609058 w 2359561"/>
                <a:gd name="connsiteY324" fmla="*/ 1502159 h 3085499"/>
                <a:gd name="connsiteX325" fmla="*/ 1613030 w 2359561"/>
                <a:gd name="connsiteY325" fmla="*/ 1444400 h 3085499"/>
                <a:gd name="connsiteX326" fmla="*/ 1567215 w 2359561"/>
                <a:gd name="connsiteY326" fmla="*/ 1348654 h 3085499"/>
                <a:gd name="connsiteX327" fmla="*/ 1499530 w 2359561"/>
                <a:gd name="connsiteY327" fmla="*/ 1387354 h 3085499"/>
                <a:gd name="connsiteX328" fmla="*/ 1474851 w 2359561"/>
                <a:gd name="connsiteY328" fmla="*/ 1460706 h 3085499"/>
                <a:gd name="connsiteX329" fmla="*/ 1453810 w 2359561"/>
                <a:gd name="connsiteY329" fmla="*/ 1404290 h 3085499"/>
                <a:gd name="connsiteX330" fmla="*/ 1473460 w 2359561"/>
                <a:gd name="connsiteY330" fmla="*/ 1343606 h 3085499"/>
                <a:gd name="connsiteX331" fmla="*/ 1404499 w 2359561"/>
                <a:gd name="connsiteY331" fmla="*/ 1368857 h 3085499"/>
                <a:gd name="connsiteX332" fmla="*/ 1377039 w 2359561"/>
                <a:gd name="connsiteY332" fmla="*/ 1406871 h 3085499"/>
                <a:gd name="connsiteX333" fmla="*/ 1356512 w 2359561"/>
                <a:gd name="connsiteY333" fmla="*/ 1487081 h 3085499"/>
                <a:gd name="connsiteX334" fmla="*/ 1364980 w 2359561"/>
                <a:gd name="connsiteY334" fmla="*/ 1573292 h 3085499"/>
                <a:gd name="connsiteX335" fmla="*/ 1402918 w 2359561"/>
                <a:gd name="connsiteY335" fmla="*/ 1573654 h 3085499"/>
                <a:gd name="connsiteX336" fmla="*/ 1374991 w 2359561"/>
                <a:gd name="connsiteY336" fmla="*/ 1611030 h 3085499"/>
                <a:gd name="connsiteX337" fmla="*/ 1397203 w 2359561"/>
                <a:gd name="connsiteY337" fmla="*/ 1639234 h 3085499"/>
                <a:gd name="connsiteX338" fmla="*/ 1440513 w 2359561"/>
                <a:gd name="connsiteY338" fmla="*/ 1651187 h 3085499"/>
                <a:gd name="connsiteX339" fmla="*/ 1497006 w 2359561"/>
                <a:gd name="connsiteY339" fmla="*/ 1674209 h 3085499"/>
                <a:gd name="connsiteX340" fmla="*/ 1594199 w 2359561"/>
                <a:gd name="connsiteY340" fmla="*/ 1691526 h 3085499"/>
                <a:gd name="connsiteX341" fmla="*/ 1642615 w 2359561"/>
                <a:gd name="connsiteY341" fmla="*/ 1681582 h 3085499"/>
                <a:gd name="connsiteX342" fmla="*/ 1656912 w 2359561"/>
                <a:gd name="connsiteY342" fmla="*/ 1658531 h 3085499"/>
                <a:gd name="connsiteX343" fmla="*/ 1677972 w 2359561"/>
                <a:gd name="connsiteY343" fmla="*/ 1685087 h 3085499"/>
                <a:gd name="connsiteX344" fmla="*/ 1701508 w 2359561"/>
                <a:gd name="connsiteY344" fmla="*/ 1689487 h 3085499"/>
                <a:gd name="connsiteX345" fmla="*/ 1729778 w 2359561"/>
                <a:gd name="connsiteY345" fmla="*/ 1736779 h 3085499"/>
                <a:gd name="connsiteX346" fmla="*/ 1712671 w 2359561"/>
                <a:gd name="connsiteY346" fmla="*/ 1755638 h 3085499"/>
                <a:gd name="connsiteX347" fmla="*/ 1766773 w 2359561"/>
                <a:gd name="connsiteY347" fmla="*/ 1780651 h 3085499"/>
                <a:gd name="connsiteX348" fmla="*/ 1807683 w 2359561"/>
                <a:gd name="connsiteY348" fmla="*/ 1815684 h 3085499"/>
                <a:gd name="connsiteX349" fmla="*/ 1817980 w 2359561"/>
                <a:gd name="connsiteY349" fmla="*/ 1839973 h 3085499"/>
                <a:gd name="connsiteX350" fmla="*/ 1825323 w 2359561"/>
                <a:gd name="connsiteY350" fmla="*/ 1870824 h 3085499"/>
                <a:gd name="connsiteX351" fmla="*/ 1790776 w 2359561"/>
                <a:gd name="connsiteY351" fmla="*/ 1936785 h 3085499"/>
                <a:gd name="connsiteX352" fmla="*/ 1781451 w 2359561"/>
                <a:gd name="connsiteY352" fmla="*/ 1969580 h 3085499"/>
                <a:gd name="connsiteX353" fmla="*/ 1790376 w 2359561"/>
                <a:gd name="connsiteY353" fmla="*/ 1992659 h 3085499"/>
                <a:gd name="connsiteX354" fmla="*/ 1735398 w 2359561"/>
                <a:gd name="connsiteY354" fmla="*/ 2000841 h 3085499"/>
                <a:gd name="connsiteX355" fmla="*/ 1685211 w 2359561"/>
                <a:gd name="connsiteY355" fmla="*/ 2001974 h 3085499"/>
                <a:gd name="connsiteX356" fmla="*/ 1667618 w 2359561"/>
                <a:gd name="connsiteY356" fmla="*/ 2048351 h 3085499"/>
                <a:gd name="connsiteX357" fmla="*/ 1690211 w 2359561"/>
                <a:gd name="connsiteY357" fmla="*/ 2069554 h 3085499"/>
                <a:gd name="connsiteX358" fmla="*/ 1767430 w 2359561"/>
                <a:gd name="connsiteY358" fmla="*/ 2059734 h 3085499"/>
                <a:gd name="connsiteX359" fmla="*/ 1767002 w 2359561"/>
                <a:gd name="connsiteY359" fmla="*/ 2041741 h 3085499"/>
                <a:gd name="connsiteX360" fmla="*/ 1805893 w 2359561"/>
                <a:gd name="connsiteY360" fmla="*/ 2071726 h 3085499"/>
                <a:gd name="connsiteX361" fmla="*/ 1845735 w 2359561"/>
                <a:gd name="connsiteY361" fmla="*/ 2102930 h 3085499"/>
                <a:gd name="connsiteX362" fmla="*/ 1836410 w 2359561"/>
                <a:gd name="connsiteY362" fmla="*/ 2119817 h 3085499"/>
                <a:gd name="connsiteX363" fmla="*/ 1868776 w 2359561"/>
                <a:gd name="connsiteY363" fmla="*/ 2148592 h 3085499"/>
                <a:gd name="connsiteX364" fmla="*/ 1926088 w 2359561"/>
                <a:gd name="connsiteY364" fmla="*/ 2182263 h 3085499"/>
                <a:gd name="connsiteX365" fmla="*/ 1998517 w 2359561"/>
                <a:gd name="connsiteY365" fmla="*/ 2205038 h 3085499"/>
                <a:gd name="connsiteX366" fmla="*/ 1994173 w 2359561"/>
                <a:gd name="connsiteY366" fmla="*/ 2185140 h 3085499"/>
                <a:gd name="connsiteX367" fmla="*/ 1966360 w 2359561"/>
                <a:gd name="connsiteY367" fmla="*/ 2150164 h 3085499"/>
                <a:gd name="connsiteX368" fmla="*/ 1928613 w 2359561"/>
                <a:gd name="connsiteY368" fmla="*/ 2098986 h 3085499"/>
                <a:gd name="connsiteX369" fmla="*/ 1995602 w 2359561"/>
                <a:gd name="connsiteY369" fmla="*/ 2146583 h 3085499"/>
                <a:gd name="connsiteX370" fmla="*/ 2029282 w 2359561"/>
                <a:gd name="connsiteY370" fmla="*/ 2162394 h 3085499"/>
                <a:gd name="connsiteX371" fmla="*/ 2038483 w 2359561"/>
                <a:gd name="connsiteY371" fmla="*/ 2120122 h 3085499"/>
                <a:gd name="connsiteX372" fmla="*/ 2021100 w 2359561"/>
                <a:gd name="connsiteY372" fmla="*/ 2060134 h 3085499"/>
                <a:gd name="connsiteX373" fmla="*/ 2010099 w 2359561"/>
                <a:gd name="connsiteY373" fmla="*/ 2043665 h 3085499"/>
                <a:gd name="connsiteX374" fmla="*/ 1973847 w 2359561"/>
                <a:gd name="connsiteY374" fmla="*/ 2014757 h 3085499"/>
                <a:gd name="connsiteX375" fmla="*/ 1945758 w 2359561"/>
                <a:gd name="connsiteY375" fmla="*/ 1977504 h 3085499"/>
                <a:gd name="connsiteX376" fmla="*/ 1949129 w 2359561"/>
                <a:gd name="connsiteY376" fmla="*/ 1939957 h 3085499"/>
                <a:gd name="connsiteX377" fmla="*/ 1983696 w 2359561"/>
                <a:gd name="connsiteY377" fmla="*/ 1931623 h 3085499"/>
                <a:gd name="connsiteX378" fmla="*/ 1356655 w 2359561"/>
                <a:gd name="connsiteY378" fmla="*/ 392706 h 3085499"/>
                <a:gd name="connsiteX379" fmla="*/ 1378906 w 2359561"/>
                <a:gd name="connsiteY379" fmla="*/ 462172 h 3085499"/>
                <a:gd name="connsiteX380" fmla="*/ 1426121 w 2359561"/>
                <a:gd name="connsiteY380" fmla="*/ 518179 h 3085499"/>
                <a:gd name="connsiteX381" fmla="*/ 1519571 w 2359561"/>
                <a:gd name="connsiteY381" fmla="*/ 507816 h 3085499"/>
                <a:gd name="connsiteX382" fmla="*/ 1579702 w 2359561"/>
                <a:gd name="connsiteY382" fmla="*/ 526561 h 3085499"/>
                <a:gd name="connsiteX383" fmla="*/ 1538030 w 2359561"/>
                <a:gd name="connsiteY383" fmla="*/ 584216 h 3085499"/>
                <a:gd name="connsiteX384" fmla="*/ 1516942 w 2359561"/>
                <a:gd name="connsiteY384" fmla="*/ 567299 h 3085499"/>
                <a:gd name="connsiteX385" fmla="*/ 1443942 w 2359561"/>
                <a:gd name="connsiteY385" fmla="*/ 560518 h 3085499"/>
                <a:gd name="connsiteX386" fmla="*/ 1455277 w 2359561"/>
                <a:gd name="connsiteY386" fmla="*/ 639709 h 3085499"/>
                <a:gd name="connsiteX387" fmla="*/ 1492996 w 2359561"/>
                <a:gd name="connsiteY387" fmla="*/ 697201 h 3085499"/>
                <a:gd name="connsiteX388" fmla="*/ 1485424 w 2359561"/>
                <a:gd name="connsiteY388" fmla="*/ 746741 h 3085499"/>
                <a:gd name="connsiteX389" fmla="*/ 1438066 w 2359561"/>
                <a:gd name="connsiteY389" fmla="*/ 779717 h 3085499"/>
                <a:gd name="connsiteX390" fmla="*/ 1416434 w 2359561"/>
                <a:gd name="connsiteY390" fmla="*/ 831828 h 3085499"/>
                <a:gd name="connsiteX391" fmla="*/ 1459754 w 2359561"/>
                <a:gd name="connsiteY391" fmla="*/ 857031 h 3085499"/>
                <a:gd name="connsiteX392" fmla="*/ 1496168 w 2359561"/>
                <a:gd name="connsiteY392" fmla="*/ 938460 h 3085499"/>
                <a:gd name="connsiteX393" fmla="*/ 1424759 w 2359561"/>
                <a:gd name="connsiteY393" fmla="*/ 884139 h 3085499"/>
                <a:gd name="connsiteX394" fmla="*/ 1408471 w 2359561"/>
                <a:gd name="connsiteY394" fmla="*/ 893102 h 3085499"/>
                <a:gd name="connsiteX395" fmla="*/ 1421625 w 2359561"/>
                <a:gd name="connsiteY395" fmla="*/ 982418 h 3085499"/>
                <a:gd name="connsiteX396" fmla="*/ 1372248 w 2359561"/>
                <a:gd name="connsiteY396" fmla="*/ 1009402 h 3085499"/>
                <a:gd name="connsiteX397" fmla="*/ 1375601 w 2359561"/>
                <a:gd name="connsiteY397" fmla="*/ 1065133 h 3085499"/>
                <a:gd name="connsiteX398" fmla="*/ 1426093 w 2359561"/>
                <a:gd name="connsiteY398" fmla="*/ 1071096 h 3085499"/>
                <a:gd name="connsiteX399" fmla="*/ 1465840 w 2359561"/>
                <a:gd name="connsiteY399" fmla="*/ 1084793 h 3085499"/>
                <a:gd name="connsiteX400" fmla="*/ 1544288 w 2359561"/>
                <a:gd name="connsiteY400" fmla="*/ 1067219 h 3085499"/>
                <a:gd name="connsiteX401" fmla="*/ 1614078 w 2359561"/>
                <a:gd name="connsiteY401" fmla="*/ 1098356 h 3085499"/>
                <a:gd name="connsiteX402" fmla="*/ 1685439 w 2359561"/>
                <a:gd name="connsiteY402" fmla="*/ 1029862 h 3085499"/>
                <a:gd name="connsiteX403" fmla="*/ 1684858 w 2359561"/>
                <a:gd name="connsiteY403" fmla="*/ 1001106 h 3085499"/>
                <a:gd name="connsiteX404" fmla="*/ 1639224 w 2359561"/>
                <a:gd name="connsiteY404" fmla="*/ 1005697 h 3085499"/>
                <a:gd name="connsiteX405" fmla="*/ 1635490 w 2359561"/>
                <a:gd name="connsiteY405" fmla="*/ 978637 h 3085499"/>
                <a:gd name="connsiteX406" fmla="*/ 1672800 w 2359561"/>
                <a:gd name="connsiteY406" fmla="*/ 942165 h 3085499"/>
                <a:gd name="connsiteX407" fmla="*/ 1685468 w 2359561"/>
                <a:gd name="connsiteY407" fmla="*/ 893102 h 3085499"/>
                <a:gd name="connsiteX408" fmla="*/ 1726730 w 2359561"/>
                <a:gd name="connsiteY408" fmla="*/ 856631 h 3085499"/>
                <a:gd name="connsiteX409" fmla="*/ 1752105 w 2359561"/>
                <a:gd name="connsiteY409" fmla="*/ 811273 h 3085499"/>
                <a:gd name="connsiteX410" fmla="*/ 1730016 w 2359561"/>
                <a:gd name="connsiteY410" fmla="*/ 743617 h 3085499"/>
                <a:gd name="connsiteX411" fmla="*/ 1748476 w 2359561"/>
                <a:gd name="connsiteY411" fmla="*/ 718385 h 3085499"/>
                <a:gd name="connsiteX412" fmla="*/ 1711662 w 2359561"/>
                <a:gd name="connsiteY412" fmla="*/ 700411 h 3085499"/>
                <a:gd name="connsiteX413" fmla="*/ 1792519 w 2359561"/>
                <a:gd name="connsiteY413" fmla="*/ 684905 h 3085499"/>
                <a:gd name="connsiteX414" fmla="*/ 1809541 w 2359561"/>
                <a:gd name="connsiteY414" fmla="*/ 654929 h 3085499"/>
                <a:gd name="connsiteX415" fmla="*/ 1864633 w 2359561"/>
                <a:gd name="connsiteY415" fmla="*/ 630126 h 3085499"/>
                <a:gd name="connsiteX416" fmla="*/ 1910305 w 2359561"/>
                <a:gd name="connsiteY416" fmla="*/ 501796 h 3085499"/>
                <a:gd name="connsiteX417" fmla="*/ 1953825 w 2359561"/>
                <a:gd name="connsiteY417" fmla="*/ 454714 h 3085499"/>
                <a:gd name="connsiteX418" fmla="*/ 2016843 w 2359561"/>
                <a:gd name="connsiteY418" fmla="*/ 348758 h 3085499"/>
                <a:gd name="connsiteX419" fmla="*/ 1958702 w 2359561"/>
                <a:gd name="connsiteY419" fmla="*/ 349691 h 3085499"/>
                <a:gd name="connsiteX420" fmla="*/ 1982848 w 2359561"/>
                <a:gd name="connsiteY420" fmla="*/ 308705 h 3085499"/>
                <a:gd name="connsiteX421" fmla="*/ 2047466 w 2359561"/>
                <a:gd name="connsiteY421" fmla="*/ 270672 h 3085499"/>
                <a:gd name="connsiteX422" fmla="*/ 2112626 w 2359561"/>
                <a:gd name="connsiteY422" fmla="*/ 185871 h 3085499"/>
                <a:gd name="connsiteX423" fmla="*/ 2113798 w 2359561"/>
                <a:gd name="connsiteY423" fmla="*/ 131283 h 3085499"/>
                <a:gd name="connsiteX424" fmla="*/ 2064925 w 2359561"/>
                <a:gd name="connsiteY424" fmla="*/ 73733 h 3085499"/>
                <a:gd name="connsiteX425" fmla="*/ 2007575 w 2359561"/>
                <a:gd name="connsiteY425" fmla="*/ 45825 h 3085499"/>
                <a:gd name="connsiteX426" fmla="*/ 1936194 w 2359561"/>
                <a:gd name="connsiteY426" fmla="*/ 28499 h 3085499"/>
                <a:gd name="connsiteX427" fmla="*/ 1878359 w 2359561"/>
                <a:gd name="connsiteY427" fmla="*/ 14316 h 3085499"/>
                <a:gd name="connsiteX428" fmla="*/ 1820513 w 2359561"/>
                <a:gd name="connsiteY428" fmla="*/ 0 h 3085499"/>
                <a:gd name="connsiteX429" fmla="*/ 1743409 w 2359561"/>
                <a:gd name="connsiteY429" fmla="*/ 37881 h 3085499"/>
                <a:gd name="connsiteX430" fmla="*/ 1729216 w 2359561"/>
                <a:gd name="connsiteY430" fmla="*/ 13811 h 3085499"/>
                <a:gd name="connsiteX431" fmla="*/ 1647587 w 2359561"/>
                <a:gd name="connsiteY431" fmla="*/ 23108 h 3085499"/>
                <a:gd name="connsiteX432" fmla="*/ 1599695 w 2359561"/>
                <a:gd name="connsiteY432" fmla="*/ 47596 h 3085499"/>
                <a:gd name="connsiteX433" fmla="*/ 1564443 w 2359561"/>
                <a:gd name="connsiteY433" fmla="*/ 82363 h 3085499"/>
                <a:gd name="connsiteX434" fmla="*/ 1544126 w 2359561"/>
                <a:gd name="connsiteY434" fmla="*/ 194224 h 3085499"/>
                <a:gd name="connsiteX435" fmla="*/ 1515285 w 2359561"/>
                <a:gd name="connsiteY435" fmla="*/ 137236 h 3085499"/>
                <a:gd name="connsiteX436" fmla="*/ 1482166 w 2359561"/>
                <a:gd name="connsiteY436" fmla="*/ 126359 h 3085499"/>
                <a:gd name="connsiteX437" fmla="*/ 1442904 w 2359561"/>
                <a:gd name="connsiteY437" fmla="*/ 202273 h 3085499"/>
                <a:gd name="connsiteX438" fmla="*/ 1390507 w 2359561"/>
                <a:gd name="connsiteY438" fmla="*/ 234163 h 3085499"/>
                <a:gd name="connsiteX439" fmla="*/ 1359322 w 2359561"/>
                <a:gd name="connsiteY439" fmla="*/ 240487 h 3085499"/>
                <a:gd name="connsiteX440" fmla="*/ 1319613 w 2359561"/>
                <a:gd name="connsiteY440" fmla="*/ 277035 h 3085499"/>
                <a:gd name="connsiteX441" fmla="*/ 1325461 w 2359561"/>
                <a:gd name="connsiteY441" fmla="*/ 340338 h 3085499"/>
                <a:gd name="connsiteX442" fmla="*/ 1356655 w 2359561"/>
                <a:gd name="connsiteY442" fmla="*/ 392706 h 3085499"/>
                <a:gd name="connsiteX443" fmla="*/ 2065325 w 2359561"/>
                <a:gd name="connsiteY443" fmla="*/ 2916888 h 3085499"/>
                <a:gd name="connsiteX444" fmla="*/ 2055971 w 2359561"/>
                <a:gd name="connsiteY444" fmla="*/ 2897991 h 3085499"/>
                <a:gd name="connsiteX445" fmla="*/ 2045884 w 2359561"/>
                <a:gd name="connsiteY445" fmla="*/ 2910012 h 3085499"/>
                <a:gd name="connsiteX446" fmla="*/ 2052561 w 2359561"/>
                <a:gd name="connsiteY446" fmla="*/ 2922975 h 3085499"/>
                <a:gd name="connsiteX447" fmla="*/ 2086432 w 2359561"/>
                <a:gd name="connsiteY447" fmla="*/ 2939291 h 3085499"/>
                <a:gd name="connsiteX448" fmla="*/ 2096329 w 2359561"/>
                <a:gd name="connsiteY448" fmla="*/ 2936796 h 3085499"/>
                <a:gd name="connsiteX449" fmla="*/ 2109464 w 2359561"/>
                <a:gd name="connsiteY449" fmla="*/ 2921022 h 3085499"/>
                <a:gd name="connsiteX450" fmla="*/ 2084699 w 2359561"/>
                <a:gd name="connsiteY450" fmla="*/ 2922080 h 3085499"/>
                <a:gd name="connsiteX451" fmla="*/ 2065325 w 2359561"/>
                <a:gd name="connsiteY451" fmla="*/ 2916888 h 3085499"/>
                <a:gd name="connsiteX452" fmla="*/ 1522400 w 2359561"/>
                <a:gd name="connsiteY452" fmla="*/ 2175205 h 3085499"/>
                <a:gd name="connsiteX453" fmla="*/ 1528248 w 2359561"/>
                <a:gd name="connsiteY453" fmla="*/ 2190731 h 3085499"/>
                <a:gd name="connsiteX454" fmla="*/ 1547098 w 2359561"/>
                <a:gd name="connsiteY454" fmla="*/ 2192045 h 3085499"/>
                <a:gd name="connsiteX455" fmla="*/ 1578359 w 2359561"/>
                <a:gd name="connsiteY455" fmla="*/ 2160261 h 3085499"/>
                <a:gd name="connsiteX456" fmla="*/ 1578931 w 2359561"/>
                <a:gd name="connsiteY456" fmla="*/ 2148945 h 3085499"/>
                <a:gd name="connsiteX457" fmla="*/ 1542250 w 2359561"/>
                <a:gd name="connsiteY457" fmla="*/ 2148383 h 3085499"/>
                <a:gd name="connsiteX458" fmla="*/ 1522400 w 2359561"/>
                <a:gd name="connsiteY458" fmla="*/ 2175205 h 3085499"/>
                <a:gd name="connsiteX459" fmla="*/ 2114169 w 2359561"/>
                <a:gd name="connsiteY459" fmla="*/ 2808046 h 3085499"/>
                <a:gd name="connsiteX460" fmla="*/ 2086861 w 2359561"/>
                <a:gd name="connsiteY460" fmla="*/ 2790911 h 3085499"/>
                <a:gd name="connsiteX461" fmla="*/ 2051742 w 2359561"/>
                <a:gd name="connsiteY461" fmla="*/ 2780557 h 3085499"/>
                <a:gd name="connsiteX462" fmla="*/ 2042503 w 2359561"/>
                <a:gd name="connsiteY462" fmla="*/ 2784034 h 3085499"/>
                <a:gd name="connsiteX463" fmla="*/ 2067335 w 2359561"/>
                <a:gd name="connsiteY463" fmla="*/ 2803455 h 3085499"/>
                <a:gd name="connsiteX464" fmla="*/ 2101949 w 2359561"/>
                <a:gd name="connsiteY464" fmla="*/ 2816247 h 3085499"/>
                <a:gd name="connsiteX465" fmla="*/ 2114950 w 2359561"/>
                <a:gd name="connsiteY465" fmla="*/ 2815523 h 3085499"/>
                <a:gd name="connsiteX466" fmla="*/ 2114169 w 2359561"/>
                <a:gd name="connsiteY466" fmla="*/ 2808046 h 3085499"/>
                <a:gd name="connsiteX467" fmla="*/ 2351247 w 2359561"/>
                <a:gd name="connsiteY467" fmla="*/ 2853719 h 3085499"/>
                <a:gd name="connsiteX468" fmla="*/ 2347846 w 2359561"/>
                <a:gd name="connsiteY468" fmla="*/ 2832430 h 3085499"/>
                <a:gd name="connsiteX469" fmla="*/ 2329158 w 2359561"/>
                <a:gd name="connsiteY469" fmla="*/ 2839317 h 3085499"/>
                <a:gd name="connsiteX470" fmla="*/ 2337426 w 2359561"/>
                <a:gd name="connsiteY470" fmla="*/ 2809666 h 3085499"/>
                <a:gd name="connsiteX471" fmla="*/ 2310794 w 2359561"/>
                <a:gd name="connsiteY471" fmla="*/ 2797083 h 3085499"/>
                <a:gd name="connsiteX472" fmla="*/ 2298478 w 2359561"/>
                <a:gd name="connsiteY472" fmla="*/ 2807056 h 3085499"/>
                <a:gd name="connsiteX473" fmla="*/ 2274780 w 2359561"/>
                <a:gd name="connsiteY473" fmla="*/ 2795826 h 3085499"/>
                <a:gd name="connsiteX474" fmla="*/ 2284152 w 2359561"/>
                <a:gd name="connsiteY474" fmla="*/ 2781453 h 3085499"/>
                <a:gd name="connsiteX475" fmla="*/ 2266217 w 2359561"/>
                <a:gd name="connsiteY475" fmla="*/ 2772566 h 3085499"/>
                <a:gd name="connsiteX476" fmla="*/ 2248786 w 2359561"/>
                <a:gd name="connsiteY476" fmla="*/ 2786558 h 3085499"/>
                <a:gd name="connsiteX477" fmla="*/ 2266455 w 2359561"/>
                <a:gd name="connsiteY477" fmla="*/ 2750125 h 3085499"/>
                <a:gd name="connsiteX478" fmla="*/ 2280714 w 2359561"/>
                <a:gd name="connsiteY478" fmla="*/ 2723455 h 3085499"/>
                <a:gd name="connsiteX479" fmla="*/ 2285876 w 2359561"/>
                <a:gd name="connsiteY479" fmla="*/ 2711863 h 3085499"/>
                <a:gd name="connsiteX480" fmla="*/ 2273484 w 2359561"/>
                <a:gd name="connsiteY480" fmla="*/ 2709987 h 3085499"/>
                <a:gd name="connsiteX481" fmla="*/ 2250310 w 2359561"/>
                <a:gd name="connsiteY481" fmla="*/ 2724722 h 3085499"/>
                <a:gd name="connsiteX482" fmla="*/ 2233755 w 2359561"/>
                <a:gd name="connsiteY482" fmla="*/ 2748810 h 3085499"/>
                <a:gd name="connsiteX483" fmla="*/ 2206161 w 2359561"/>
                <a:gd name="connsiteY483" fmla="*/ 2814695 h 3085499"/>
                <a:gd name="connsiteX484" fmla="*/ 2183740 w 2359561"/>
                <a:gd name="connsiteY484" fmla="*/ 2839060 h 3085499"/>
                <a:gd name="connsiteX485" fmla="*/ 2195360 w 2359561"/>
                <a:gd name="connsiteY485" fmla="*/ 2849956 h 3085499"/>
                <a:gd name="connsiteX486" fmla="*/ 2178720 w 2359561"/>
                <a:gd name="connsiteY486" fmla="*/ 2863987 h 3085499"/>
                <a:gd name="connsiteX487" fmla="*/ 2182816 w 2359561"/>
                <a:gd name="connsiteY487" fmla="*/ 2875712 h 3085499"/>
                <a:gd name="connsiteX488" fmla="*/ 2234651 w 2359561"/>
                <a:gd name="connsiteY488" fmla="*/ 2876912 h 3085499"/>
                <a:gd name="connsiteX489" fmla="*/ 2263350 w 2359561"/>
                <a:gd name="connsiteY489" fmla="*/ 2874550 h 3085499"/>
                <a:gd name="connsiteX490" fmla="*/ 2288972 w 2359561"/>
                <a:gd name="connsiteY490" fmla="*/ 2884122 h 3085499"/>
                <a:gd name="connsiteX491" fmla="*/ 2270113 w 2359561"/>
                <a:gd name="connsiteY491" fmla="*/ 2902525 h 3085499"/>
                <a:gd name="connsiteX492" fmla="*/ 2286048 w 2359561"/>
                <a:gd name="connsiteY492" fmla="*/ 2903877 h 3085499"/>
                <a:gd name="connsiteX493" fmla="*/ 2317033 w 2359561"/>
                <a:gd name="connsiteY493" fmla="*/ 2869816 h 3085499"/>
                <a:gd name="connsiteX494" fmla="*/ 2324472 w 2359561"/>
                <a:gd name="connsiteY494" fmla="*/ 2874845 h 3085499"/>
                <a:gd name="connsiteX495" fmla="*/ 2318680 w 2359561"/>
                <a:gd name="connsiteY495" fmla="*/ 2906916 h 3085499"/>
                <a:gd name="connsiteX496" fmla="*/ 2336235 w 2359561"/>
                <a:gd name="connsiteY496" fmla="*/ 2914250 h 3085499"/>
                <a:gd name="connsiteX497" fmla="*/ 2348322 w 2359561"/>
                <a:gd name="connsiteY497" fmla="*/ 2912812 h 3085499"/>
                <a:gd name="connsiteX498" fmla="*/ 2359562 w 2359561"/>
                <a:gd name="connsiteY498" fmla="*/ 2878388 h 3085499"/>
                <a:gd name="connsiteX499" fmla="*/ 2351247 w 2359561"/>
                <a:gd name="connsiteY499" fmla="*/ 2853719 h 3085499"/>
                <a:gd name="connsiteX500" fmla="*/ 2149354 w 2359561"/>
                <a:gd name="connsiteY500" fmla="*/ 2899086 h 3085499"/>
                <a:gd name="connsiteX501" fmla="*/ 2122580 w 2359561"/>
                <a:gd name="connsiteY501" fmla="*/ 2942520 h 3085499"/>
                <a:gd name="connsiteX502" fmla="*/ 2078450 w 2359561"/>
                <a:gd name="connsiteY502" fmla="*/ 2948054 h 3085499"/>
                <a:gd name="connsiteX503" fmla="*/ 2043760 w 2359561"/>
                <a:gd name="connsiteY503" fmla="*/ 2928919 h 3085499"/>
                <a:gd name="connsiteX504" fmla="*/ 2035045 w 2359561"/>
                <a:gd name="connsiteY504" fmla="*/ 2899677 h 3085499"/>
                <a:gd name="connsiteX505" fmla="*/ 2026577 w 2359561"/>
                <a:gd name="connsiteY505" fmla="*/ 2857176 h 3085499"/>
                <a:gd name="connsiteX506" fmla="*/ 2051799 w 2359561"/>
                <a:gd name="connsiteY506" fmla="*/ 2830230 h 3085499"/>
                <a:gd name="connsiteX507" fmla="*/ 2028158 w 2359561"/>
                <a:gd name="connsiteY507" fmla="*/ 2810332 h 3085499"/>
                <a:gd name="connsiteX508" fmla="*/ 1988201 w 2359561"/>
                <a:gd name="connsiteY508" fmla="*/ 2814390 h 3085499"/>
                <a:gd name="connsiteX509" fmla="*/ 1932185 w 2359561"/>
                <a:gd name="connsiteY509" fmla="*/ 2848013 h 3085499"/>
                <a:gd name="connsiteX510" fmla="*/ 1889312 w 2359561"/>
                <a:gd name="connsiteY510" fmla="*/ 2899944 h 3085499"/>
                <a:gd name="connsiteX511" fmla="*/ 1866633 w 2359561"/>
                <a:gd name="connsiteY511" fmla="*/ 2906344 h 3085499"/>
                <a:gd name="connsiteX512" fmla="*/ 1897371 w 2359561"/>
                <a:gd name="connsiteY512" fmla="*/ 2870111 h 3085499"/>
                <a:gd name="connsiteX513" fmla="*/ 1935890 w 2359561"/>
                <a:gd name="connsiteY513" fmla="*/ 2817019 h 3085499"/>
                <a:gd name="connsiteX514" fmla="*/ 1969942 w 2359561"/>
                <a:gd name="connsiteY514" fmla="*/ 2798931 h 3085499"/>
                <a:gd name="connsiteX515" fmla="*/ 1992306 w 2359561"/>
                <a:gd name="connsiteY515" fmla="*/ 2769289 h 3085499"/>
                <a:gd name="connsiteX516" fmla="*/ 2019967 w 2359561"/>
                <a:gd name="connsiteY516" fmla="*/ 2766403 h 3085499"/>
                <a:gd name="connsiteX517" fmla="*/ 2060048 w 2359561"/>
                <a:gd name="connsiteY517" fmla="*/ 2766698 h 3085499"/>
                <a:gd name="connsiteX518" fmla="*/ 2117170 w 2359561"/>
                <a:gd name="connsiteY518" fmla="*/ 2775452 h 3085499"/>
                <a:gd name="connsiteX519" fmla="*/ 2162318 w 2359561"/>
                <a:gd name="connsiteY519" fmla="*/ 2768708 h 3085499"/>
                <a:gd name="connsiteX520" fmla="*/ 2195922 w 2359561"/>
                <a:gd name="connsiteY520" fmla="*/ 2734189 h 3085499"/>
                <a:gd name="connsiteX521" fmla="*/ 2239937 w 2359561"/>
                <a:gd name="connsiteY521" fmla="*/ 2719073 h 3085499"/>
                <a:gd name="connsiteX522" fmla="*/ 2259102 w 2359561"/>
                <a:gd name="connsiteY522" fmla="*/ 2704024 h 3085499"/>
                <a:gd name="connsiteX523" fmla="*/ 2278485 w 2359561"/>
                <a:gd name="connsiteY523" fmla="*/ 2687774 h 3085499"/>
                <a:gd name="connsiteX524" fmla="*/ 2276532 w 2359561"/>
                <a:gd name="connsiteY524" fmla="*/ 2638358 h 3085499"/>
                <a:gd name="connsiteX525" fmla="*/ 2265807 w 2359561"/>
                <a:gd name="connsiteY525" fmla="*/ 2621480 h 3085499"/>
                <a:gd name="connsiteX526" fmla="*/ 2245004 w 2359561"/>
                <a:gd name="connsiteY526" fmla="*/ 2615498 h 3085499"/>
                <a:gd name="connsiteX527" fmla="*/ 2234422 w 2359561"/>
                <a:gd name="connsiteY527" fmla="*/ 2576951 h 3085499"/>
                <a:gd name="connsiteX528" fmla="*/ 2217277 w 2359561"/>
                <a:gd name="connsiteY528" fmla="*/ 2562206 h 3085499"/>
                <a:gd name="connsiteX529" fmla="*/ 2174691 w 2359561"/>
                <a:gd name="connsiteY529" fmla="*/ 2550166 h 3085499"/>
                <a:gd name="connsiteX530" fmla="*/ 2150679 w 2359561"/>
                <a:gd name="connsiteY530" fmla="*/ 2523287 h 3085499"/>
                <a:gd name="connsiteX531" fmla="*/ 2115160 w 2359561"/>
                <a:gd name="connsiteY531" fmla="*/ 2496369 h 3085499"/>
                <a:gd name="connsiteX532" fmla="*/ 2125894 w 2359561"/>
                <a:gd name="connsiteY532" fmla="*/ 2465918 h 3085499"/>
                <a:gd name="connsiteX533" fmla="*/ 2096357 w 2359561"/>
                <a:gd name="connsiteY533" fmla="*/ 2406291 h 3085499"/>
                <a:gd name="connsiteX534" fmla="*/ 2061582 w 2359561"/>
                <a:gd name="connsiteY534" fmla="*/ 2340636 h 3085499"/>
                <a:gd name="connsiteX535" fmla="*/ 2040779 w 2359561"/>
                <a:gd name="connsiteY535" fmla="*/ 2293172 h 3085499"/>
                <a:gd name="connsiteX536" fmla="*/ 2023110 w 2359561"/>
                <a:gd name="connsiteY536" fmla="*/ 2318042 h 3085499"/>
                <a:gd name="connsiteX537" fmla="*/ 1997564 w 2359561"/>
                <a:gd name="connsiteY537" fmla="*/ 2375697 h 3085499"/>
                <a:gd name="connsiteX538" fmla="*/ 1958892 w 2359561"/>
                <a:gd name="connsiteY538" fmla="*/ 2404015 h 3085499"/>
                <a:gd name="connsiteX539" fmla="*/ 1939538 w 2359561"/>
                <a:gd name="connsiteY539" fmla="*/ 2373963 h 3085499"/>
                <a:gd name="connsiteX540" fmla="*/ 1915144 w 2359561"/>
                <a:gd name="connsiteY540" fmla="*/ 2365896 h 3085499"/>
                <a:gd name="connsiteX541" fmla="*/ 1906267 w 2359561"/>
                <a:gd name="connsiteY541" fmla="*/ 2299316 h 3085499"/>
                <a:gd name="connsiteX542" fmla="*/ 1907067 w 2359561"/>
                <a:gd name="connsiteY542" fmla="*/ 2253625 h 3085499"/>
                <a:gd name="connsiteX543" fmla="*/ 1859442 w 2359561"/>
                <a:gd name="connsiteY543" fmla="*/ 2249453 h 3085499"/>
                <a:gd name="connsiteX544" fmla="*/ 1851336 w 2359561"/>
                <a:gd name="connsiteY544" fmla="*/ 2227869 h 3085499"/>
                <a:gd name="connsiteX545" fmla="*/ 1818446 w 2359561"/>
                <a:gd name="connsiteY545" fmla="*/ 2195141 h 3085499"/>
                <a:gd name="connsiteX546" fmla="*/ 1793577 w 2359561"/>
                <a:gd name="connsiteY546" fmla="*/ 2175720 h 3085499"/>
                <a:gd name="connsiteX547" fmla="*/ 1771459 w 2359561"/>
                <a:gd name="connsiteY547" fmla="*/ 2190798 h 3085499"/>
                <a:gd name="connsiteX548" fmla="*/ 1743999 w 2359561"/>
                <a:gd name="connsiteY548" fmla="*/ 2185226 h 3085499"/>
                <a:gd name="connsiteX549" fmla="*/ 1698212 w 2359561"/>
                <a:gd name="connsiteY549" fmla="*/ 2169547 h 3085499"/>
                <a:gd name="connsiteX550" fmla="*/ 1679619 w 2359561"/>
                <a:gd name="connsiteY550" fmla="*/ 2182854 h 3085499"/>
                <a:gd name="connsiteX551" fmla="*/ 1688544 w 2359561"/>
                <a:gd name="connsiteY551" fmla="*/ 2270265 h 3085499"/>
                <a:gd name="connsiteX552" fmla="*/ 1700184 w 2359561"/>
                <a:gd name="connsiteY552" fmla="*/ 2318995 h 3085499"/>
                <a:gd name="connsiteX553" fmla="*/ 1668666 w 2359561"/>
                <a:gd name="connsiteY553" fmla="*/ 2373773 h 3085499"/>
                <a:gd name="connsiteX554" fmla="*/ 1701108 w 2359561"/>
                <a:gd name="connsiteY554" fmla="*/ 2412083 h 3085499"/>
                <a:gd name="connsiteX555" fmla="*/ 1719243 w 2359561"/>
                <a:gd name="connsiteY555" fmla="*/ 2454374 h 3085499"/>
                <a:gd name="connsiteX556" fmla="*/ 1721425 w 2359561"/>
                <a:gd name="connsiteY556" fmla="*/ 2486968 h 3085499"/>
                <a:gd name="connsiteX557" fmla="*/ 1706623 w 2359561"/>
                <a:gd name="connsiteY557" fmla="*/ 2520344 h 3085499"/>
                <a:gd name="connsiteX558" fmla="*/ 1676362 w 2359561"/>
                <a:gd name="connsiteY558" fmla="*/ 2553310 h 3085499"/>
                <a:gd name="connsiteX559" fmla="*/ 1633604 w 2359561"/>
                <a:gd name="connsiteY559" fmla="*/ 2575036 h 3085499"/>
                <a:gd name="connsiteX560" fmla="*/ 1652445 w 2359561"/>
                <a:gd name="connsiteY560" fmla="*/ 2599125 h 3085499"/>
                <a:gd name="connsiteX561" fmla="*/ 1666389 w 2359561"/>
                <a:gd name="connsiteY561" fmla="*/ 2669629 h 3085499"/>
                <a:gd name="connsiteX562" fmla="*/ 1651940 w 2359561"/>
                <a:gd name="connsiteY562" fmla="*/ 2714168 h 3085499"/>
                <a:gd name="connsiteX563" fmla="*/ 1631375 w 2359561"/>
                <a:gd name="connsiteY563" fmla="*/ 2728055 h 3085499"/>
                <a:gd name="connsiteX564" fmla="*/ 1591637 w 2359561"/>
                <a:gd name="connsiteY564" fmla="*/ 2687260 h 3085499"/>
                <a:gd name="connsiteX565" fmla="*/ 1572292 w 2359561"/>
                <a:gd name="connsiteY565" fmla="*/ 2638035 h 3085499"/>
                <a:gd name="connsiteX566" fmla="*/ 1563986 w 2359561"/>
                <a:gd name="connsiteY566" fmla="*/ 2592705 h 3085499"/>
                <a:gd name="connsiteX567" fmla="*/ 1568348 w 2359561"/>
                <a:gd name="connsiteY567" fmla="*/ 2552757 h 3085499"/>
                <a:gd name="connsiteX568" fmla="*/ 1539297 w 2359561"/>
                <a:gd name="connsiteY568" fmla="*/ 2548242 h 3085499"/>
                <a:gd name="connsiteX569" fmla="*/ 1495197 w 2359561"/>
                <a:gd name="connsiteY569" fmla="*/ 2545547 h 3085499"/>
                <a:gd name="connsiteX570" fmla="*/ 1466898 w 2359561"/>
                <a:gd name="connsiteY570" fmla="*/ 2525716 h 3085499"/>
                <a:gd name="connsiteX571" fmla="*/ 1433436 w 2359561"/>
                <a:gd name="connsiteY571" fmla="*/ 2512638 h 3085499"/>
                <a:gd name="connsiteX572" fmla="*/ 1414329 w 2359561"/>
                <a:gd name="connsiteY572" fmla="*/ 2489978 h 3085499"/>
                <a:gd name="connsiteX573" fmla="*/ 1387631 w 2359561"/>
                <a:gd name="connsiteY573" fmla="*/ 2471547 h 3085499"/>
                <a:gd name="connsiteX574" fmla="*/ 1338005 w 2359561"/>
                <a:gd name="connsiteY574" fmla="*/ 2450316 h 3085499"/>
                <a:gd name="connsiteX575" fmla="*/ 1300639 w 2359561"/>
                <a:gd name="connsiteY575" fmla="*/ 2460031 h 3085499"/>
                <a:gd name="connsiteX576" fmla="*/ 1288152 w 2359561"/>
                <a:gd name="connsiteY576" fmla="*/ 2422436 h 3085499"/>
                <a:gd name="connsiteX577" fmla="*/ 1276122 w 2359561"/>
                <a:gd name="connsiteY577" fmla="*/ 2374906 h 3085499"/>
                <a:gd name="connsiteX578" fmla="*/ 1236878 w 2359561"/>
                <a:gd name="connsiteY578" fmla="*/ 2366315 h 3085499"/>
                <a:gd name="connsiteX579" fmla="*/ 1238355 w 2359561"/>
                <a:gd name="connsiteY579" fmla="*/ 2305250 h 3085499"/>
                <a:gd name="connsiteX580" fmla="*/ 1248709 w 2359561"/>
                <a:gd name="connsiteY580" fmla="*/ 2262550 h 3085499"/>
                <a:gd name="connsiteX581" fmla="*/ 1277674 w 2359561"/>
                <a:gd name="connsiteY581" fmla="*/ 2199685 h 3085499"/>
                <a:gd name="connsiteX582" fmla="*/ 1310354 w 2359561"/>
                <a:gd name="connsiteY582" fmla="*/ 2152993 h 3085499"/>
                <a:gd name="connsiteX583" fmla="*/ 1341425 w 2359561"/>
                <a:gd name="connsiteY583" fmla="*/ 2145668 h 3085499"/>
                <a:gd name="connsiteX584" fmla="*/ 1343196 w 2359561"/>
                <a:gd name="connsiteY584" fmla="*/ 2107111 h 3085499"/>
                <a:gd name="connsiteX585" fmla="*/ 1364275 w 2359561"/>
                <a:gd name="connsiteY585" fmla="*/ 2081565 h 3085499"/>
                <a:gd name="connsiteX586" fmla="*/ 1402509 w 2359561"/>
                <a:gd name="connsiteY586" fmla="*/ 2077526 h 3085499"/>
                <a:gd name="connsiteX587" fmla="*/ 1433484 w 2359561"/>
                <a:gd name="connsiteY587" fmla="*/ 2035693 h 3085499"/>
                <a:gd name="connsiteX588" fmla="*/ 1441275 w 2359561"/>
                <a:gd name="connsiteY588" fmla="*/ 2008099 h 3085499"/>
                <a:gd name="connsiteX589" fmla="*/ 1467021 w 2359561"/>
                <a:gd name="connsiteY589" fmla="*/ 1953568 h 3085499"/>
                <a:gd name="connsiteX590" fmla="*/ 1474984 w 2359561"/>
                <a:gd name="connsiteY590" fmla="*/ 1920230 h 3085499"/>
                <a:gd name="connsiteX591" fmla="*/ 1502597 w 2359561"/>
                <a:gd name="connsiteY591" fmla="*/ 1940300 h 3085499"/>
                <a:gd name="connsiteX592" fmla="*/ 1539735 w 2359561"/>
                <a:gd name="connsiteY592" fmla="*/ 1930051 h 3085499"/>
                <a:gd name="connsiteX593" fmla="*/ 1592028 w 2359561"/>
                <a:gd name="connsiteY593" fmla="*/ 1882769 h 3085499"/>
                <a:gd name="connsiteX594" fmla="*/ 1595428 w 2359561"/>
                <a:gd name="connsiteY594" fmla="*/ 1849060 h 3085499"/>
                <a:gd name="connsiteX595" fmla="*/ 1576597 w 2359561"/>
                <a:gd name="connsiteY595" fmla="*/ 1811150 h 3085499"/>
                <a:gd name="connsiteX596" fmla="*/ 1596466 w 2359561"/>
                <a:gd name="connsiteY596" fmla="*/ 1772507 h 3085499"/>
                <a:gd name="connsiteX597" fmla="*/ 1594857 w 2359561"/>
                <a:gd name="connsiteY597" fmla="*/ 1735693 h 3085499"/>
                <a:gd name="connsiteX598" fmla="*/ 1559014 w 2359561"/>
                <a:gd name="connsiteY598" fmla="*/ 1698041 h 3085499"/>
                <a:gd name="connsiteX599" fmla="*/ 1519533 w 2359561"/>
                <a:gd name="connsiteY599" fmla="*/ 1686706 h 3085499"/>
                <a:gd name="connsiteX600" fmla="*/ 1481576 w 2359561"/>
                <a:gd name="connsiteY600" fmla="*/ 1680763 h 3085499"/>
                <a:gd name="connsiteX601" fmla="*/ 1480118 w 2359561"/>
                <a:gd name="connsiteY601" fmla="*/ 1763763 h 3085499"/>
                <a:gd name="connsiteX602" fmla="*/ 1460640 w 2359561"/>
                <a:gd name="connsiteY602" fmla="*/ 1826200 h 3085499"/>
                <a:gd name="connsiteX603" fmla="*/ 1432751 w 2359561"/>
                <a:gd name="connsiteY603" fmla="*/ 1876720 h 3085499"/>
                <a:gd name="connsiteX604" fmla="*/ 1406919 w 2359561"/>
                <a:gd name="connsiteY604" fmla="*/ 1829610 h 3085499"/>
                <a:gd name="connsiteX605" fmla="*/ 1414872 w 2359561"/>
                <a:gd name="connsiteY605" fmla="*/ 1776213 h 3085499"/>
                <a:gd name="connsiteX606" fmla="*/ 1382944 w 2359561"/>
                <a:gd name="connsiteY606" fmla="*/ 1728416 h 3085499"/>
                <a:gd name="connsiteX607" fmla="*/ 1347254 w 2359561"/>
                <a:gd name="connsiteY607" fmla="*/ 1786423 h 3085499"/>
                <a:gd name="connsiteX608" fmla="*/ 1347368 w 2359561"/>
                <a:gd name="connsiteY608" fmla="*/ 1710309 h 3085499"/>
                <a:gd name="connsiteX609" fmla="*/ 1297705 w 2359561"/>
                <a:gd name="connsiteY609" fmla="*/ 1694821 h 3085499"/>
                <a:gd name="connsiteX610" fmla="*/ 1321403 w 2359561"/>
                <a:gd name="connsiteY610" fmla="*/ 1656588 h 3085499"/>
                <a:gd name="connsiteX611" fmla="*/ 1285123 w 2359561"/>
                <a:gd name="connsiteY611" fmla="*/ 1565281 h 3085499"/>
                <a:gd name="connsiteX612" fmla="*/ 1258110 w 2359561"/>
                <a:gd name="connsiteY612" fmla="*/ 1528096 h 3085499"/>
                <a:gd name="connsiteX613" fmla="*/ 1222886 w 2359561"/>
                <a:gd name="connsiteY613" fmla="*/ 1514361 h 3085499"/>
                <a:gd name="connsiteX614" fmla="*/ 1191311 w 2359561"/>
                <a:gd name="connsiteY614" fmla="*/ 1575587 h 3085499"/>
                <a:gd name="connsiteX615" fmla="*/ 1189168 w 2359561"/>
                <a:gd name="connsiteY615" fmla="*/ 1664579 h 3085499"/>
                <a:gd name="connsiteX616" fmla="*/ 1220333 w 2359561"/>
                <a:gd name="connsiteY616" fmla="*/ 1695936 h 3085499"/>
                <a:gd name="connsiteX617" fmla="*/ 1248947 w 2359561"/>
                <a:gd name="connsiteY617" fmla="*/ 1742665 h 3085499"/>
                <a:gd name="connsiteX618" fmla="*/ 1236869 w 2359561"/>
                <a:gd name="connsiteY618" fmla="*/ 1816084 h 3085499"/>
                <a:gd name="connsiteX619" fmla="*/ 1215390 w 2359561"/>
                <a:gd name="connsiteY619" fmla="*/ 1814160 h 3085499"/>
                <a:gd name="connsiteX620" fmla="*/ 1198388 w 2359561"/>
                <a:gd name="connsiteY620" fmla="*/ 1870205 h 3085499"/>
                <a:gd name="connsiteX621" fmla="*/ 1198550 w 2359561"/>
                <a:gd name="connsiteY621" fmla="*/ 1803492 h 3085499"/>
                <a:gd name="connsiteX622" fmla="*/ 1157164 w 2359561"/>
                <a:gd name="connsiteY622" fmla="*/ 1778889 h 3085499"/>
                <a:gd name="connsiteX623" fmla="*/ 1133418 w 2359561"/>
                <a:gd name="connsiteY623" fmla="*/ 1791605 h 3085499"/>
                <a:gd name="connsiteX624" fmla="*/ 1136504 w 2359561"/>
                <a:gd name="connsiteY624" fmla="*/ 1836106 h 3085499"/>
                <a:gd name="connsiteX625" fmla="*/ 1097547 w 2359561"/>
                <a:gd name="connsiteY625" fmla="*/ 1834410 h 3085499"/>
                <a:gd name="connsiteX626" fmla="*/ 1056084 w 2359561"/>
                <a:gd name="connsiteY626" fmla="*/ 1845583 h 3085499"/>
                <a:gd name="connsiteX627" fmla="*/ 1008898 w 2359561"/>
                <a:gd name="connsiteY627" fmla="*/ 1813646 h 3085499"/>
                <a:gd name="connsiteX628" fmla="*/ 979075 w 2359561"/>
                <a:gd name="connsiteY628" fmla="*/ 1819342 h 3085499"/>
                <a:gd name="connsiteX629" fmla="*/ 952233 w 2359561"/>
                <a:gd name="connsiteY629" fmla="*/ 1780156 h 3085499"/>
                <a:gd name="connsiteX630" fmla="*/ 930678 w 2359561"/>
                <a:gd name="connsiteY630" fmla="*/ 1762630 h 3085499"/>
                <a:gd name="connsiteX631" fmla="*/ 909314 w 2359561"/>
                <a:gd name="connsiteY631" fmla="*/ 1769993 h 3085499"/>
                <a:gd name="connsiteX632" fmla="*/ 876805 w 2359561"/>
                <a:gd name="connsiteY632" fmla="*/ 1773374 h 3085499"/>
                <a:gd name="connsiteX633" fmla="*/ 859555 w 2359561"/>
                <a:gd name="connsiteY633" fmla="*/ 1798273 h 3085499"/>
                <a:gd name="connsiteX634" fmla="*/ 886816 w 2359561"/>
                <a:gd name="connsiteY634" fmla="*/ 1828629 h 3085499"/>
                <a:gd name="connsiteX635" fmla="*/ 857764 w 2359561"/>
                <a:gd name="connsiteY635" fmla="*/ 1864109 h 3085499"/>
                <a:gd name="connsiteX636" fmla="*/ 829294 w 2359561"/>
                <a:gd name="connsiteY636" fmla="*/ 1821980 h 3085499"/>
                <a:gd name="connsiteX637" fmla="*/ 806548 w 2359561"/>
                <a:gd name="connsiteY637" fmla="*/ 1834382 h 3085499"/>
                <a:gd name="connsiteX638" fmla="*/ 734463 w 2359561"/>
                <a:gd name="connsiteY638" fmla="*/ 1842697 h 3085499"/>
                <a:gd name="connsiteX639" fmla="*/ 686190 w 2359561"/>
                <a:gd name="connsiteY639" fmla="*/ 1827562 h 3085499"/>
                <a:gd name="connsiteX640" fmla="*/ 723767 w 2359561"/>
                <a:gd name="connsiteY640" fmla="*/ 1791976 h 3085499"/>
                <a:gd name="connsiteX641" fmla="*/ 687743 w 2359561"/>
                <a:gd name="connsiteY641" fmla="*/ 1754810 h 3085499"/>
                <a:gd name="connsiteX642" fmla="*/ 661578 w 2359561"/>
                <a:gd name="connsiteY642" fmla="*/ 1759572 h 3085499"/>
                <a:gd name="connsiteX643" fmla="*/ 624821 w 2359561"/>
                <a:gd name="connsiteY643" fmla="*/ 1746971 h 3085499"/>
                <a:gd name="connsiteX644" fmla="*/ 562318 w 2359561"/>
                <a:gd name="connsiteY644" fmla="*/ 1719434 h 3085499"/>
                <a:gd name="connsiteX645" fmla="*/ 521475 w 2359561"/>
                <a:gd name="connsiteY645" fmla="*/ 1687306 h 3085499"/>
                <a:gd name="connsiteX646" fmla="*/ 489128 w 2359561"/>
                <a:gd name="connsiteY646" fmla="*/ 1682839 h 3085499"/>
                <a:gd name="connsiteX647" fmla="*/ 479041 w 2359561"/>
                <a:gd name="connsiteY647" fmla="*/ 1705289 h 3085499"/>
                <a:gd name="connsiteX648" fmla="*/ 446227 w 2359561"/>
                <a:gd name="connsiteY648" fmla="*/ 1717777 h 3085499"/>
                <a:gd name="connsiteX649" fmla="*/ 442617 w 2359561"/>
                <a:gd name="connsiteY649" fmla="*/ 1659198 h 3085499"/>
                <a:gd name="connsiteX650" fmla="*/ 407060 w 2359561"/>
                <a:gd name="connsiteY650" fmla="*/ 1711633 h 3085499"/>
                <a:gd name="connsiteX651" fmla="*/ 361902 w 2359561"/>
                <a:gd name="connsiteY651" fmla="*/ 1641901 h 3085499"/>
                <a:gd name="connsiteX652" fmla="*/ 343443 w 2359561"/>
                <a:gd name="connsiteY652" fmla="*/ 1633404 h 3085499"/>
                <a:gd name="connsiteX653" fmla="*/ 337480 w 2359561"/>
                <a:gd name="connsiteY653" fmla="*/ 1670599 h 3085499"/>
                <a:gd name="connsiteX654" fmla="*/ 317554 w 2359561"/>
                <a:gd name="connsiteY654" fmla="*/ 1688735 h 3085499"/>
                <a:gd name="connsiteX655" fmla="*/ 299209 w 2359561"/>
                <a:gd name="connsiteY655" fmla="*/ 1656417 h 3085499"/>
                <a:gd name="connsiteX656" fmla="*/ 255499 w 2359561"/>
                <a:gd name="connsiteY656" fmla="*/ 1675924 h 3085499"/>
                <a:gd name="connsiteX657" fmla="*/ 215494 w 2359561"/>
                <a:gd name="connsiteY657" fmla="*/ 1709747 h 3085499"/>
                <a:gd name="connsiteX658" fmla="*/ 175822 w 2359561"/>
                <a:gd name="connsiteY658" fmla="*/ 1700413 h 3085499"/>
                <a:gd name="connsiteX659" fmla="*/ 143475 w 2359561"/>
                <a:gd name="connsiteY659" fmla="*/ 1724177 h 3085499"/>
                <a:gd name="connsiteX660" fmla="*/ 120034 w 2359561"/>
                <a:gd name="connsiteY660" fmla="*/ 1755381 h 3085499"/>
                <a:gd name="connsiteX661" fmla="*/ 92183 w 2359561"/>
                <a:gd name="connsiteY661" fmla="*/ 1748552 h 3085499"/>
                <a:gd name="connsiteX662" fmla="*/ 50140 w 2359561"/>
                <a:gd name="connsiteY662" fmla="*/ 1712357 h 3085499"/>
                <a:gd name="connsiteX663" fmla="*/ 324 w 2359561"/>
                <a:gd name="connsiteY663" fmla="*/ 1693917 h 3085499"/>
                <a:gd name="connsiteX664" fmla="*/ 143 w 2359561"/>
                <a:gd name="connsiteY664" fmla="*/ 1957264 h 3085499"/>
                <a:gd name="connsiteX665" fmla="*/ 0 w 2359561"/>
                <a:gd name="connsiteY665" fmla="*/ 2294735 h 3085499"/>
                <a:gd name="connsiteX666" fmla="*/ 26299 w 2359561"/>
                <a:gd name="connsiteY666" fmla="*/ 2296325 h 3085499"/>
                <a:gd name="connsiteX667" fmla="*/ 52311 w 2359561"/>
                <a:gd name="connsiteY667" fmla="*/ 2311146 h 3085499"/>
                <a:gd name="connsiteX668" fmla="*/ 70961 w 2359561"/>
                <a:gd name="connsiteY668" fmla="*/ 2334349 h 3085499"/>
                <a:gd name="connsiteX669" fmla="*/ 94688 w 2359561"/>
                <a:gd name="connsiteY669" fmla="*/ 2368601 h 3085499"/>
                <a:gd name="connsiteX670" fmla="*/ 120672 w 2359561"/>
                <a:gd name="connsiteY670" fmla="*/ 2339512 h 3085499"/>
                <a:gd name="connsiteX671" fmla="*/ 147485 w 2359561"/>
                <a:gd name="connsiteY671" fmla="*/ 2322433 h 3085499"/>
                <a:gd name="connsiteX672" fmla="*/ 161658 w 2359561"/>
                <a:gd name="connsiteY672" fmla="*/ 2349627 h 3085499"/>
                <a:gd name="connsiteX673" fmla="*/ 179651 w 2359561"/>
                <a:gd name="connsiteY673" fmla="*/ 2370858 h 3085499"/>
                <a:gd name="connsiteX674" fmla="*/ 204102 w 2359561"/>
                <a:gd name="connsiteY674" fmla="*/ 2393947 h 3085499"/>
                <a:gd name="connsiteX675" fmla="*/ 220799 w 2359561"/>
                <a:gd name="connsiteY675" fmla="*/ 2430085 h 3085499"/>
                <a:gd name="connsiteX676" fmla="*/ 248107 w 2359561"/>
                <a:gd name="connsiteY676" fmla="*/ 2486101 h 3085499"/>
                <a:gd name="connsiteX677" fmla="*/ 293513 w 2359561"/>
                <a:gd name="connsiteY677" fmla="*/ 2516620 h 3085499"/>
                <a:gd name="connsiteX678" fmla="*/ 294256 w 2359561"/>
                <a:gd name="connsiteY678" fmla="*/ 2546376 h 3085499"/>
                <a:gd name="connsiteX679" fmla="*/ 279406 w 2359561"/>
                <a:gd name="connsiteY679" fmla="*/ 2568807 h 3085499"/>
                <a:gd name="connsiteX680" fmla="*/ 279968 w 2359561"/>
                <a:gd name="connsiteY680" fmla="*/ 2592467 h 3085499"/>
                <a:gd name="connsiteX681" fmla="*/ 312277 w 2359561"/>
                <a:gd name="connsiteY681" fmla="*/ 2625319 h 3085499"/>
                <a:gd name="connsiteX682" fmla="*/ 316963 w 2359561"/>
                <a:gd name="connsiteY682" fmla="*/ 2661142 h 3085499"/>
                <a:gd name="connsiteX683" fmla="*/ 351130 w 2359561"/>
                <a:gd name="connsiteY683" fmla="*/ 2679792 h 3085499"/>
                <a:gd name="connsiteX684" fmla="*/ 347329 w 2359561"/>
                <a:gd name="connsiteY684" fmla="*/ 2706367 h 3085499"/>
                <a:gd name="connsiteX685" fmla="*/ 362207 w 2359561"/>
                <a:gd name="connsiteY685" fmla="*/ 2744067 h 3085499"/>
                <a:gd name="connsiteX686" fmla="*/ 410575 w 2359561"/>
                <a:gd name="connsiteY686" fmla="*/ 2761450 h 3085499"/>
                <a:gd name="connsiteX687" fmla="*/ 429654 w 2359561"/>
                <a:gd name="connsiteY687" fmla="*/ 2779424 h 3085499"/>
                <a:gd name="connsiteX688" fmla="*/ 481355 w 2359561"/>
                <a:gd name="connsiteY688" fmla="*/ 2819686 h 3085499"/>
                <a:gd name="connsiteX689" fmla="*/ 484937 w 2359561"/>
                <a:gd name="connsiteY689" fmla="*/ 2819791 h 3085499"/>
                <a:gd name="connsiteX690" fmla="*/ 560784 w 2359561"/>
                <a:gd name="connsiteY690" fmla="*/ 2819791 h 3085499"/>
                <a:gd name="connsiteX691" fmla="*/ 640070 w 2359561"/>
                <a:gd name="connsiteY691" fmla="*/ 2819791 h 3085499"/>
                <a:gd name="connsiteX692" fmla="*/ 666321 w 2359561"/>
                <a:gd name="connsiteY692" fmla="*/ 2819791 h 3085499"/>
                <a:gd name="connsiteX693" fmla="*/ 747722 w 2359561"/>
                <a:gd name="connsiteY693" fmla="*/ 2819791 h 3085499"/>
                <a:gd name="connsiteX694" fmla="*/ 826503 w 2359561"/>
                <a:gd name="connsiteY694" fmla="*/ 2819791 h 3085499"/>
                <a:gd name="connsiteX695" fmla="*/ 906628 w 2359561"/>
                <a:gd name="connsiteY695" fmla="*/ 2819791 h 3085499"/>
                <a:gd name="connsiteX696" fmla="*/ 986800 w 2359561"/>
                <a:gd name="connsiteY696" fmla="*/ 2819791 h 3085499"/>
                <a:gd name="connsiteX697" fmla="*/ 1077554 w 2359561"/>
                <a:gd name="connsiteY697" fmla="*/ 2819791 h 3085499"/>
                <a:gd name="connsiteX698" fmla="*/ 1168927 w 2359561"/>
                <a:gd name="connsiteY698" fmla="*/ 2819762 h 3085499"/>
                <a:gd name="connsiteX699" fmla="*/ 1224201 w 2359561"/>
                <a:gd name="connsiteY699" fmla="*/ 2819791 h 3085499"/>
                <a:gd name="connsiteX700" fmla="*/ 1224277 w 2359561"/>
                <a:gd name="connsiteY700" fmla="*/ 2804132 h 3085499"/>
                <a:gd name="connsiteX701" fmla="*/ 1233316 w 2359561"/>
                <a:gd name="connsiteY701" fmla="*/ 2803931 h 3085499"/>
                <a:gd name="connsiteX702" fmla="*/ 1238060 w 2359561"/>
                <a:gd name="connsiteY702" fmla="*/ 2826268 h 3085499"/>
                <a:gd name="connsiteX703" fmla="*/ 1246365 w 2359561"/>
                <a:gd name="connsiteY703" fmla="*/ 2833107 h 3085499"/>
                <a:gd name="connsiteX704" fmla="*/ 1265015 w 2359561"/>
                <a:gd name="connsiteY704" fmla="*/ 2835583 h 3085499"/>
                <a:gd name="connsiteX705" fmla="*/ 1292285 w 2359561"/>
                <a:gd name="connsiteY705" fmla="*/ 2841984 h 3085499"/>
                <a:gd name="connsiteX706" fmla="*/ 1318193 w 2359561"/>
                <a:gd name="connsiteY706" fmla="*/ 2854395 h 3085499"/>
                <a:gd name="connsiteX707" fmla="*/ 1339825 w 2359561"/>
                <a:gd name="connsiteY707" fmla="*/ 2849204 h 3085499"/>
                <a:gd name="connsiteX708" fmla="*/ 1372676 w 2359561"/>
                <a:gd name="connsiteY708" fmla="*/ 2859577 h 3085499"/>
                <a:gd name="connsiteX709" fmla="*/ 1383516 w 2359561"/>
                <a:gd name="connsiteY709" fmla="*/ 2843775 h 3085499"/>
                <a:gd name="connsiteX710" fmla="*/ 1398670 w 2359561"/>
                <a:gd name="connsiteY710" fmla="*/ 2837460 h 3085499"/>
                <a:gd name="connsiteX711" fmla="*/ 1404604 w 2359561"/>
                <a:gd name="connsiteY711" fmla="*/ 2827630 h 3085499"/>
                <a:gd name="connsiteX712" fmla="*/ 1410624 w 2359561"/>
                <a:gd name="connsiteY712" fmla="*/ 2822353 h 3085499"/>
                <a:gd name="connsiteX713" fmla="*/ 1435456 w 2359561"/>
                <a:gd name="connsiteY713" fmla="*/ 2830506 h 3085499"/>
                <a:gd name="connsiteX714" fmla="*/ 1453858 w 2359561"/>
                <a:gd name="connsiteY714" fmla="*/ 2831478 h 3085499"/>
                <a:gd name="connsiteX715" fmla="*/ 1460240 w 2359561"/>
                <a:gd name="connsiteY715" fmla="*/ 2836869 h 3085499"/>
                <a:gd name="connsiteX716" fmla="*/ 1469174 w 2359561"/>
                <a:gd name="connsiteY716" fmla="*/ 2859558 h 3085499"/>
                <a:gd name="connsiteX717" fmla="*/ 1499149 w 2359561"/>
                <a:gd name="connsiteY717" fmla="*/ 2865530 h 3085499"/>
                <a:gd name="connsiteX718" fmla="*/ 1494434 w 2359561"/>
                <a:gd name="connsiteY718" fmla="*/ 2876788 h 3085499"/>
                <a:gd name="connsiteX719" fmla="*/ 1504998 w 2359561"/>
                <a:gd name="connsiteY719" fmla="*/ 2888333 h 3085499"/>
                <a:gd name="connsiteX720" fmla="*/ 1500445 w 2359561"/>
                <a:gd name="connsiteY720" fmla="*/ 2903192 h 3085499"/>
                <a:gd name="connsiteX721" fmla="*/ 1511656 w 2359561"/>
                <a:gd name="connsiteY721" fmla="*/ 2908078 h 3085499"/>
                <a:gd name="connsiteX722" fmla="*/ 1506064 w 2359561"/>
                <a:gd name="connsiteY722" fmla="*/ 2921146 h 3085499"/>
                <a:gd name="connsiteX723" fmla="*/ 1513227 w 2359561"/>
                <a:gd name="connsiteY723" fmla="*/ 2922337 h 3085499"/>
                <a:gd name="connsiteX724" fmla="*/ 1518247 w 2359561"/>
                <a:gd name="connsiteY724" fmla="*/ 2916650 h 3085499"/>
                <a:gd name="connsiteX725" fmla="*/ 1523486 w 2359561"/>
                <a:gd name="connsiteY725" fmla="*/ 2925204 h 3085499"/>
                <a:gd name="connsiteX726" fmla="*/ 1543517 w 2359561"/>
                <a:gd name="connsiteY726" fmla="*/ 2929976 h 3085499"/>
                <a:gd name="connsiteX727" fmla="*/ 1563824 w 2359561"/>
                <a:gd name="connsiteY727" fmla="*/ 2930376 h 3085499"/>
                <a:gd name="connsiteX728" fmla="*/ 1585474 w 2359561"/>
                <a:gd name="connsiteY728" fmla="*/ 2934300 h 3085499"/>
                <a:gd name="connsiteX729" fmla="*/ 1609363 w 2359561"/>
                <a:gd name="connsiteY729" fmla="*/ 2941720 h 3085499"/>
                <a:gd name="connsiteX730" fmla="*/ 1618079 w 2359561"/>
                <a:gd name="connsiteY730" fmla="*/ 2953684 h 3085499"/>
                <a:gd name="connsiteX731" fmla="*/ 1635376 w 2359561"/>
                <a:gd name="connsiteY731" fmla="*/ 2982611 h 3085499"/>
                <a:gd name="connsiteX732" fmla="*/ 1626775 w 2359561"/>
                <a:gd name="connsiteY732" fmla="*/ 2994984 h 3085499"/>
                <a:gd name="connsiteX733" fmla="*/ 1605067 w 2359561"/>
                <a:gd name="connsiteY733" fmla="*/ 2989840 h 3085499"/>
                <a:gd name="connsiteX734" fmla="*/ 1591589 w 2359561"/>
                <a:gd name="connsiteY734" fmla="*/ 2966590 h 3085499"/>
                <a:gd name="connsiteX735" fmla="*/ 1594971 w 2359561"/>
                <a:gd name="connsiteY735" fmla="*/ 2990269 h 3085499"/>
                <a:gd name="connsiteX736" fmla="*/ 1582236 w 2359561"/>
                <a:gd name="connsiteY736" fmla="*/ 3010938 h 3085499"/>
                <a:gd name="connsiteX737" fmla="*/ 1583636 w 2359561"/>
                <a:gd name="connsiteY737" fmla="*/ 3028445 h 3085499"/>
                <a:gd name="connsiteX738" fmla="*/ 1581436 w 2359561"/>
                <a:gd name="connsiteY738" fmla="*/ 3038675 h 3085499"/>
                <a:gd name="connsiteX739" fmla="*/ 1564148 w 2359561"/>
                <a:gd name="connsiteY739" fmla="*/ 3050743 h 3085499"/>
                <a:gd name="connsiteX740" fmla="*/ 1551594 w 2359561"/>
                <a:gd name="connsiteY740" fmla="*/ 3070660 h 3085499"/>
                <a:gd name="connsiteX741" fmla="*/ 1545717 w 2359561"/>
                <a:gd name="connsiteY741" fmla="*/ 3083243 h 3085499"/>
                <a:gd name="connsiteX742" fmla="*/ 1560376 w 2359561"/>
                <a:gd name="connsiteY742" fmla="*/ 3085500 h 3085499"/>
                <a:gd name="connsiteX743" fmla="*/ 1580198 w 2359561"/>
                <a:gd name="connsiteY743" fmla="*/ 3074061 h 3085499"/>
                <a:gd name="connsiteX744" fmla="*/ 1591866 w 2359561"/>
                <a:gd name="connsiteY744" fmla="*/ 3063974 h 3085499"/>
                <a:gd name="connsiteX745" fmla="*/ 1599800 w 2359561"/>
                <a:gd name="connsiteY745" fmla="*/ 3062326 h 3085499"/>
                <a:gd name="connsiteX746" fmla="*/ 1614487 w 2359561"/>
                <a:gd name="connsiteY746" fmla="*/ 3065964 h 3085499"/>
                <a:gd name="connsiteX747" fmla="*/ 1621593 w 2359561"/>
                <a:gd name="connsiteY747" fmla="*/ 3060335 h 3085499"/>
                <a:gd name="connsiteX748" fmla="*/ 1634623 w 2359561"/>
                <a:gd name="connsiteY748" fmla="*/ 3055754 h 3085499"/>
                <a:gd name="connsiteX749" fmla="*/ 1657893 w 2359561"/>
                <a:gd name="connsiteY749" fmla="*/ 3051286 h 3085499"/>
                <a:gd name="connsiteX750" fmla="*/ 1657893 w 2359561"/>
                <a:gd name="connsiteY750" fmla="*/ 3051305 h 3085499"/>
                <a:gd name="connsiteX751" fmla="*/ 1657893 w 2359561"/>
                <a:gd name="connsiteY751" fmla="*/ 3051286 h 3085499"/>
                <a:gd name="connsiteX752" fmla="*/ 1655521 w 2359561"/>
                <a:gd name="connsiteY752" fmla="*/ 3040332 h 3085499"/>
                <a:gd name="connsiteX753" fmla="*/ 1654245 w 2359561"/>
                <a:gd name="connsiteY753" fmla="*/ 3040752 h 3085499"/>
                <a:gd name="connsiteX754" fmla="*/ 1646092 w 2359561"/>
                <a:gd name="connsiteY754" fmla="*/ 3042637 h 3085499"/>
                <a:gd name="connsiteX755" fmla="*/ 1635443 w 2359561"/>
                <a:gd name="connsiteY755" fmla="*/ 3039180 h 3085499"/>
                <a:gd name="connsiteX756" fmla="*/ 1643434 w 2359561"/>
                <a:gd name="connsiteY756" fmla="*/ 3026636 h 3085499"/>
                <a:gd name="connsiteX757" fmla="*/ 1651578 w 2359561"/>
                <a:gd name="connsiteY757" fmla="*/ 3022283 h 3085499"/>
                <a:gd name="connsiteX758" fmla="*/ 1670428 w 2359561"/>
                <a:gd name="connsiteY758" fmla="*/ 3016901 h 3085499"/>
                <a:gd name="connsiteX759" fmla="*/ 1693002 w 2359561"/>
                <a:gd name="connsiteY759" fmla="*/ 3011872 h 3085499"/>
                <a:gd name="connsiteX760" fmla="*/ 1704851 w 2359561"/>
                <a:gd name="connsiteY760" fmla="*/ 3018863 h 3085499"/>
                <a:gd name="connsiteX761" fmla="*/ 1712300 w 2359561"/>
                <a:gd name="connsiteY761" fmla="*/ 3010757 h 3085499"/>
                <a:gd name="connsiteX762" fmla="*/ 1720767 w 2359561"/>
                <a:gd name="connsiteY762" fmla="*/ 3005614 h 3085499"/>
                <a:gd name="connsiteX763" fmla="*/ 1726444 w 2359561"/>
                <a:gd name="connsiteY763" fmla="*/ 3008338 h 3085499"/>
                <a:gd name="connsiteX764" fmla="*/ 1726749 w 2359561"/>
                <a:gd name="connsiteY764" fmla="*/ 3008919 h 3085499"/>
                <a:gd name="connsiteX765" fmla="*/ 1754086 w 2359561"/>
                <a:gd name="connsiteY765" fmla="*/ 2982916 h 3085499"/>
                <a:gd name="connsiteX766" fmla="*/ 1766135 w 2359561"/>
                <a:gd name="connsiteY766" fmla="*/ 2976001 h 3085499"/>
                <a:gd name="connsiteX767" fmla="*/ 1806712 w 2359561"/>
                <a:gd name="connsiteY767" fmla="*/ 2975744 h 3085499"/>
                <a:gd name="connsiteX768" fmla="*/ 1855927 w 2359561"/>
                <a:gd name="connsiteY768" fmla="*/ 2975715 h 3085499"/>
                <a:gd name="connsiteX769" fmla="*/ 1858604 w 2359561"/>
                <a:gd name="connsiteY769" fmla="*/ 2966399 h 3085499"/>
                <a:gd name="connsiteX770" fmla="*/ 1867148 w 2359561"/>
                <a:gd name="connsiteY770" fmla="*/ 2964495 h 3085499"/>
                <a:gd name="connsiteX771" fmla="*/ 1878492 w 2359561"/>
                <a:gd name="connsiteY771" fmla="*/ 2958627 h 3085499"/>
                <a:gd name="connsiteX772" fmla="*/ 1887969 w 2359561"/>
                <a:gd name="connsiteY772" fmla="*/ 2941292 h 3085499"/>
                <a:gd name="connsiteX773" fmla="*/ 1896113 w 2359561"/>
                <a:gd name="connsiteY773" fmla="*/ 2911307 h 3085499"/>
                <a:gd name="connsiteX774" fmla="*/ 1916487 w 2359561"/>
                <a:gd name="connsiteY774" fmla="*/ 2881808 h 3085499"/>
                <a:gd name="connsiteX775" fmla="*/ 1925365 w 2359561"/>
                <a:gd name="connsiteY775" fmla="*/ 2892123 h 3085499"/>
                <a:gd name="connsiteX776" fmla="*/ 1943272 w 2359561"/>
                <a:gd name="connsiteY776" fmla="*/ 2885456 h 3085499"/>
                <a:gd name="connsiteX777" fmla="*/ 1955130 w 2359561"/>
                <a:gd name="connsiteY777" fmla="*/ 2896762 h 3085499"/>
                <a:gd name="connsiteX778" fmla="*/ 1955111 w 2359561"/>
                <a:gd name="connsiteY778" fmla="*/ 2949388 h 3085499"/>
                <a:gd name="connsiteX779" fmla="*/ 1972570 w 2359561"/>
                <a:gd name="connsiteY779" fmla="*/ 2970828 h 3085499"/>
                <a:gd name="connsiteX780" fmla="*/ 2002250 w 2359561"/>
                <a:gd name="connsiteY780" fmla="*/ 2966228 h 3085499"/>
                <a:gd name="connsiteX781" fmla="*/ 2044999 w 2359561"/>
                <a:gd name="connsiteY781" fmla="*/ 2964990 h 3085499"/>
                <a:gd name="connsiteX782" fmla="*/ 1998631 w 2359561"/>
                <a:gd name="connsiteY782" fmla="*/ 2996051 h 3085499"/>
                <a:gd name="connsiteX783" fmla="*/ 1999650 w 2359561"/>
                <a:gd name="connsiteY783" fmla="*/ 3027398 h 3085499"/>
                <a:gd name="connsiteX784" fmla="*/ 2019929 w 2359561"/>
                <a:gd name="connsiteY784" fmla="*/ 3030093 h 3085499"/>
                <a:gd name="connsiteX785" fmla="*/ 2049771 w 2359561"/>
                <a:gd name="connsiteY785" fmla="*/ 3003490 h 3085499"/>
                <a:gd name="connsiteX786" fmla="*/ 2076259 w 2359561"/>
                <a:gd name="connsiteY786" fmla="*/ 2988402 h 3085499"/>
                <a:gd name="connsiteX787" fmla="*/ 2135410 w 2359561"/>
                <a:gd name="connsiteY787" fmla="*/ 2966009 h 3085499"/>
                <a:gd name="connsiteX788" fmla="*/ 2168452 w 2359561"/>
                <a:gd name="connsiteY788" fmla="*/ 2941092 h 3085499"/>
                <a:gd name="connsiteX789" fmla="*/ 2151202 w 2359561"/>
                <a:gd name="connsiteY789" fmla="*/ 2927185 h 3085499"/>
                <a:gd name="connsiteX790" fmla="*/ 2149354 w 2359561"/>
                <a:gd name="connsiteY790" fmla="*/ 2899086 h 3085499"/>
                <a:gd name="connsiteX791" fmla="*/ 1638205 w 2359561"/>
                <a:gd name="connsiteY791" fmla="*/ 2221830 h 3085499"/>
                <a:gd name="connsiteX792" fmla="*/ 1648663 w 2359561"/>
                <a:gd name="connsiteY792" fmla="*/ 2192074 h 3085499"/>
                <a:gd name="connsiteX793" fmla="*/ 1641872 w 2359561"/>
                <a:gd name="connsiteY793" fmla="*/ 2180330 h 3085499"/>
                <a:gd name="connsiteX794" fmla="*/ 1630937 w 2359561"/>
                <a:gd name="connsiteY794" fmla="*/ 2179072 h 3085499"/>
                <a:gd name="connsiteX795" fmla="*/ 1620631 w 2359561"/>
                <a:gd name="connsiteY795" fmla="*/ 2196256 h 3085499"/>
                <a:gd name="connsiteX796" fmla="*/ 1619383 w 2359561"/>
                <a:gd name="connsiteY796" fmla="*/ 2200189 h 3085499"/>
                <a:gd name="connsiteX797" fmla="*/ 1626394 w 2359561"/>
                <a:gd name="connsiteY797" fmla="*/ 2217058 h 3085499"/>
                <a:gd name="connsiteX798" fmla="*/ 1638205 w 2359561"/>
                <a:gd name="connsiteY798" fmla="*/ 2221830 h 3085499"/>
                <a:gd name="connsiteX799" fmla="*/ 279406 w 2359561"/>
                <a:gd name="connsiteY799" fmla="*/ 2568807 h 3085499"/>
                <a:gd name="connsiteX800" fmla="*/ 279406 w 2359561"/>
                <a:gd name="connsiteY800" fmla="*/ 2568807 h 3085499"/>
                <a:gd name="connsiteX801" fmla="*/ 294256 w 2359561"/>
                <a:gd name="connsiteY801" fmla="*/ 2546385 h 3085499"/>
                <a:gd name="connsiteX802" fmla="*/ 279406 w 2359561"/>
                <a:gd name="connsiteY802" fmla="*/ 2568807 h 308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</a:cxnLst>
              <a:rect l="l" t="t" r="r" b="b"/>
              <a:pathLst>
                <a:path w="2359561" h="3085499">
                  <a:moveTo>
                    <a:pt x="1133570" y="820331"/>
                  </a:moveTo>
                  <a:lnTo>
                    <a:pt x="1131456" y="764115"/>
                  </a:lnTo>
                  <a:lnTo>
                    <a:pt x="1166031" y="769630"/>
                  </a:lnTo>
                  <a:lnTo>
                    <a:pt x="1181595" y="778726"/>
                  </a:lnTo>
                  <a:lnTo>
                    <a:pt x="1213514" y="825637"/>
                  </a:lnTo>
                  <a:lnTo>
                    <a:pt x="1206275" y="872976"/>
                  </a:lnTo>
                  <a:lnTo>
                    <a:pt x="1166765" y="899370"/>
                  </a:lnTo>
                  <a:lnTo>
                    <a:pt x="1145010" y="869623"/>
                  </a:lnTo>
                  <a:lnTo>
                    <a:pt x="1133570" y="820331"/>
                  </a:lnTo>
                  <a:close/>
                  <a:moveTo>
                    <a:pt x="1259443" y="940756"/>
                  </a:moveTo>
                  <a:lnTo>
                    <a:pt x="1262625" y="926563"/>
                  </a:lnTo>
                  <a:lnTo>
                    <a:pt x="1243879" y="903246"/>
                  </a:lnTo>
                  <a:lnTo>
                    <a:pt x="1190101" y="901398"/>
                  </a:lnTo>
                  <a:lnTo>
                    <a:pt x="1197226" y="936412"/>
                  </a:lnTo>
                  <a:lnTo>
                    <a:pt x="1247270" y="944289"/>
                  </a:lnTo>
                  <a:lnTo>
                    <a:pt x="1259443" y="940756"/>
                  </a:lnTo>
                  <a:close/>
                  <a:moveTo>
                    <a:pt x="1605658" y="1388012"/>
                  </a:moveTo>
                  <a:lnTo>
                    <a:pt x="1635042" y="1436618"/>
                  </a:lnTo>
                  <a:lnTo>
                    <a:pt x="1642777" y="1442085"/>
                  </a:lnTo>
                  <a:lnTo>
                    <a:pt x="1672009" y="1429941"/>
                  </a:lnTo>
                  <a:lnTo>
                    <a:pt x="1700784" y="1431855"/>
                  </a:lnTo>
                  <a:lnTo>
                    <a:pt x="1729168" y="1434484"/>
                  </a:lnTo>
                  <a:lnTo>
                    <a:pt x="1726806" y="1409309"/>
                  </a:lnTo>
                  <a:lnTo>
                    <a:pt x="1680753" y="1358055"/>
                  </a:lnTo>
                  <a:lnTo>
                    <a:pt x="1619631" y="1347797"/>
                  </a:lnTo>
                  <a:lnTo>
                    <a:pt x="1606782" y="1354141"/>
                  </a:lnTo>
                  <a:lnTo>
                    <a:pt x="1605658" y="1388012"/>
                  </a:lnTo>
                  <a:close/>
                  <a:moveTo>
                    <a:pt x="982485" y="790794"/>
                  </a:moveTo>
                  <a:lnTo>
                    <a:pt x="956691" y="830685"/>
                  </a:lnTo>
                  <a:lnTo>
                    <a:pt x="1016146" y="835600"/>
                  </a:lnTo>
                  <a:lnTo>
                    <a:pt x="1060104" y="877872"/>
                  </a:lnTo>
                  <a:lnTo>
                    <a:pt x="1103719" y="892140"/>
                  </a:lnTo>
                  <a:lnTo>
                    <a:pt x="1093318" y="838038"/>
                  </a:lnTo>
                  <a:lnTo>
                    <a:pt x="1072887" y="773973"/>
                  </a:lnTo>
                  <a:lnTo>
                    <a:pt x="1000668" y="722986"/>
                  </a:lnTo>
                  <a:lnTo>
                    <a:pt x="948242" y="703517"/>
                  </a:lnTo>
                  <a:lnTo>
                    <a:pt x="950185" y="757685"/>
                  </a:lnTo>
                  <a:lnTo>
                    <a:pt x="982485" y="790794"/>
                  </a:lnTo>
                  <a:close/>
                  <a:moveTo>
                    <a:pt x="1229154" y="693287"/>
                  </a:moveTo>
                  <a:lnTo>
                    <a:pt x="1277988" y="692182"/>
                  </a:lnTo>
                  <a:lnTo>
                    <a:pt x="1256881" y="730301"/>
                  </a:lnTo>
                  <a:lnTo>
                    <a:pt x="1256471" y="780755"/>
                  </a:lnTo>
                  <a:lnTo>
                    <a:pt x="1285170" y="835581"/>
                  </a:lnTo>
                  <a:lnTo>
                    <a:pt x="1340520" y="852402"/>
                  </a:lnTo>
                  <a:lnTo>
                    <a:pt x="1387764" y="842972"/>
                  </a:lnTo>
                  <a:lnTo>
                    <a:pt x="1437113" y="740778"/>
                  </a:lnTo>
                  <a:lnTo>
                    <a:pt x="1473784" y="698421"/>
                  </a:lnTo>
                  <a:lnTo>
                    <a:pt x="1441590" y="651081"/>
                  </a:lnTo>
                  <a:lnTo>
                    <a:pt x="1420492" y="549659"/>
                  </a:lnTo>
                  <a:lnTo>
                    <a:pt x="1376686" y="519293"/>
                  </a:lnTo>
                  <a:lnTo>
                    <a:pt x="1331747" y="484222"/>
                  </a:lnTo>
                  <a:lnTo>
                    <a:pt x="1297638" y="393154"/>
                  </a:lnTo>
                  <a:lnTo>
                    <a:pt x="1235526" y="402079"/>
                  </a:lnTo>
                  <a:lnTo>
                    <a:pt x="1247194" y="441598"/>
                  </a:lnTo>
                  <a:lnTo>
                    <a:pt x="1219819" y="453466"/>
                  </a:lnTo>
                  <a:lnTo>
                    <a:pt x="1201312" y="504158"/>
                  </a:lnTo>
                  <a:lnTo>
                    <a:pt x="1182796" y="575196"/>
                  </a:lnTo>
                  <a:lnTo>
                    <a:pt x="1199712" y="644357"/>
                  </a:lnTo>
                  <a:lnTo>
                    <a:pt x="1229154" y="693287"/>
                  </a:lnTo>
                  <a:close/>
                  <a:moveTo>
                    <a:pt x="621935" y="1201703"/>
                  </a:moveTo>
                  <a:lnTo>
                    <a:pt x="659273" y="1220305"/>
                  </a:lnTo>
                  <a:lnTo>
                    <a:pt x="779926" y="1207942"/>
                  </a:lnTo>
                  <a:lnTo>
                    <a:pt x="724453" y="1253385"/>
                  </a:lnTo>
                  <a:lnTo>
                    <a:pt x="727853" y="1286066"/>
                  </a:lnTo>
                  <a:lnTo>
                    <a:pt x="768467" y="1283818"/>
                  </a:lnTo>
                  <a:lnTo>
                    <a:pt x="835847" y="1240193"/>
                  </a:lnTo>
                  <a:lnTo>
                    <a:pt x="926287" y="1224258"/>
                  </a:lnTo>
                  <a:lnTo>
                    <a:pt x="942537" y="1174556"/>
                  </a:lnTo>
                  <a:lnTo>
                    <a:pt x="937841" y="1121512"/>
                  </a:lnTo>
                  <a:lnTo>
                    <a:pt x="909857" y="1116730"/>
                  </a:lnTo>
                  <a:lnTo>
                    <a:pt x="886073" y="1135104"/>
                  </a:lnTo>
                  <a:lnTo>
                    <a:pt x="875605" y="1095737"/>
                  </a:lnTo>
                  <a:lnTo>
                    <a:pt x="866604" y="1041454"/>
                  </a:lnTo>
                  <a:lnTo>
                    <a:pt x="839029" y="1027976"/>
                  </a:lnTo>
                  <a:lnTo>
                    <a:pt x="814559" y="1069991"/>
                  </a:lnTo>
                  <a:lnTo>
                    <a:pt x="852754" y="1175233"/>
                  </a:lnTo>
                  <a:lnTo>
                    <a:pt x="806101" y="1167127"/>
                  </a:lnTo>
                  <a:lnTo>
                    <a:pt x="758657" y="1102471"/>
                  </a:lnTo>
                  <a:lnTo>
                    <a:pt x="683495" y="1064390"/>
                  </a:lnTo>
                  <a:lnTo>
                    <a:pt x="658358" y="1096023"/>
                  </a:lnTo>
                  <a:lnTo>
                    <a:pt x="621935" y="1201703"/>
                  </a:lnTo>
                  <a:close/>
                  <a:moveTo>
                    <a:pt x="836847" y="801024"/>
                  </a:moveTo>
                  <a:lnTo>
                    <a:pt x="802119" y="773430"/>
                  </a:lnTo>
                  <a:lnTo>
                    <a:pt x="787794" y="767153"/>
                  </a:lnTo>
                  <a:lnTo>
                    <a:pt x="760400" y="807958"/>
                  </a:lnTo>
                  <a:lnTo>
                    <a:pt x="759971" y="827027"/>
                  </a:lnTo>
                  <a:lnTo>
                    <a:pt x="804320" y="827161"/>
                  </a:lnTo>
                  <a:lnTo>
                    <a:pt x="836847" y="801024"/>
                  </a:lnTo>
                  <a:close/>
                  <a:moveTo>
                    <a:pt x="822865" y="918734"/>
                  </a:moveTo>
                  <a:lnTo>
                    <a:pt x="831742" y="880777"/>
                  </a:lnTo>
                  <a:lnTo>
                    <a:pt x="794080" y="860536"/>
                  </a:lnTo>
                  <a:lnTo>
                    <a:pt x="755085" y="873728"/>
                  </a:lnTo>
                  <a:lnTo>
                    <a:pt x="733454" y="914314"/>
                  </a:lnTo>
                  <a:lnTo>
                    <a:pt x="773068" y="954386"/>
                  </a:lnTo>
                  <a:lnTo>
                    <a:pt x="822865" y="918734"/>
                  </a:lnTo>
                  <a:close/>
                  <a:moveTo>
                    <a:pt x="1100033" y="1235335"/>
                  </a:moveTo>
                  <a:lnTo>
                    <a:pt x="1144067" y="1224801"/>
                  </a:lnTo>
                  <a:lnTo>
                    <a:pt x="1156230" y="1146201"/>
                  </a:lnTo>
                  <a:lnTo>
                    <a:pt x="1155402" y="1089574"/>
                  </a:lnTo>
                  <a:lnTo>
                    <a:pt x="1134980" y="1036615"/>
                  </a:lnTo>
                  <a:lnTo>
                    <a:pt x="1132923" y="1051817"/>
                  </a:lnTo>
                  <a:lnTo>
                    <a:pt x="1095366" y="1045159"/>
                  </a:lnTo>
                  <a:lnTo>
                    <a:pt x="1055141" y="1084088"/>
                  </a:lnTo>
                  <a:lnTo>
                    <a:pt x="1026404" y="1080564"/>
                  </a:lnTo>
                  <a:lnTo>
                    <a:pt x="1028100" y="1165565"/>
                  </a:lnTo>
                  <a:lnTo>
                    <a:pt x="1071877" y="1157297"/>
                  </a:lnTo>
                  <a:lnTo>
                    <a:pt x="1071324" y="1218876"/>
                  </a:lnTo>
                  <a:lnTo>
                    <a:pt x="1100033" y="1235335"/>
                  </a:lnTo>
                  <a:close/>
                  <a:moveTo>
                    <a:pt x="1068734" y="1669704"/>
                  </a:moveTo>
                  <a:lnTo>
                    <a:pt x="1020537" y="1632299"/>
                  </a:lnTo>
                  <a:lnTo>
                    <a:pt x="975684" y="1592218"/>
                  </a:lnTo>
                  <a:lnTo>
                    <a:pt x="967407" y="1533354"/>
                  </a:lnTo>
                  <a:lnTo>
                    <a:pt x="950643" y="1448343"/>
                  </a:lnTo>
                  <a:lnTo>
                    <a:pt x="920725" y="1411776"/>
                  </a:lnTo>
                  <a:lnTo>
                    <a:pt x="894179" y="1397041"/>
                  </a:lnTo>
                  <a:lnTo>
                    <a:pt x="870680" y="1410538"/>
                  </a:lnTo>
                  <a:lnTo>
                    <a:pt x="889654" y="1501845"/>
                  </a:lnTo>
                  <a:lnTo>
                    <a:pt x="876233" y="1537383"/>
                  </a:lnTo>
                  <a:lnTo>
                    <a:pt x="854383" y="1451858"/>
                  </a:lnTo>
                  <a:lnTo>
                    <a:pt x="829980" y="1422283"/>
                  </a:lnTo>
                  <a:lnTo>
                    <a:pt x="799805" y="1468136"/>
                  </a:lnTo>
                  <a:lnTo>
                    <a:pt x="762667" y="1422797"/>
                  </a:lnTo>
                  <a:lnTo>
                    <a:pt x="703240" y="1450115"/>
                  </a:lnTo>
                  <a:lnTo>
                    <a:pt x="716566" y="1407605"/>
                  </a:lnTo>
                  <a:lnTo>
                    <a:pt x="689277" y="1389745"/>
                  </a:lnTo>
                  <a:lnTo>
                    <a:pt x="617772" y="1445352"/>
                  </a:lnTo>
                  <a:lnTo>
                    <a:pt x="599180" y="1480699"/>
                  </a:lnTo>
                  <a:lnTo>
                    <a:pt x="576758" y="1545193"/>
                  </a:lnTo>
                  <a:lnTo>
                    <a:pt x="623392" y="1567263"/>
                  </a:lnTo>
                  <a:lnTo>
                    <a:pt x="664588" y="1566101"/>
                  </a:lnTo>
                  <a:lnTo>
                    <a:pt x="602647" y="1599067"/>
                  </a:lnTo>
                  <a:lnTo>
                    <a:pt x="616734" y="1628870"/>
                  </a:lnTo>
                  <a:lnTo>
                    <a:pt x="654606" y="1630480"/>
                  </a:lnTo>
                  <a:lnTo>
                    <a:pt x="711670" y="1624108"/>
                  </a:lnTo>
                  <a:lnTo>
                    <a:pt x="763314" y="1642767"/>
                  </a:lnTo>
                  <a:lnTo>
                    <a:pt x="728453" y="1656531"/>
                  </a:lnTo>
                  <a:lnTo>
                    <a:pt x="690801" y="1652988"/>
                  </a:lnTo>
                  <a:lnTo>
                    <a:pt x="649576" y="1666408"/>
                  </a:lnTo>
                  <a:lnTo>
                    <a:pt x="631812" y="1674733"/>
                  </a:lnTo>
                  <a:lnTo>
                    <a:pt x="664721" y="1735255"/>
                  </a:lnTo>
                  <a:lnTo>
                    <a:pt x="688429" y="1726844"/>
                  </a:lnTo>
                  <a:lnTo>
                    <a:pt x="724891" y="1747276"/>
                  </a:lnTo>
                  <a:lnTo>
                    <a:pt x="739359" y="1782051"/>
                  </a:lnTo>
                  <a:lnTo>
                    <a:pt x="786870" y="1775146"/>
                  </a:lnTo>
                  <a:lnTo>
                    <a:pt x="854545" y="1764125"/>
                  </a:lnTo>
                  <a:lnTo>
                    <a:pt x="904685" y="1738922"/>
                  </a:lnTo>
                  <a:lnTo>
                    <a:pt x="935736" y="1734360"/>
                  </a:lnTo>
                  <a:lnTo>
                    <a:pt x="981675" y="1754505"/>
                  </a:lnTo>
                  <a:lnTo>
                    <a:pt x="1030005" y="1766116"/>
                  </a:lnTo>
                  <a:lnTo>
                    <a:pt x="1039006" y="1738884"/>
                  </a:lnTo>
                  <a:lnTo>
                    <a:pt x="1021966" y="1709842"/>
                  </a:lnTo>
                  <a:lnTo>
                    <a:pt x="1065819" y="1703699"/>
                  </a:lnTo>
                  <a:lnTo>
                    <a:pt x="1068734" y="1669704"/>
                  </a:lnTo>
                  <a:close/>
                  <a:moveTo>
                    <a:pt x="1142505" y="1660360"/>
                  </a:moveTo>
                  <a:lnTo>
                    <a:pt x="1123836" y="1694069"/>
                  </a:lnTo>
                  <a:lnTo>
                    <a:pt x="1100328" y="1717748"/>
                  </a:lnTo>
                  <a:lnTo>
                    <a:pt x="1136799" y="1751476"/>
                  </a:lnTo>
                  <a:lnTo>
                    <a:pt x="1158554" y="1743342"/>
                  </a:lnTo>
                  <a:lnTo>
                    <a:pt x="1194549" y="1765802"/>
                  </a:lnTo>
                  <a:lnTo>
                    <a:pt x="1211151" y="1739779"/>
                  </a:lnTo>
                  <a:lnTo>
                    <a:pt x="1194873" y="1710919"/>
                  </a:lnTo>
                  <a:lnTo>
                    <a:pt x="1186863" y="1696384"/>
                  </a:lnTo>
                  <a:lnTo>
                    <a:pt x="1170842" y="1682496"/>
                  </a:lnTo>
                  <a:lnTo>
                    <a:pt x="1142505" y="1660360"/>
                  </a:lnTo>
                  <a:close/>
                  <a:moveTo>
                    <a:pt x="974741" y="1379915"/>
                  </a:moveTo>
                  <a:lnTo>
                    <a:pt x="954443" y="1359199"/>
                  </a:lnTo>
                  <a:lnTo>
                    <a:pt x="918658" y="1362980"/>
                  </a:lnTo>
                  <a:lnTo>
                    <a:pt x="909580" y="1376163"/>
                  </a:lnTo>
                  <a:lnTo>
                    <a:pt x="951243" y="1440475"/>
                  </a:lnTo>
                  <a:lnTo>
                    <a:pt x="974741" y="1379915"/>
                  </a:lnTo>
                  <a:close/>
                  <a:moveTo>
                    <a:pt x="1247985" y="1505379"/>
                  </a:moveTo>
                  <a:lnTo>
                    <a:pt x="1276636" y="1439399"/>
                  </a:lnTo>
                  <a:lnTo>
                    <a:pt x="1308478" y="1421797"/>
                  </a:lnTo>
                  <a:lnTo>
                    <a:pt x="1348378" y="1338520"/>
                  </a:lnTo>
                  <a:lnTo>
                    <a:pt x="1297362" y="1314993"/>
                  </a:lnTo>
                  <a:lnTo>
                    <a:pt x="1241717" y="1311593"/>
                  </a:lnTo>
                  <a:lnTo>
                    <a:pt x="1215219" y="1337977"/>
                  </a:lnTo>
                  <a:lnTo>
                    <a:pt x="1201264" y="1378277"/>
                  </a:lnTo>
                  <a:lnTo>
                    <a:pt x="1200855" y="1424159"/>
                  </a:lnTo>
                  <a:lnTo>
                    <a:pt x="1217524" y="1502150"/>
                  </a:lnTo>
                  <a:lnTo>
                    <a:pt x="1247985" y="1505379"/>
                  </a:lnTo>
                  <a:close/>
                  <a:moveTo>
                    <a:pt x="1411386" y="1286256"/>
                  </a:moveTo>
                  <a:lnTo>
                    <a:pt x="1466212" y="1284494"/>
                  </a:lnTo>
                  <a:lnTo>
                    <a:pt x="1542822" y="1269121"/>
                  </a:lnTo>
                  <a:lnTo>
                    <a:pt x="1577007" y="1281265"/>
                  </a:lnTo>
                  <a:lnTo>
                    <a:pt x="1616831" y="1259739"/>
                  </a:lnTo>
                  <a:lnTo>
                    <a:pt x="1633490" y="1232687"/>
                  </a:lnTo>
                  <a:lnTo>
                    <a:pt x="1627527" y="1189644"/>
                  </a:lnTo>
                  <a:lnTo>
                    <a:pt x="1598924" y="1149363"/>
                  </a:lnTo>
                  <a:lnTo>
                    <a:pt x="1555528" y="1141733"/>
                  </a:lnTo>
                  <a:lnTo>
                    <a:pt x="1501150" y="1150963"/>
                  </a:lnTo>
                  <a:lnTo>
                    <a:pt x="1458697" y="1174214"/>
                  </a:lnTo>
                  <a:lnTo>
                    <a:pt x="1419730" y="1165270"/>
                  </a:lnTo>
                  <a:lnTo>
                    <a:pt x="1383706" y="1160555"/>
                  </a:lnTo>
                  <a:lnTo>
                    <a:pt x="1366742" y="1134818"/>
                  </a:lnTo>
                  <a:lnTo>
                    <a:pt x="1336100" y="1109920"/>
                  </a:lnTo>
                  <a:lnTo>
                    <a:pt x="1342187" y="1067695"/>
                  </a:lnTo>
                  <a:lnTo>
                    <a:pt x="1319136" y="1029767"/>
                  </a:lnTo>
                  <a:lnTo>
                    <a:pt x="1266558" y="1030024"/>
                  </a:lnTo>
                  <a:lnTo>
                    <a:pt x="1236907" y="992038"/>
                  </a:lnTo>
                  <a:lnTo>
                    <a:pt x="1181862" y="984428"/>
                  </a:lnTo>
                  <a:lnTo>
                    <a:pt x="1171813" y="1032967"/>
                  </a:lnTo>
                  <a:lnTo>
                    <a:pt x="1202769" y="1068638"/>
                  </a:lnTo>
                  <a:lnTo>
                    <a:pt x="1258014" y="1082488"/>
                  </a:lnTo>
                  <a:lnTo>
                    <a:pt x="1284827" y="1131018"/>
                  </a:lnTo>
                  <a:lnTo>
                    <a:pt x="1288075" y="1184377"/>
                  </a:lnTo>
                  <a:lnTo>
                    <a:pt x="1297315" y="1241431"/>
                  </a:lnTo>
                  <a:lnTo>
                    <a:pt x="1368295" y="1273978"/>
                  </a:lnTo>
                  <a:lnTo>
                    <a:pt x="1411386" y="1286256"/>
                  </a:lnTo>
                  <a:close/>
                  <a:moveTo>
                    <a:pt x="563480" y="1112244"/>
                  </a:moveTo>
                  <a:lnTo>
                    <a:pt x="613124" y="1064114"/>
                  </a:lnTo>
                  <a:lnTo>
                    <a:pt x="638080" y="1058523"/>
                  </a:lnTo>
                  <a:lnTo>
                    <a:pt x="658654" y="1018251"/>
                  </a:lnTo>
                  <a:lnTo>
                    <a:pt x="662321" y="925201"/>
                  </a:lnTo>
                  <a:lnTo>
                    <a:pt x="625688" y="943432"/>
                  </a:lnTo>
                  <a:lnTo>
                    <a:pt x="584730" y="941718"/>
                  </a:lnTo>
                  <a:lnTo>
                    <a:pt x="529885" y="1019718"/>
                  </a:lnTo>
                  <a:lnTo>
                    <a:pt x="484556" y="1105224"/>
                  </a:lnTo>
                  <a:lnTo>
                    <a:pt x="520741" y="1129132"/>
                  </a:lnTo>
                  <a:lnTo>
                    <a:pt x="563480" y="1112244"/>
                  </a:lnTo>
                  <a:close/>
                  <a:moveTo>
                    <a:pt x="1250976" y="1266292"/>
                  </a:moveTo>
                  <a:lnTo>
                    <a:pt x="1265501" y="1226858"/>
                  </a:lnTo>
                  <a:lnTo>
                    <a:pt x="1255757" y="1193921"/>
                  </a:lnTo>
                  <a:lnTo>
                    <a:pt x="1232440" y="1156602"/>
                  </a:lnTo>
                  <a:lnTo>
                    <a:pt x="1194045" y="1185348"/>
                  </a:lnTo>
                  <a:lnTo>
                    <a:pt x="1179824" y="1232249"/>
                  </a:lnTo>
                  <a:lnTo>
                    <a:pt x="1212199" y="1258796"/>
                  </a:lnTo>
                  <a:lnTo>
                    <a:pt x="1250976" y="1266292"/>
                  </a:lnTo>
                  <a:close/>
                  <a:moveTo>
                    <a:pt x="1171842" y="1375229"/>
                  </a:moveTo>
                  <a:lnTo>
                    <a:pt x="1164898" y="1347787"/>
                  </a:lnTo>
                  <a:lnTo>
                    <a:pt x="1117254" y="1359827"/>
                  </a:lnTo>
                  <a:lnTo>
                    <a:pt x="1085402" y="1339758"/>
                  </a:lnTo>
                  <a:lnTo>
                    <a:pt x="1053798" y="1385516"/>
                  </a:lnTo>
                  <a:lnTo>
                    <a:pt x="1083221" y="1445352"/>
                  </a:lnTo>
                  <a:lnTo>
                    <a:pt x="1028691" y="1434170"/>
                  </a:lnTo>
                  <a:lnTo>
                    <a:pt x="1028157" y="1462850"/>
                  </a:lnTo>
                  <a:lnTo>
                    <a:pt x="1094527" y="1529963"/>
                  </a:lnTo>
                  <a:lnTo>
                    <a:pt x="1113006" y="1562157"/>
                  </a:lnTo>
                  <a:lnTo>
                    <a:pt x="1138733" y="1569120"/>
                  </a:lnTo>
                  <a:lnTo>
                    <a:pt x="1182529" y="1536611"/>
                  </a:lnTo>
                  <a:lnTo>
                    <a:pt x="1187329" y="1458401"/>
                  </a:lnTo>
                  <a:lnTo>
                    <a:pt x="1146905" y="1419596"/>
                  </a:lnTo>
                  <a:lnTo>
                    <a:pt x="1171842" y="1375229"/>
                  </a:lnTo>
                  <a:close/>
                  <a:moveTo>
                    <a:pt x="467049" y="2839584"/>
                  </a:moveTo>
                  <a:lnTo>
                    <a:pt x="456028" y="2817257"/>
                  </a:lnTo>
                  <a:lnTo>
                    <a:pt x="429368" y="2800407"/>
                  </a:lnTo>
                  <a:lnTo>
                    <a:pt x="416166" y="2780853"/>
                  </a:lnTo>
                  <a:lnTo>
                    <a:pt x="407079" y="2766517"/>
                  </a:lnTo>
                  <a:lnTo>
                    <a:pt x="381981" y="2762098"/>
                  </a:lnTo>
                  <a:lnTo>
                    <a:pt x="365589" y="2755744"/>
                  </a:lnTo>
                  <a:lnTo>
                    <a:pt x="337556" y="2746581"/>
                  </a:lnTo>
                  <a:lnTo>
                    <a:pt x="335251" y="2756306"/>
                  </a:lnTo>
                  <a:lnTo>
                    <a:pt x="345538" y="2778976"/>
                  </a:lnTo>
                  <a:lnTo>
                    <a:pt x="373028" y="2786415"/>
                  </a:lnTo>
                  <a:lnTo>
                    <a:pt x="377838" y="2798140"/>
                  </a:lnTo>
                  <a:lnTo>
                    <a:pt x="401736" y="2812447"/>
                  </a:lnTo>
                  <a:lnTo>
                    <a:pt x="409746" y="2826858"/>
                  </a:lnTo>
                  <a:lnTo>
                    <a:pt x="453600" y="2845146"/>
                  </a:lnTo>
                  <a:lnTo>
                    <a:pt x="467049" y="2839584"/>
                  </a:lnTo>
                  <a:close/>
                  <a:moveTo>
                    <a:pt x="1626299" y="2100167"/>
                  </a:moveTo>
                  <a:lnTo>
                    <a:pt x="1607230" y="2080079"/>
                  </a:lnTo>
                  <a:lnTo>
                    <a:pt x="1587579" y="2084823"/>
                  </a:lnTo>
                  <a:lnTo>
                    <a:pt x="1585208" y="2055657"/>
                  </a:lnTo>
                  <a:lnTo>
                    <a:pt x="1554613" y="2036274"/>
                  </a:lnTo>
                  <a:lnTo>
                    <a:pt x="1525372" y="2014680"/>
                  </a:lnTo>
                  <a:lnTo>
                    <a:pt x="1509846" y="1997983"/>
                  </a:lnTo>
                  <a:lnTo>
                    <a:pt x="1496178" y="2007832"/>
                  </a:lnTo>
                  <a:lnTo>
                    <a:pt x="1491215" y="1979609"/>
                  </a:lnTo>
                  <a:lnTo>
                    <a:pt x="1471917" y="1974323"/>
                  </a:lnTo>
                  <a:lnTo>
                    <a:pt x="1462811" y="2032749"/>
                  </a:lnTo>
                  <a:lnTo>
                    <a:pt x="1459401" y="2081394"/>
                  </a:lnTo>
                  <a:lnTo>
                    <a:pt x="1436180" y="2111264"/>
                  </a:lnTo>
                  <a:lnTo>
                    <a:pt x="1472375" y="2105511"/>
                  </a:lnTo>
                  <a:lnTo>
                    <a:pt x="1481547" y="2140277"/>
                  </a:lnTo>
                  <a:lnTo>
                    <a:pt x="1519552" y="2109559"/>
                  </a:lnTo>
                  <a:lnTo>
                    <a:pt x="1546031" y="2077374"/>
                  </a:lnTo>
                  <a:lnTo>
                    <a:pt x="1561033" y="2104644"/>
                  </a:lnTo>
                  <a:lnTo>
                    <a:pt x="1602591" y="2119036"/>
                  </a:lnTo>
                  <a:lnTo>
                    <a:pt x="1626299" y="2100167"/>
                  </a:lnTo>
                  <a:close/>
                  <a:moveTo>
                    <a:pt x="478212" y="1599686"/>
                  </a:moveTo>
                  <a:lnTo>
                    <a:pt x="548507" y="1559881"/>
                  </a:lnTo>
                  <a:lnTo>
                    <a:pt x="548507" y="1522981"/>
                  </a:lnTo>
                  <a:lnTo>
                    <a:pt x="581625" y="1461954"/>
                  </a:lnTo>
                  <a:lnTo>
                    <a:pt x="647109" y="1398242"/>
                  </a:lnTo>
                  <a:lnTo>
                    <a:pt x="680685" y="1374743"/>
                  </a:lnTo>
                  <a:lnTo>
                    <a:pt x="652015" y="1334748"/>
                  </a:lnTo>
                  <a:lnTo>
                    <a:pt x="626078" y="1306621"/>
                  </a:lnTo>
                  <a:lnTo>
                    <a:pt x="557860" y="1301172"/>
                  </a:lnTo>
                  <a:lnTo>
                    <a:pt x="519722" y="1280636"/>
                  </a:lnTo>
                  <a:lnTo>
                    <a:pt x="429454" y="1296114"/>
                  </a:lnTo>
                  <a:lnTo>
                    <a:pt x="455571" y="1355408"/>
                  </a:lnTo>
                  <a:lnTo>
                    <a:pt x="432406" y="1416663"/>
                  </a:lnTo>
                  <a:lnTo>
                    <a:pt x="413909" y="1482061"/>
                  </a:lnTo>
                  <a:lnTo>
                    <a:pt x="402450" y="1518809"/>
                  </a:lnTo>
                  <a:lnTo>
                    <a:pt x="464115" y="1563519"/>
                  </a:lnTo>
                  <a:lnTo>
                    <a:pt x="478212" y="1599686"/>
                  </a:lnTo>
                  <a:close/>
                  <a:moveTo>
                    <a:pt x="1756820" y="1859747"/>
                  </a:moveTo>
                  <a:lnTo>
                    <a:pt x="1759830" y="1850136"/>
                  </a:lnTo>
                  <a:lnTo>
                    <a:pt x="1759534" y="1819894"/>
                  </a:lnTo>
                  <a:lnTo>
                    <a:pt x="1738684" y="1800044"/>
                  </a:lnTo>
                  <a:lnTo>
                    <a:pt x="1714205" y="1810017"/>
                  </a:lnTo>
                  <a:lnTo>
                    <a:pt x="1702860" y="1849707"/>
                  </a:lnTo>
                  <a:lnTo>
                    <a:pt x="1709528" y="1883607"/>
                  </a:lnTo>
                  <a:lnTo>
                    <a:pt x="1739465" y="1880168"/>
                  </a:lnTo>
                  <a:lnTo>
                    <a:pt x="1756820" y="1859747"/>
                  </a:lnTo>
                  <a:close/>
                  <a:moveTo>
                    <a:pt x="1983696" y="1931623"/>
                  </a:moveTo>
                  <a:lnTo>
                    <a:pt x="2025682" y="1994497"/>
                  </a:lnTo>
                  <a:lnTo>
                    <a:pt x="2058543" y="2021691"/>
                  </a:lnTo>
                  <a:lnTo>
                    <a:pt x="2105416" y="1946729"/>
                  </a:lnTo>
                  <a:lnTo>
                    <a:pt x="2113731" y="1899742"/>
                  </a:lnTo>
                  <a:lnTo>
                    <a:pt x="2071726" y="1895227"/>
                  </a:lnTo>
                  <a:lnTo>
                    <a:pt x="2033340" y="1831448"/>
                  </a:lnTo>
                  <a:lnTo>
                    <a:pt x="1990944" y="1815827"/>
                  </a:lnTo>
                  <a:lnTo>
                    <a:pt x="1928041" y="1768507"/>
                  </a:lnTo>
                  <a:lnTo>
                    <a:pt x="1977076" y="1733893"/>
                  </a:lnTo>
                  <a:lnTo>
                    <a:pt x="1951815" y="1662055"/>
                  </a:lnTo>
                  <a:lnTo>
                    <a:pt x="1928555" y="1630108"/>
                  </a:lnTo>
                  <a:lnTo>
                    <a:pt x="1864081" y="1598181"/>
                  </a:lnTo>
                  <a:lnTo>
                    <a:pt x="1836249" y="1545327"/>
                  </a:lnTo>
                  <a:lnTo>
                    <a:pt x="1786652" y="1564291"/>
                  </a:lnTo>
                  <a:lnTo>
                    <a:pt x="1783194" y="1527496"/>
                  </a:lnTo>
                  <a:lnTo>
                    <a:pt x="1746409" y="1486329"/>
                  </a:lnTo>
                  <a:lnTo>
                    <a:pt x="1687154" y="1441428"/>
                  </a:lnTo>
                  <a:lnTo>
                    <a:pt x="1661893" y="1476804"/>
                  </a:lnTo>
                  <a:lnTo>
                    <a:pt x="1609058" y="1502159"/>
                  </a:lnTo>
                  <a:lnTo>
                    <a:pt x="1613030" y="1444400"/>
                  </a:lnTo>
                  <a:lnTo>
                    <a:pt x="1567215" y="1348654"/>
                  </a:lnTo>
                  <a:lnTo>
                    <a:pt x="1499530" y="1387354"/>
                  </a:lnTo>
                  <a:lnTo>
                    <a:pt x="1474851" y="1460706"/>
                  </a:lnTo>
                  <a:lnTo>
                    <a:pt x="1453810" y="1404290"/>
                  </a:lnTo>
                  <a:lnTo>
                    <a:pt x="1473460" y="1343606"/>
                  </a:lnTo>
                  <a:lnTo>
                    <a:pt x="1404499" y="1368857"/>
                  </a:lnTo>
                  <a:lnTo>
                    <a:pt x="1377039" y="1406871"/>
                  </a:lnTo>
                  <a:lnTo>
                    <a:pt x="1356512" y="1487081"/>
                  </a:lnTo>
                  <a:lnTo>
                    <a:pt x="1364980" y="1573292"/>
                  </a:lnTo>
                  <a:lnTo>
                    <a:pt x="1402918" y="1573654"/>
                  </a:lnTo>
                  <a:lnTo>
                    <a:pt x="1374991" y="1611030"/>
                  </a:lnTo>
                  <a:lnTo>
                    <a:pt x="1397203" y="1639234"/>
                  </a:lnTo>
                  <a:lnTo>
                    <a:pt x="1440513" y="1651187"/>
                  </a:lnTo>
                  <a:lnTo>
                    <a:pt x="1497006" y="1674209"/>
                  </a:lnTo>
                  <a:lnTo>
                    <a:pt x="1594199" y="1691526"/>
                  </a:lnTo>
                  <a:lnTo>
                    <a:pt x="1642615" y="1681582"/>
                  </a:lnTo>
                  <a:lnTo>
                    <a:pt x="1656912" y="1658531"/>
                  </a:lnTo>
                  <a:lnTo>
                    <a:pt x="1677972" y="1685087"/>
                  </a:lnTo>
                  <a:lnTo>
                    <a:pt x="1701508" y="1689487"/>
                  </a:lnTo>
                  <a:lnTo>
                    <a:pt x="1729778" y="1736779"/>
                  </a:lnTo>
                  <a:lnTo>
                    <a:pt x="1712671" y="1755638"/>
                  </a:lnTo>
                  <a:lnTo>
                    <a:pt x="1766773" y="1780651"/>
                  </a:lnTo>
                  <a:lnTo>
                    <a:pt x="1807683" y="1815684"/>
                  </a:lnTo>
                  <a:lnTo>
                    <a:pt x="1817980" y="1839973"/>
                  </a:lnTo>
                  <a:lnTo>
                    <a:pt x="1825323" y="1870824"/>
                  </a:lnTo>
                  <a:lnTo>
                    <a:pt x="1790776" y="1936785"/>
                  </a:lnTo>
                  <a:lnTo>
                    <a:pt x="1781451" y="1969580"/>
                  </a:lnTo>
                  <a:lnTo>
                    <a:pt x="1790376" y="1992659"/>
                  </a:lnTo>
                  <a:lnTo>
                    <a:pt x="1735398" y="2000841"/>
                  </a:lnTo>
                  <a:lnTo>
                    <a:pt x="1685211" y="2001974"/>
                  </a:lnTo>
                  <a:lnTo>
                    <a:pt x="1667618" y="2048351"/>
                  </a:lnTo>
                  <a:lnTo>
                    <a:pt x="1690211" y="2069554"/>
                  </a:lnTo>
                  <a:lnTo>
                    <a:pt x="1767430" y="2059734"/>
                  </a:lnTo>
                  <a:lnTo>
                    <a:pt x="1767002" y="2041741"/>
                  </a:lnTo>
                  <a:lnTo>
                    <a:pt x="1805893" y="2071726"/>
                  </a:lnTo>
                  <a:lnTo>
                    <a:pt x="1845735" y="2102930"/>
                  </a:lnTo>
                  <a:lnTo>
                    <a:pt x="1836410" y="2119817"/>
                  </a:lnTo>
                  <a:lnTo>
                    <a:pt x="1868776" y="2148592"/>
                  </a:lnTo>
                  <a:lnTo>
                    <a:pt x="1926088" y="2182263"/>
                  </a:lnTo>
                  <a:lnTo>
                    <a:pt x="1998517" y="2205038"/>
                  </a:lnTo>
                  <a:lnTo>
                    <a:pt x="1994173" y="2185140"/>
                  </a:lnTo>
                  <a:lnTo>
                    <a:pt x="1966360" y="2150164"/>
                  </a:lnTo>
                  <a:lnTo>
                    <a:pt x="1928613" y="2098986"/>
                  </a:lnTo>
                  <a:lnTo>
                    <a:pt x="1995602" y="2146583"/>
                  </a:lnTo>
                  <a:lnTo>
                    <a:pt x="2029282" y="2162394"/>
                  </a:lnTo>
                  <a:lnTo>
                    <a:pt x="2038483" y="2120122"/>
                  </a:lnTo>
                  <a:lnTo>
                    <a:pt x="2021100" y="2060134"/>
                  </a:lnTo>
                  <a:lnTo>
                    <a:pt x="2010099" y="2043665"/>
                  </a:lnTo>
                  <a:lnTo>
                    <a:pt x="1973847" y="2014757"/>
                  </a:lnTo>
                  <a:lnTo>
                    <a:pt x="1945758" y="1977504"/>
                  </a:lnTo>
                  <a:lnTo>
                    <a:pt x="1949129" y="1939957"/>
                  </a:lnTo>
                  <a:lnTo>
                    <a:pt x="1983696" y="1931623"/>
                  </a:lnTo>
                  <a:close/>
                  <a:moveTo>
                    <a:pt x="1356655" y="392706"/>
                  </a:moveTo>
                  <a:lnTo>
                    <a:pt x="1378906" y="462172"/>
                  </a:lnTo>
                  <a:lnTo>
                    <a:pt x="1426121" y="518179"/>
                  </a:lnTo>
                  <a:lnTo>
                    <a:pt x="1519571" y="507816"/>
                  </a:lnTo>
                  <a:lnTo>
                    <a:pt x="1579702" y="526561"/>
                  </a:lnTo>
                  <a:lnTo>
                    <a:pt x="1538030" y="584216"/>
                  </a:lnTo>
                  <a:lnTo>
                    <a:pt x="1516942" y="567299"/>
                  </a:lnTo>
                  <a:lnTo>
                    <a:pt x="1443942" y="560518"/>
                  </a:lnTo>
                  <a:lnTo>
                    <a:pt x="1455277" y="639709"/>
                  </a:lnTo>
                  <a:lnTo>
                    <a:pt x="1492996" y="697201"/>
                  </a:lnTo>
                  <a:lnTo>
                    <a:pt x="1485424" y="746741"/>
                  </a:lnTo>
                  <a:lnTo>
                    <a:pt x="1438066" y="779717"/>
                  </a:lnTo>
                  <a:lnTo>
                    <a:pt x="1416434" y="831828"/>
                  </a:lnTo>
                  <a:lnTo>
                    <a:pt x="1459754" y="857031"/>
                  </a:lnTo>
                  <a:lnTo>
                    <a:pt x="1496168" y="938460"/>
                  </a:lnTo>
                  <a:lnTo>
                    <a:pt x="1424759" y="884139"/>
                  </a:lnTo>
                  <a:lnTo>
                    <a:pt x="1408471" y="893102"/>
                  </a:lnTo>
                  <a:lnTo>
                    <a:pt x="1421625" y="982418"/>
                  </a:lnTo>
                  <a:lnTo>
                    <a:pt x="1372248" y="1009402"/>
                  </a:lnTo>
                  <a:lnTo>
                    <a:pt x="1375601" y="1065133"/>
                  </a:lnTo>
                  <a:lnTo>
                    <a:pt x="1426093" y="1071096"/>
                  </a:lnTo>
                  <a:lnTo>
                    <a:pt x="1465840" y="1084793"/>
                  </a:lnTo>
                  <a:lnTo>
                    <a:pt x="1544288" y="1067219"/>
                  </a:lnTo>
                  <a:lnTo>
                    <a:pt x="1614078" y="1098356"/>
                  </a:lnTo>
                  <a:lnTo>
                    <a:pt x="1685439" y="1029862"/>
                  </a:lnTo>
                  <a:lnTo>
                    <a:pt x="1684858" y="1001106"/>
                  </a:lnTo>
                  <a:lnTo>
                    <a:pt x="1639224" y="1005697"/>
                  </a:lnTo>
                  <a:lnTo>
                    <a:pt x="1635490" y="978637"/>
                  </a:lnTo>
                  <a:lnTo>
                    <a:pt x="1672800" y="942165"/>
                  </a:lnTo>
                  <a:lnTo>
                    <a:pt x="1685468" y="893102"/>
                  </a:lnTo>
                  <a:lnTo>
                    <a:pt x="1726730" y="856631"/>
                  </a:lnTo>
                  <a:lnTo>
                    <a:pt x="1752105" y="811273"/>
                  </a:lnTo>
                  <a:lnTo>
                    <a:pt x="1730016" y="743617"/>
                  </a:lnTo>
                  <a:lnTo>
                    <a:pt x="1748476" y="718385"/>
                  </a:lnTo>
                  <a:lnTo>
                    <a:pt x="1711662" y="700411"/>
                  </a:lnTo>
                  <a:lnTo>
                    <a:pt x="1792519" y="684905"/>
                  </a:lnTo>
                  <a:lnTo>
                    <a:pt x="1809541" y="654929"/>
                  </a:lnTo>
                  <a:lnTo>
                    <a:pt x="1864633" y="630126"/>
                  </a:lnTo>
                  <a:lnTo>
                    <a:pt x="1910305" y="501796"/>
                  </a:lnTo>
                  <a:lnTo>
                    <a:pt x="1953825" y="454714"/>
                  </a:lnTo>
                  <a:lnTo>
                    <a:pt x="2016843" y="348758"/>
                  </a:lnTo>
                  <a:lnTo>
                    <a:pt x="1958702" y="349691"/>
                  </a:lnTo>
                  <a:lnTo>
                    <a:pt x="1982848" y="308705"/>
                  </a:lnTo>
                  <a:lnTo>
                    <a:pt x="2047466" y="270672"/>
                  </a:lnTo>
                  <a:lnTo>
                    <a:pt x="2112626" y="185871"/>
                  </a:lnTo>
                  <a:lnTo>
                    <a:pt x="2113798" y="131283"/>
                  </a:lnTo>
                  <a:lnTo>
                    <a:pt x="2064925" y="73733"/>
                  </a:lnTo>
                  <a:lnTo>
                    <a:pt x="2007575" y="45825"/>
                  </a:lnTo>
                  <a:lnTo>
                    <a:pt x="1936194" y="28499"/>
                  </a:lnTo>
                  <a:lnTo>
                    <a:pt x="1878359" y="14316"/>
                  </a:lnTo>
                  <a:lnTo>
                    <a:pt x="1820513" y="0"/>
                  </a:lnTo>
                  <a:lnTo>
                    <a:pt x="1743409" y="37881"/>
                  </a:lnTo>
                  <a:lnTo>
                    <a:pt x="1729216" y="13811"/>
                  </a:lnTo>
                  <a:lnTo>
                    <a:pt x="1647587" y="23108"/>
                  </a:lnTo>
                  <a:lnTo>
                    <a:pt x="1599695" y="47596"/>
                  </a:lnTo>
                  <a:lnTo>
                    <a:pt x="1564443" y="82363"/>
                  </a:lnTo>
                  <a:lnTo>
                    <a:pt x="1544126" y="194224"/>
                  </a:lnTo>
                  <a:lnTo>
                    <a:pt x="1515285" y="137236"/>
                  </a:lnTo>
                  <a:lnTo>
                    <a:pt x="1482166" y="126359"/>
                  </a:lnTo>
                  <a:lnTo>
                    <a:pt x="1442904" y="202273"/>
                  </a:lnTo>
                  <a:lnTo>
                    <a:pt x="1390507" y="234163"/>
                  </a:lnTo>
                  <a:lnTo>
                    <a:pt x="1359322" y="240487"/>
                  </a:lnTo>
                  <a:lnTo>
                    <a:pt x="1319613" y="277035"/>
                  </a:lnTo>
                  <a:lnTo>
                    <a:pt x="1325461" y="340338"/>
                  </a:lnTo>
                  <a:lnTo>
                    <a:pt x="1356655" y="392706"/>
                  </a:lnTo>
                  <a:close/>
                  <a:moveTo>
                    <a:pt x="2065325" y="2916888"/>
                  </a:moveTo>
                  <a:lnTo>
                    <a:pt x="2055971" y="2897991"/>
                  </a:lnTo>
                  <a:lnTo>
                    <a:pt x="2045884" y="2910012"/>
                  </a:lnTo>
                  <a:lnTo>
                    <a:pt x="2052561" y="2922975"/>
                  </a:lnTo>
                  <a:lnTo>
                    <a:pt x="2086432" y="2939291"/>
                  </a:lnTo>
                  <a:lnTo>
                    <a:pt x="2096329" y="2936796"/>
                  </a:lnTo>
                  <a:lnTo>
                    <a:pt x="2109464" y="2921022"/>
                  </a:lnTo>
                  <a:lnTo>
                    <a:pt x="2084699" y="2922080"/>
                  </a:lnTo>
                  <a:lnTo>
                    <a:pt x="2065325" y="2916888"/>
                  </a:lnTo>
                  <a:close/>
                  <a:moveTo>
                    <a:pt x="1522400" y="2175205"/>
                  </a:moveTo>
                  <a:lnTo>
                    <a:pt x="1528248" y="2190731"/>
                  </a:lnTo>
                  <a:lnTo>
                    <a:pt x="1547098" y="2192045"/>
                  </a:lnTo>
                  <a:lnTo>
                    <a:pt x="1578359" y="2160261"/>
                  </a:lnTo>
                  <a:lnTo>
                    <a:pt x="1578931" y="2148945"/>
                  </a:lnTo>
                  <a:lnTo>
                    <a:pt x="1542250" y="2148383"/>
                  </a:lnTo>
                  <a:lnTo>
                    <a:pt x="1522400" y="2175205"/>
                  </a:lnTo>
                  <a:close/>
                  <a:moveTo>
                    <a:pt x="2114169" y="2808046"/>
                  </a:moveTo>
                  <a:lnTo>
                    <a:pt x="2086861" y="2790911"/>
                  </a:lnTo>
                  <a:lnTo>
                    <a:pt x="2051742" y="2780557"/>
                  </a:lnTo>
                  <a:lnTo>
                    <a:pt x="2042503" y="2784034"/>
                  </a:lnTo>
                  <a:lnTo>
                    <a:pt x="2067335" y="2803455"/>
                  </a:lnTo>
                  <a:lnTo>
                    <a:pt x="2101949" y="2816247"/>
                  </a:lnTo>
                  <a:lnTo>
                    <a:pt x="2114950" y="2815523"/>
                  </a:lnTo>
                  <a:lnTo>
                    <a:pt x="2114169" y="2808046"/>
                  </a:lnTo>
                  <a:close/>
                  <a:moveTo>
                    <a:pt x="2351247" y="2853719"/>
                  </a:moveTo>
                  <a:lnTo>
                    <a:pt x="2347846" y="2832430"/>
                  </a:lnTo>
                  <a:lnTo>
                    <a:pt x="2329158" y="2839317"/>
                  </a:lnTo>
                  <a:lnTo>
                    <a:pt x="2337426" y="2809666"/>
                  </a:lnTo>
                  <a:lnTo>
                    <a:pt x="2310794" y="2797083"/>
                  </a:lnTo>
                  <a:lnTo>
                    <a:pt x="2298478" y="2807056"/>
                  </a:lnTo>
                  <a:lnTo>
                    <a:pt x="2274780" y="2795826"/>
                  </a:lnTo>
                  <a:lnTo>
                    <a:pt x="2284152" y="2781453"/>
                  </a:lnTo>
                  <a:lnTo>
                    <a:pt x="2266217" y="2772566"/>
                  </a:lnTo>
                  <a:lnTo>
                    <a:pt x="2248786" y="2786558"/>
                  </a:lnTo>
                  <a:lnTo>
                    <a:pt x="2266455" y="2750125"/>
                  </a:lnTo>
                  <a:lnTo>
                    <a:pt x="2280714" y="2723455"/>
                  </a:lnTo>
                  <a:lnTo>
                    <a:pt x="2285876" y="2711863"/>
                  </a:lnTo>
                  <a:lnTo>
                    <a:pt x="2273484" y="2709987"/>
                  </a:lnTo>
                  <a:lnTo>
                    <a:pt x="2250310" y="2724722"/>
                  </a:lnTo>
                  <a:lnTo>
                    <a:pt x="2233755" y="2748810"/>
                  </a:lnTo>
                  <a:lnTo>
                    <a:pt x="2206161" y="2814695"/>
                  </a:lnTo>
                  <a:lnTo>
                    <a:pt x="2183740" y="2839060"/>
                  </a:lnTo>
                  <a:lnTo>
                    <a:pt x="2195360" y="2849956"/>
                  </a:lnTo>
                  <a:lnTo>
                    <a:pt x="2178720" y="2863987"/>
                  </a:lnTo>
                  <a:lnTo>
                    <a:pt x="2182816" y="2875712"/>
                  </a:lnTo>
                  <a:lnTo>
                    <a:pt x="2234651" y="2876912"/>
                  </a:lnTo>
                  <a:lnTo>
                    <a:pt x="2263350" y="2874550"/>
                  </a:lnTo>
                  <a:lnTo>
                    <a:pt x="2288972" y="2884122"/>
                  </a:lnTo>
                  <a:lnTo>
                    <a:pt x="2270113" y="2902525"/>
                  </a:lnTo>
                  <a:lnTo>
                    <a:pt x="2286048" y="2903877"/>
                  </a:lnTo>
                  <a:lnTo>
                    <a:pt x="2317033" y="2869816"/>
                  </a:lnTo>
                  <a:lnTo>
                    <a:pt x="2324472" y="2874845"/>
                  </a:lnTo>
                  <a:lnTo>
                    <a:pt x="2318680" y="2906916"/>
                  </a:lnTo>
                  <a:lnTo>
                    <a:pt x="2336235" y="2914250"/>
                  </a:lnTo>
                  <a:lnTo>
                    <a:pt x="2348322" y="2912812"/>
                  </a:lnTo>
                  <a:lnTo>
                    <a:pt x="2359562" y="2878388"/>
                  </a:lnTo>
                  <a:lnTo>
                    <a:pt x="2351247" y="2853719"/>
                  </a:lnTo>
                  <a:close/>
                  <a:moveTo>
                    <a:pt x="2149354" y="2899086"/>
                  </a:moveTo>
                  <a:lnTo>
                    <a:pt x="2122580" y="2942520"/>
                  </a:lnTo>
                  <a:lnTo>
                    <a:pt x="2078450" y="2948054"/>
                  </a:lnTo>
                  <a:lnTo>
                    <a:pt x="2043760" y="2928919"/>
                  </a:lnTo>
                  <a:lnTo>
                    <a:pt x="2035045" y="2899677"/>
                  </a:lnTo>
                  <a:lnTo>
                    <a:pt x="2026577" y="2857176"/>
                  </a:lnTo>
                  <a:lnTo>
                    <a:pt x="2051799" y="2830230"/>
                  </a:lnTo>
                  <a:lnTo>
                    <a:pt x="2028158" y="2810332"/>
                  </a:lnTo>
                  <a:lnTo>
                    <a:pt x="1988201" y="2814390"/>
                  </a:lnTo>
                  <a:lnTo>
                    <a:pt x="1932185" y="2848013"/>
                  </a:lnTo>
                  <a:lnTo>
                    <a:pt x="1889312" y="2899944"/>
                  </a:lnTo>
                  <a:lnTo>
                    <a:pt x="1866633" y="2906344"/>
                  </a:lnTo>
                  <a:lnTo>
                    <a:pt x="1897371" y="2870111"/>
                  </a:lnTo>
                  <a:lnTo>
                    <a:pt x="1935890" y="2817019"/>
                  </a:lnTo>
                  <a:lnTo>
                    <a:pt x="1969942" y="2798931"/>
                  </a:lnTo>
                  <a:lnTo>
                    <a:pt x="1992306" y="2769289"/>
                  </a:lnTo>
                  <a:lnTo>
                    <a:pt x="2019967" y="2766403"/>
                  </a:lnTo>
                  <a:lnTo>
                    <a:pt x="2060048" y="2766698"/>
                  </a:lnTo>
                  <a:lnTo>
                    <a:pt x="2117170" y="2775452"/>
                  </a:lnTo>
                  <a:lnTo>
                    <a:pt x="2162318" y="2768708"/>
                  </a:lnTo>
                  <a:lnTo>
                    <a:pt x="2195922" y="2734189"/>
                  </a:lnTo>
                  <a:lnTo>
                    <a:pt x="2239937" y="2719073"/>
                  </a:lnTo>
                  <a:lnTo>
                    <a:pt x="2259102" y="2704024"/>
                  </a:lnTo>
                  <a:lnTo>
                    <a:pt x="2278485" y="2687774"/>
                  </a:lnTo>
                  <a:lnTo>
                    <a:pt x="2276532" y="2638358"/>
                  </a:lnTo>
                  <a:lnTo>
                    <a:pt x="2265807" y="2621480"/>
                  </a:lnTo>
                  <a:lnTo>
                    <a:pt x="2245004" y="2615498"/>
                  </a:lnTo>
                  <a:lnTo>
                    <a:pt x="2234422" y="2576951"/>
                  </a:lnTo>
                  <a:lnTo>
                    <a:pt x="2217277" y="2562206"/>
                  </a:lnTo>
                  <a:lnTo>
                    <a:pt x="2174691" y="2550166"/>
                  </a:lnTo>
                  <a:lnTo>
                    <a:pt x="2150679" y="2523287"/>
                  </a:lnTo>
                  <a:lnTo>
                    <a:pt x="2115160" y="2496369"/>
                  </a:lnTo>
                  <a:lnTo>
                    <a:pt x="2125894" y="2465918"/>
                  </a:lnTo>
                  <a:lnTo>
                    <a:pt x="2096357" y="2406291"/>
                  </a:lnTo>
                  <a:lnTo>
                    <a:pt x="2061582" y="2340636"/>
                  </a:lnTo>
                  <a:lnTo>
                    <a:pt x="2040779" y="2293172"/>
                  </a:lnTo>
                  <a:lnTo>
                    <a:pt x="2023110" y="2318042"/>
                  </a:lnTo>
                  <a:lnTo>
                    <a:pt x="1997564" y="2375697"/>
                  </a:lnTo>
                  <a:lnTo>
                    <a:pt x="1958892" y="2404015"/>
                  </a:lnTo>
                  <a:lnTo>
                    <a:pt x="1939538" y="2373963"/>
                  </a:lnTo>
                  <a:lnTo>
                    <a:pt x="1915144" y="2365896"/>
                  </a:lnTo>
                  <a:lnTo>
                    <a:pt x="1906267" y="2299316"/>
                  </a:lnTo>
                  <a:lnTo>
                    <a:pt x="1907067" y="2253625"/>
                  </a:lnTo>
                  <a:lnTo>
                    <a:pt x="1859442" y="2249453"/>
                  </a:lnTo>
                  <a:lnTo>
                    <a:pt x="1851336" y="2227869"/>
                  </a:lnTo>
                  <a:lnTo>
                    <a:pt x="1818446" y="2195141"/>
                  </a:lnTo>
                  <a:lnTo>
                    <a:pt x="1793577" y="2175720"/>
                  </a:lnTo>
                  <a:lnTo>
                    <a:pt x="1771459" y="2190798"/>
                  </a:lnTo>
                  <a:lnTo>
                    <a:pt x="1743999" y="2185226"/>
                  </a:lnTo>
                  <a:lnTo>
                    <a:pt x="1698212" y="2169547"/>
                  </a:lnTo>
                  <a:lnTo>
                    <a:pt x="1679619" y="2182854"/>
                  </a:lnTo>
                  <a:lnTo>
                    <a:pt x="1688544" y="2270265"/>
                  </a:lnTo>
                  <a:lnTo>
                    <a:pt x="1700184" y="2318995"/>
                  </a:lnTo>
                  <a:lnTo>
                    <a:pt x="1668666" y="2373773"/>
                  </a:lnTo>
                  <a:lnTo>
                    <a:pt x="1701108" y="2412083"/>
                  </a:lnTo>
                  <a:lnTo>
                    <a:pt x="1719243" y="2454374"/>
                  </a:lnTo>
                  <a:lnTo>
                    <a:pt x="1721425" y="2486968"/>
                  </a:lnTo>
                  <a:lnTo>
                    <a:pt x="1706623" y="2520344"/>
                  </a:lnTo>
                  <a:lnTo>
                    <a:pt x="1676362" y="2553310"/>
                  </a:lnTo>
                  <a:lnTo>
                    <a:pt x="1633604" y="2575036"/>
                  </a:lnTo>
                  <a:lnTo>
                    <a:pt x="1652445" y="2599125"/>
                  </a:lnTo>
                  <a:lnTo>
                    <a:pt x="1666389" y="2669629"/>
                  </a:lnTo>
                  <a:lnTo>
                    <a:pt x="1651940" y="2714168"/>
                  </a:lnTo>
                  <a:lnTo>
                    <a:pt x="1631375" y="2728055"/>
                  </a:lnTo>
                  <a:lnTo>
                    <a:pt x="1591637" y="2687260"/>
                  </a:lnTo>
                  <a:lnTo>
                    <a:pt x="1572292" y="2638035"/>
                  </a:lnTo>
                  <a:lnTo>
                    <a:pt x="1563986" y="2592705"/>
                  </a:lnTo>
                  <a:lnTo>
                    <a:pt x="1568348" y="2552757"/>
                  </a:lnTo>
                  <a:lnTo>
                    <a:pt x="1539297" y="2548242"/>
                  </a:lnTo>
                  <a:lnTo>
                    <a:pt x="1495197" y="2545547"/>
                  </a:lnTo>
                  <a:lnTo>
                    <a:pt x="1466898" y="2525716"/>
                  </a:lnTo>
                  <a:lnTo>
                    <a:pt x="1433436" y="2512638"/>
                  </a:lnTo>
                  <a:lnTo>
                    <a:pt x="1414329" y="2489978"/>
                  </a:lnTo>
                  <a:lnTo>
                    <a:pt x="1387631" y="2471547"/>
                  </a:lnTo>
                  <a:lnTo>
                    <a:pt x="1338005" y="2450316"/>
                  </a:lnTo>
                  <a:lnTo>
                    <a:pt x="1300639" y="2460031"/>
                  </a:lnTo>
                  <a:lnTo>
                    <a:pt x="1288152" y="2422436"/>
                  </a:lnTo>
                  <a:lnTo>
                    <a:pt x="1276122" y="2374906"/>
                  </a:lnTo>
                  <a:lnTo>
                    <a:pt x="1236878" y="2366315"/>
                  </a:lnTo>
                  <a:lnTo>
                    <a:pt x="1238355" y="2305250"/>
                  </a:lnTo>
                  <a:lnTo>
                    <a:pt x="1248709" y="2262550"/>
                  </a:lnTo>
                  <a:lnTo>
                    <a:pt x="1277674" y="2199685"/>
                  </a:lnTo>
                  <a:lnTo>
                    <a:pt x="1310354" y="2152993"/>
                  </a:lnTo>
                  <a:lnTo>
                    <a:pt x="1341425" y="2145668"/>
                  </a:lnTo>
                  <a:lnTo>
                    <a:pt x="1343196" y="2107111"/>
                  </a:lnTo>
                  <a:lnTo>
                    <a:pt x="1364275" y="2081565"/>
                  </a:lnTo>
                  <a:lnTo>
                    <a:pt x="1402509" y="2077526"/>
                  </a:lnTo>
                  <a:lnTo>
                    <a:pt x="1433484" y="2035693"/>
                  </a:lnTo>
                  <a:lnTo>
                    <a:pt x="1441275" y="2008099"/>
                  </a:lnTo>
                  <a:lnTo>
                    <a:pt x="1467021" y="1953568"/>
                  </a:lnTo>
                  <a:lnTo>
                    <a:pt x="1474984" y="1920230"/>
                  </a:lnTo>
                  <a:lnTo>
                    <a:pt x="1502597" y="1940300"/>
                  </a:lnTo>
                  <a:lnTo>
                    <a:pt x="1539735" y="1930051"/>
                  </a:lnTo>
                  <a:lnTo>
                    <a:pt x="1592028" y="1882769"/>
                  </a:lnTo>
                  <a:lnTo>
                    <a:pt x="1595428" y="1849060"/>
                  </a:lnTo>
                  <a:lnTo>
                    <a:pt x="1576597" y="1811150"/>
                  </a:lnTo>
                  <a:lnTo>
                    <a:pt x="1596466" y="1772507"/>
                  </a:lnTo>
                  <a:lnTo>
                    <a:pt x="1594857" y="1735693"/>
                  </a:lnTo>
                  <a:lnTo>
                    <a:pt x="1559014" y="1698041"/>
                  </a:lnTo>
                  <a:lnTo>
                    <a:pt x="1519533" y="1686706"/>
                  </a:lnTo>
                  <a:lnTo>
                    <a:pt x="1481576" y="1680763"/>
                  </a:lnTo>
                  <a:lnTo>
                    <a:pt x="1480118" y="1763763"/>
                  </a:lnTo>
                  <a:lnTo>
                    <a:pt x="1460640" y="1826200"/>
                  </a:lnTo>
                  <a:lnTo>
                    <a:pt x="1432751" y="1876720"/>
                  </a:lnTo>
                  <a:lnTo>
                    <a:pt x="1406919" y="1829610"/>
                  </a:lnTo>
                  <a:lnTo>
                    <a:pt x="1414872" y="1776213"/>
                  </a:lnTo>
                  <a:lnTo>
                    <a:pt x="1382944" y="1728416"/>
                  </a:lnTo>
                  <a:lnTo>
                    <a:pt x="1347254" y="1786423"/>
                  </a:lnTo>
                  <a:lnTo>
                    <a:pt x="1347368" y="1710309"/>
                  </a:lnTo>
                  <a:lnTo>
                    <a:pt x="1297705" y="1694821"/>
                  </a:lnTo>
                  <a:lnTo>
                    <a:pt x="1321403" y="1656588"/>
                  </a:lnTo>
                  <a:lnTo>
                    <a:pt x="1285123" y="1565281"/>
                  </a:lnTo>
                  <a:lnTo>
                    <a:pt x="1258110" y="1528096"/>
                  </a:lnTo>
                  <a:lnTo>
                    <a:pt x="1222886" y="1514361"/>
                  </a:lnTo>
                  <a:lnTo>
                    <a:pt x="1191311" y="1575587"/>
                  </a:lnTo>
                  <a:lnTo>
                    <a:pt x="1189168" y="1664579"/>
                  </a:lnTo>
                  <a:lnTo>
                    <a:pt x="1220333" y="1695936"/>
                  </a:lnTo>
                  <a:lnTo>
                    <a:pt x="1248947" y="1742665"/>
                  </a:lnTo>
                  <a:lnTo>
                    <a:pt x="1236869" y="1816084"/>
                  </a:lnTo>
                  <a:lnTo>
                    <a:pt x="1215390" y="1814160"/>
                  </a:lnTo>
                  <a:lnTo>
                    <a:pt x="1198388" y="1870205"/>
                  </a:lnTo>
                  <a:lnTo>
                    <a:pt x="1198550" y="1803492"/>
                  </a:lnTo>
                  <a:lnTo>
                    <a:pt x="1157164" y="1778889"/>
                  </a:lnTo>
                  <a:lnTo>
                    <a:pt x="1133418" y="1791605"/>
                  </a:lnTo>
                  <a:lnTo>
                    <a:pt x="1136504" y="1836106"/>
                  </a:lnTo>
                  <a:lnTo>
                    <a:pt x="1097547" y="1834410"/>
                  </a:lnTo>
                  <a:lnTo>
                    <a:pt x="1056084" y="1845583"/>
                  </a:lnTo>
                  <a:lnTo>
                    <a:pt x="1008898" y="1813646"/>
                  </a:lnTo>
                  <a:lnTo>
                    <a:pt x="979075" y="1819342"/>
                  </a:lnTo>
                  <a:lnTo>
                    <a:pt x="952233" y="1780156"/>
                  </a:lnTo>
                  <a:lnTo>
                    <a:pt x="930678" y="1762630"/>
                  </a:lnTo>
                  <a:lnTo>
                    <a:pt x="909314" y="1769993"/>
                  </a:lnTo>
                  <a:lnTo>
                    <a:pt x="876805" y="1773374"/>
                  </a:lnTo>
                  <a:lnTo>
                    <a:pt x="859555" y="1798273"/>
                  </a:lnTo>
                  <a:lnTo>
                    <a:pt x="886816" y="1828629"/>
                  </a:lnTo>
                  <a:lnTo>
                    <a:pt x="857764" y="1864109"/>
                  </a:lnTo>
                  <a:lnTo>
                    <a:pt x="829294" y="1821980"/>
                  </a:lnTo>
                  <a:lnTo>
                    <a:pt x="806548" y="1834382"/>
                  </a:lnTo>
                  <a:lnTo>
                    <a:pt x="734463" y="1842697"/>
                  </a:lnTo>
                  <a:lnTo>
                    <a:pt x="686190" y="1827562"/>
                  </a:lnTo>
                  <a:lnTo>
                    <a:pt x="723767" y="1791976"/>
                  </a:lnTo>
                  <a:lnTo>
                    <a:pt x="687743" y="1754810"/>
                  </a:lnTo>
                  <a:lnTo>
                    <a:pt x="661578" y="1759572"/>
                  </a:lnTo>
                  <a:lnTo>
                    <a:pt x="624821" y="1746971"/>
                  </a:lnTo>
                  <a:lnTo>
                    <a:pt x="562318" y="1719434"/>
                  </a:lnTo>
                  <a:lnTo>
                    <a:pt x="521475" y="1687306"/>
                  </a:lnTo>
                  <a:lnTo>
                    <a:pt x="489128" y="1682839"/>
                  </a:lnTo>
                  <a:lnTo>
                    <a:pt x="479041" y="1705289"/>
                  </a:lnTo>
                  <a:lnTo>
                    <a:pt x="446227" y="1717777"/>
                  </a:lnTo>
                  <a:lnTo>
                    <a:pt x="442617" y="1659198"/>
                  </a:lnTo>
                  <a:lnTo>
                    <a:pt x="407060" y="1711633"/>
                  </a:lnTo>
                  <a:lnTo>
                    <a:pt x="361902" y="1641901"/>
                  </a:lnTo>
                  <a:lnTo>
                    <a:pt x="343443" y="1633404"/>
                  </a:lnTo>
                  <a:lnTo>
                    <a:pt x="337480" y="1670599"/>
                  </a:lnTo>
                  <a:lnTo>
                    <a:pt x="317554" y="1688735"/>
                  </a:lnTo>
                  <a:lnTo>
                    <a:pt x="299209" y="1656417"/>
                  </a:lnTo>
                  <a:lnTo>
                    <a:pt x="255499" y="1675924"/>
                  </a:lnTo>
                  <a:lnTo>
                    <a:pt x="215494" y="1709747"/>
                  </a:lnTo>
                  <a:lnTo>
                    <a:pt x="175822" y="1700413"/>
                  </a:lnTo>
                  <a:lnTo>
                    <a:pt x="143475" y="1724177"/>
                  </a:lnTo>
                  <a:lnTo>
                    <a:pt x="120034" y="1755381"/>
                  </a:lnTo>
                  <a:lnTo>
                    <a:pt x="92183" y="1748552"/>
                  </a:lnTo>
                  <a:lnTo>
                    <a:pt x="50140" y="1712357"/>
                  </a:lnTo>
                  <a:lnTo>
                    <a:pt x="324" y="1693917"/>
                  </a:lnTo>
                  <a:lnTo>
                    <a:pt x="143" y="1957264"/>
                  </a:lnTo>
                  <a:lnTo>
                    <a:pt x="0" y="2294735"/>
                  </a:lnTo>
                  <a:lnTo>
                    <a:pt x="26299" y="2296325"/>
                  </a:lnTo>
                  <a:lnTo>
                    <a:pt x="52311" y="2311146"/>
                  </a:lnTo>
                  <a:lnTo>
                    <a:pt x="70961" y="2334349"/>
                  </a:lnTo>
                  <a:lnTo>
                    <a:pt x="94688" y="2368601"/>
                  </a:lnTo>
                  <a:lnTo>
                    <a:pt x="120672" y="2339512"/>
                  </a:lnTo>
                  <a:lnTo>
                    <a:pt x="147485" y="2322433"/>
                  </a:lnTo>
                  <a:lnTo>
                    <a:pt x="161658" y="2349627"/>
                  </a:lnTo>
                  <a:lnTo>
                    <a:pt x="179651" y="2370858"/>
                  </a:lnTo>
                  <a:lnTo>
                    <a:pt x="204102" y="2393947"/>
                  </a:lnTo>
                  <a:lnTo>
                    <a:pt x="220799" y="2430085"/>
                  </a:lnTo>
                  <a:lnTo>
                    <a:pt x="248107" y="2486101"/>
                  </a:lnTo>
                  <a:lnTo>
                    <a:pt x="293513" y="2516620"/>
                  </a:lnTo>
                  <a:lnTo>
                    <a:pt x="294256" y="2546376"/>
                  </a:lnTo>
                  <a:lnTo>
                    <a:pt x="279406" y="2568807"/>
                  </a:lnTo>
                  <a:lnTo>
                    <a:pt x="279968" y="2592467"/>
                  </a:lnTo>
                  <a:lnTo>
                    <a:pt x="312277" y="2625319"/>
                  </a:lnTo>
                  <a:lnTo>
                    <a:pt x="316963" y="2661142"/>
                  </a:lnTo>
                  <a:lnTo>
                    <a:pt x="351130" y="2679792"/>
                  </a:lnTo>
                  <a:lnTo>
                    <a:pt x="347329" y="2706367"/>
                  </a:lnTo>
                  <a:lnTo>
                    <a:pt x="362207" y="2744067"/>
                  </a:lnTo>
                  <a:lnTo>
                    <a:pt x="410575" y="2761450"/>
                  </a:lnTo>
                  <a:lnTo>
                    <a:pt x="429654" y="2779424"/>
                  </a:lnTo>
                  <a:lnTo>
                    <a:pt x="481355" y="2819686"/>
                  </a:lnTo>
                  <a:lnTo>
                    <a:pt x="484937" y="2819791"/>
                  </a:lnTo>
                  <a:lnTo>
                    <a:pt x="560784" y="2819791"/>
                  </a:lnTo>
                  <a:lnTo>
                    <a:pt x="640070" y="2819791"/>
                  </a:lnTo>
                  <a:lnTo>
                    <a:pt x="666321" y="2819791"/>
                  </a:lnTo>
                  <a:lnTo>
                    <a:pt x="747722" y="2819791"/>
                  </a:lnTo>
                  <a:lnTo>
                    <a:pt x="826503" y="2819791"/>
                  </a:lnTo>
                  <a:lnTo>
                    <a:pt x="906628" y="2819791"/>
                  </a:lnTo>
                  <a:lnTo>
                    <a:pt x="986800" y="2819791"/>
                  </a:lnTo>
                  <a:lnTo>
                    <a:pt x="1077554" y="2819791"/>
                  </a:lnTo>
                  <a:lnTo>
                    <a:pt x="1168927" y="2819762"/>
                  </a:lnTo>
                  <a:lnTo>
                    <a:pt x="1224201" y="2819791"/>
                  </a:lnTo>
                  <a:lnTo>
                    <a:pt x="1224277" y="2804132"/>
                  </a:lnTo>
                  <a:lnTo>
                    <a:pt x="1233316" y="2803931"/>
                  </a:lnTo>
                  <a:lnTo>
                    <a:pt x="1238060" y="2826268"/>
                  </a:lnTo>
                  <a:lnTo>
                    <a:pt x="1246365" y="2833107"/>
                  </a:lnTo>
                  <a:lnTo>
                    <a:pt x="1265015" y="2835583"/>
                  </a:lnTo>
                  <a:lnTo>
                    <a:pt x="1292285" y="2841984"/>
                  </a:lnTo>
                  <a:lnTo>
                    <a:pt x="1318193" y="2854395"/>
                  </a:lnTo>
                  <a:lnTo>
                    <a:pt x="1339825" y="2849204"/>
                  </a:lnTo>
                  <a:lnTo>
                    <a:pt x="1372676" y="2859577"/>
                  </a:lnTo>
                  <a:lnTo>
                    <a:pt x="1383516" y="2843775"/>
                  </a:lnTo>
                  <a:lnTo>
                    <a:pt x="1398670" y="2837460"/>
                  </a:lnTo>
                  <a:lnTo>
                    <a:pt x="1404604" y="2827630"/>
                  </a:lnTo>
                  <a:lnTo>
                    <a:pt x="1410624" y="2822353"/>
                  </a:lnTo>
                  <a:lnTo>
                    <a:pt x="1435456" y="2830506"/>
                  </a:lnTo>
                  <a:lnTo>
                    <a:pt x="1453858" y="2831478"/>
                  </a:lnTo>
                  <a:lnTo>
                    <a:pt x="1460240" y="2836869"/>
                  </a:lnTo>
                  <a:lnTo>
                    <a:pt x="1469174" y="2859558"/>
                  </a:lnTo>
                  <a:lnTo>
                    <a:pt x="1499149" y="2865530"/>
                  </a:lnTo>
                  <a:lnTo>
                    <a:pt x="1494434" y="2876788"/>
                  </a:lnTo>
                  <a:lnTo>
                    <a:pt x="1504998" y="2888333"/>
                  </a:lnTo>
                  <a:lnTo>
                    <a:pt x="1500445" y="2903192"/>
                  </a:lnTo>
                  <a:lnTo>
                    <a:pt x="1511656" y="2908078"/>
                  </a:lnTo>
                  <a:lnTo>
                    <a:pt x="1506064" y="2921146"/>
                  </a:lnTo>
                  <a:lnTo>
                    <a:pt x="1513227" y="2922337"/>
                  </a:lnTo>
                  <a:lnTo>
                    <a:pt x="1518247" y="2916650"/>
                  </a:lnTo>
                  <a:lnTo>
                    <a:pt x="1523486" y="2925204"/>
                  </a:lnTo>
                  <a:lnTo>
                    <a:pt x="1543517" y="2929976"/>
                  </a:lnTo>
                  <a:lnTo>
                    <a:pt x="1563824" y="2930376"/>
                  </a:lnTo>
                  <a:lnTo>
                    <a:pt x="1585474" y="2934300"/>
                  </a:lnTo>
                  <a:lnTo>
                    <a:pt x="1609363" y="2941720"/>
                  </a:lnTo>
                  <a:lnTo>
                    <a:pt x="1618079" y="2953684"/>
                  </a:lnTo>
                  <a:lnTo>
                    <a:pt x="1635376" y="2982611"/>
                  </a:lnTo>
                  <a:lnTo>
                    <a:pt x="1626775" y="2994984"/>
                  </a:lnTo>
                  <a:lnTo>
                    <a:pt x="1605067" y="2989840"/>
                  </a:lnTo>
                  <a:lnTo>
                    <a:pt x="1591589" y="2966590"/>
                  </a:lnTo>
                  <a:lnTo>
                    <a:pt x="1594971" y="2990269"/>
                  </a:lnTo>
                  <a:lnTo>
                    <a:pt x="1582236" y="3010938"/>
                  </a:lnTo>
                  <a:lnTo>
                    <a:pt x="1583636" y="3028445"/>
                  </a:lnTo>
                  <a:lnTo>
                    <a:pt x="1581436" y="3038675"/>
                  </a:lnTo>
                  <a:lnTo>
                    <a:pt x="1564148" y="3050743"/>
                  </a:lnTo>
                  <a:lnTo>
                    <a:pt x="1551594" y="3070660"/>
                  </a:lnTo>
                  <a:lnTo>
                    <a:pt x="1545717" y="3083243"/>
                  </a:lnTo>
                  <a:lnTo>
                    <a:pt x="1560376" y="3085500"/>
                  </a:lnTo>
                  <a:lnTo>
                    <a:pt x="1580198" y="3074061"/>
                  </a:lnTo>
                  <a:lnTo>
                    <a:pt x="1591866" y="3063974"/>
                  </a:lnTo>
                  <a:lnTo>
                    <a:pt x="1599800" y="3062326"/>
                  </a:lnTo>
                  <a:lnTo>
                    <a:pt x="1614487" y="3065964"/>
                  </a:lnTo>
                  <a:lnTo>
                    <a:pt x="1621593" y="3060335"/>
                  </a:lnTo>
                  <a:lnTo>
                    <a:pt x="1634623" y="3055754"/>
                  </a:lnTo>
                  <a:lnTo>
                    <a:pt x="1657893" y="3051286"/>
                  </a:lnTo>
                  <a:lnTo>
                    <a:pt x="1657893" y="3051305"/>
                  </a:lnTo>
                  <a:lnTo>
                    <a:pt x="1657893" y="3051286"/>
                  </a:lnTo>
                  <a:lnTo>
                    <a:pt x="1655521" y="3040332"/>
                  </a:lnTo>
                  <a:lnTo>
                    <a:pt x="1654245" y="3040752"/>
                  </a:lnTo>
                  <a:lnTo>
                    <a:pt x="1646092" y="3042637"/>
                  </a:lnTo>
                  <a:lnTo>
                    <a:pt x="1635443" y="3039180"/>
                  </a:lnTo>
                  <a:lnTo>
                    <a:pt x="1643434" y="3026636"/>
                  </a:lnTo>
                  <a:lnTo>
                    <a:pt x="1651578" y="3022283"/>
                  </a:lnTo>
                  <a:lnTo>
                    <a:pt x="1670428" y="3016901"/>
                  </a:lnTo>
                  <a:lnTo>
                    <a:pt x="1693002" y="3011872"/>
                  </a:lnTo>
                  <a:lnTo>
                    <a:pt x="1704851" y="3018863"/>
                  </a:lnTo>
                  <a:lnTo>
                    <a:pt x="1712300" y="3010757"/>
                  </a:lnTo>
                  <a:lnTo>
                    <a:pt x="1720767" y="3005614"/>
                  </a:lnTo>
                  <a:lnTo>
                    <a:pt x="1726444" y="3008338"/>
                  </a:lnTo>
                  <a:lnTo>
                    <a:pt x="1726749" y="3008919"/>
                  </a:lnTo>
                  <a:lnTo>
                    <a:pt x="1754086" y="2982916"/>
                  </a:lnTo>
                  <a:lnTo>
                    <a:pt x="1766135" y="2976001"/>
                  </a:lnTo>
                  <a:lnTo>
                    <a:pt x="1806712" y="2975744"/>
                  </a:lnTo>
                  <a:lnTo>
                    <a:pt x="1855927" y="2975715"/>
                  </a:lnTo>
                  <a:lnTo>
                    <a:pt x="1858604" y="2966399"/>
                  </a:lnTo>
                  <a:lnTo>
                    <a:pt x="1867148" y="2964495"/>
                  </a:lnTo>
                  <a:lnTo>
                    <a:pt x="1878492" y="2958627"/>
                  </a:lnTo>
                  <a:lnTo>
                    <a:pt x="1887969" y="2941292"/>
                  </a:lnTo>
                  <a:lnTo>
                    <a:pt x="1896113" y="2911307"/>
                  </a:lnTo>
                  <a:lnTo>
                    <a:pt x="1916487" y="2881808"/>
                  </a:lnTo>
                  <a:lnTo>
                    <a:pt x="1925365" y="2892123"/>
                  </a:lnTo>
                  <a:lnTo>
                    <a:pt x="1943272" y="2885456"/>
                  </a:lnTo>
                  <a:lnTo>
                    <a:pt x="1955130" y="2896762"/>
                  </a:lnTo>
                  <a:lnTo>
                    <a:pt x="1955111" y="2949388"/>
                  </a:lnTo>
                  <a:lnTo>
                    <a:pt x="1972570" y="2970828"/>
                  </a:lnTo>
                  <a:lnTo>
                    <a:pt x="2002250" y="2966228"/>
                  </a:lnTo>
                  <a:lnTo>
                    <a:pt x="2044999" y="2964990"/>
                  </a:lnTo>
                  <a:lnTo>
                    <a:pt x="1998631" y="2996051"/>
                  </a:lnTo>
                  <a:lnTo>
                    <a:pt x="1999650" y="3027398"/>
                  </a:lnTo>
                  <a:lnTo>
                    <a:pt x="2019929" y="3030093"/>
                  </a:lnTo>
                  <a:lnTo>
                    <a:pt x="2049771" y="3003490"/>
                  </a:lnTo>
                  <a:lnTo>
                    <a:pt x="2076259" y="2988402"/>
                  </a:lnTo>
                  <a:lnTo>
                    <a:pt x="2135410" y="2966009"/>
                  </a:lnTo>
                  <a:lnTo>
                    <a:pt x="2168452" y="2941092"/>
                  </a:lnTo>
                  <a:lnTo>
                    <a:pt x="2151202" y="2927185"/>
                  </a:lnTo>
                  <a:lnTo>
                    <a:pt x="2149354" y="2899086"/>
                  </a:lnTo>
                  <a:close/>
                  <a:moveTo>
                    <a:pt x="1638205" y="2221830"/>
                  </a:moveTo>
                  <a:lnTo>
                    <a:pt x="1648663" y="2192074"/>
                  </a:lnTo>
                  <a:lnTo>
                    <a:pt x="1641872" y="2180330"/>
                  </a:lnTo>
                  <a:lnTo>
                    <a:pt x="1630937" y="2179072"/>
                  </a:lnTo>
                  <a:lnTo>
                    <a:pt x="1620631" y="2196256"/>
                  </a:lnTo>
                  <a:lnTo>
                    <a:pt x="1619383" y="2200189"/>
                  </a:lnTo>
                  <a:lnTo>
                    <a:pt x="1626394" y="2217058"/>
                  </a:lnTo>
                  <a:lnTo>
                    <a:pt x="1638205" y="2221830"/>
                  </a:lnTo>
                  <a:close/>
                  <a:moveTo>
                    <a:pt x="279406" y="2568807"/>
                  </a:moveTo>
                  <a:lnTo>
                    <a:pt x="279406" y="2568807"/>
                  </a:lnTo>
                  <a:lnTo>
                    <a:pt x="294256" y="2546385"/>
                  </a:lnTo>
                  <a:lnTo>
                    <a:pt x="279406" y="256880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719263B-87D1-4446-BD30-F5AB49394EAF}"/>
                </a:ext>
              </a:extLst>
            </p:cNvPr>
            <p:cNvSpPr/>
            <p:nvPr/>
          </p:nvSpPr>
          <p:spPr>
            <a:xfrm>
              <a:off x="8566889" y="5321865"/>
              <a:ext cx="507206" cy="494537"/>
            </a:xfrm>
            <a:custGeom>
              <a:avLst/>
              <a:gdLst>
                <a:gd name="connsiteX0" fmla="*/ 498119 w 507206"/>
                <a:gd name="connsiteY0" fmla="*/ 46472 h 494537"/>
                <a:gd name="connsiteX1" fmla="*/ 496500 w 507206"/>
                <a:gd name="connsiteY1" fmla="*/ 77543 h 494537"/>
                <a:gd name="connsiteX2" fmla="*/ 507206 w 507206"/>
                <a:gd name="connsiteY2" fmla="*/ 81134 h 494537"/>
                <a:gd name="connsiteX3" fmla="*/ 498614 w 507206"/>
                <a:gd name="connsiteY3" fmla="*/ 90554 h 494537"/>
                <a:gd name="connsiteX4" fmla="*/ 488356 w 507206"/>
                <a:gd name="connsiteY4" fmla="*/ 97612 h 494537"/>
                <a:gd name="connsiteX5" fmla="*/ 478145 w 507206"/>
                <a:gd name="connsiteY5" fmla="*/ 111442 h 494537"/>
                <a:gd name="connsiteX6" fmla="*/ 472535 w 507206"/>
                <a:gd name="connsiteY6" fmla="*/ 123777 h 494537"/>
                <a:gd name="connsiteX7" fmla="*/ 471021 w 507206"/>
                <a:gd name="connsiteY7" fmla="*/ 145075 h 494537"/>
                <a:gd name="connsiteX8" fmla="*/ 464839 w 507206"/>
                <a:gd name="connsiteY8" fmla="*/ 155210 h 494537"/>
                <a:gd name="connsiteX9" fmla="*/ 464611 w 507206"/>
                <a:gd name="connsiteY9" fmla="*/ 175212 h 494537"/>
                <a:gd name="connsiteX10" fmla="*/ 456933 w 507206"/>
                <a:gd name="connsiteY10" fmla="*/ 182613 h 494537"/>
                <a:gd name="connsiteX11" fmla="*/ 455943 w 507206"/>
                <a:gd name="connsiteY11" fmla="*/ 198406 h 494537"/>
                <a:gd name="connsiteX12" fmla="*/ 452275 w 507206"/>
                <a:gd name="connsiteY12" fmla="*/ 200453 h 494537"/>
                <a:gd name="connsiteX13" fmla="*/ 449809 w 507206"/>
                <a:gd name="connsiteY13" fmla="*/ 214979 h 494537"/>
                <a:gd name="connsiteX14" fmla="*/ 456524 w 507206"/>
                <a:gd name="connsiteY14" fmla="*/ 227057 h 494537"/>
                <a:gd name="connsiteX15" fmla="*/ 458219 w 507206"/>
                <a:gd name="connsiteY15" fmla="*/ 259128 h 494537"/>
                <a:gd name="connsiteX16" fmla="*/ 463019 w 507206"/>
                <a:gd name="connsiteY16" fmla="*/ 283626 h 494537"/>
                <a:gd name="connsiteX17" fmla="*/ 460353 w 507206"/>
                <a:gd name="connsiteY17" fmla="*/ 297485 h 494537"/>
                <a:gd name="connsiteX18" fmla="*/ 465696 w 507206"/>
                <a:gd name="connsiteY18" fmla="*/ 312972 h 494537"/>
                <a:gd name="connsiteX19" fmla="*/ 481184 w 507206"/>
                <a:gd name="connsiteY19" fmla="*/ 327927 h 494537"/>
                <a:gd name="connsiteX20" fmla="*/ 495605 w 507206"/>
                <a:gd name="connsiteY20" fmla="*/ 361664 h 494537"/>
                <a:gd name="connsiteX21" fmla="*/ 485089 w 507206"/>
                <a:gd name="connsiteY21" fmla="*/ 358940 h 494537"/>
                <a:gd name="connsiteX22" fmla="*/ 449218 w 507206"/>
                <a:gd name="connsiteY22" fmla="*/ 363464 h 494537"/>
                <a:gd name="connsiteX23" fmla="*/ 442055 w 507206"/>
                <a:gd name="connsiteY23" fmla="*/ 366674 h 494537"/>
                <a:gd name="connsiteX24" fmla="*/ 434444 w 507206"/>
                <a:gd name="connsiteY24" fmla="*/ 383810 h 494537"/>
                <a:gd name="connsiteX25" fmla="*/ 440427 w 507206"/>
                <a:gd name="connsiteY25" fmla="*/ 395678 h 494537"/>
                <a:gd name="connsiteX26" fmla="*/ 435683 w 507206"/>
                <a:gd name="connsiteY26" fmla="*/ 427596 h 494537"/>
                <a:gd name="connsiteX27" fmla="*/ 432378 w 507206"/>
                <a:gd name="connsiteY27" fmla="*/ 454752 h 494537"/>
                <a:gd name="connsiteX28" fmla="*/ 439588 w 507206"/>
                <a:gd name="connsiteY28" fmla="*/ 459581 h 494537"/>
                <a:gd name="connsiteX29" fmla="*/ 458257 w 507206"/>
                <a:gd name="connsiteY29" fmla="*/ 470135 h 494537"/>
                <a:gd name="connsiteX30" fmla="*/ 465591 w 507206"/>
                <a:gd name="connsiteY30" fmla="*/ 465201 h 494537"/>
                <a:gd name="connsiteX31" fmla="*/ 467820 w 507206"/>
                <a:gd name="connsiteY31" fmla="*/ 494538 h 494537"/>
                <a:gd name="connsiteX32" fmla="*/ 447380 w 507206"/>
                <a:gd name="connsiteY32" fmla="*/ 494309 h 494537"/>
                <a:gd name="connsiteX33" fmla="*/ 436416 w 507206"/>
                <a:gd name="connsiteY33" fmla="*/ 479327 h 494537"/>
                <a:gd name="connsiteX34" fmla="*/ 426577 w 507206"/>
                <a:gd name="connsiteY34" fmla="*/ 467744 h 494537"/>
                <a:gd name="connsiteX35" fmla="*/ 406108 w 507206"/>
                <a:gd name="connsiteY35" fmla="*/ 463953 h 494537"/>
                <a:gd name="connsiteX36" fmla="*/ 400117 w 507206"/>
                <a:gd name="connsiteY36" fmla="*/ 449742 h 494537"/>
                <a:gd name="connsiteX37" fmla="*/ 383791 w 507206"/>
                <a:gd name="connsiteY37" fmla="*/ 458295 h 494537"/>
                <a:gd name="connsiteX38" fmla="*/ 362398 w 507206"/>
                <a:gd name="connsiteY38" fmla="*/ 454514 h 494537"/>
                <a:gd name="connsiteX39" fmla="*/ 353473 w 507206"/>
                <a:gd name="connsiteY39" fmla="*/ 442217 h 494537"/>
                <a:gd name="connsiteX40" fmla="*/ 336518 w 507206"/>
                <a:gd name="connsiteY40" fmla="*/ 439721 h 494537"/>
                <a:gd name="connsiteX41" fmla="*/ 324002 w 507206"/>
                <a:gd name="connsiteY41" fmla="*/ 440379 h 494537"/>
                <a:gd name="connsiteX42" fmla="*/ 322479 w 507206"/>
                <a:gd name="connsiteY42" fmla="*/ 431968 h 494537"/>
                <a:gd name="connsiteX43" fmla="*/ 313258 w 507206"/>
                <a:gd name="connsiteY43" fmla="*/ 431292 h 494537"/>
                <a:gd name="connsiteX44" fmla="*/ 301094 w 507206"/>
                <a:gd name="connsiteY44" fmla="*/ 429701 h 494537"/>
                <a:gd name="connsiteX45" fmla="*/ 284559 w 507206"/>
                <a:gd name="connsiteY45" fmla="*/ 433749 h 494537"/>
                <a:gd name="connsiteX46" fmla="*/ 272948 w 507206"/>
                <a:gd name="connsiteY46" fmla="*/ 433083 h 494537"/>
                <a:gd name="connsiteX47" fmla="*/ 266338 w 507206"/>
                <a:gd name="connsiteY47" fmla="*/ 435559 h 494537"/>
                <a:gd name="connsiteX48" fmla="*/ 267767 w 507206"/>
                <a:gd name="connsiteY48" fmla="*/ 403450 h 494537"/>
                <a:gd name="connsiteX49" fmla="*/ 258861 w 507206"/>
                <a:gd name="connsiteY49" fmla="*/ 393459 h 494537"/>
                <a:gd name="connsiteX50" fmla="*/ 256899 w 507206"/>
                <a:gd name="connsiteY50" fmla="*/ 376933 h 494537"/>
                <a:gd name="connsiteX51" fmla="*/ 260832 w 507206"/>
                <a:gd name="connsiteY51" fmla="*/ 360759 h 494537"/>
                <a:gd name="connsiteX52" fmla="*/ 255422 w 507206"/>
                <a:gd name="connsiteY52" fmla="*/ 350415 h 494537"/>
                <a:gd name="connsiteX53" fmla="*/ 254927 w 507206"/>
                <a:gd name="connsiteY53" fmla="*/ 333575 h 494537"/>
                <a:gd name="connsiteX54" fmla="*/ 222523 w 507206"/>
                <a:gd name="connsiteY54" fmla="*/ 333803 h 494537"/>
                <a:gd name="connsiteX55" fmla="*/ 224857 w 507206"/>
                <a:gd name="connsiteY55" fmla="*/ 324174 h 494537"/>
                <a:gd name="connsiteX56" fmla="*/ 211226 w 507206"/>
                <a:gd name="connsiteY56" fmla="*/ 324278 h 494537"/>
                <a:gd name="connsiteX57" fmla="*/ 209788 w 507206"/>
                <a:gd name="connsiteY57" fmla="*/ 328908 h 494537"/>
                <a:gd name="connsiteX58" fmla="*/ 193224 w 507206"/>
                <a:gd name="connsiteY58" fmla="*/ 329946 h 494537"/>
                <a:gd name="connsiteX59" fmla="*/ 186518 w 507206"/>
                <a:gd name="connsiteY59" fmla="*/ 345538 h 494537"/>
                <a:gd name="connsiteX60" fmla="*/ 182518 w 507206"/>
                <a:gd name="connsiteY60" fmla="*/ 352244 h 494537"/>
                <a:gd name="connsiteX61" fmla="*/ 167764 w 507206"/>
                <a:gd name="connsiteY61" fmla="*/ 348462 h 494537"/>
                <a:gd name="connsiteX62" fmla="*/ 158953 w 507206"/>
                <a:gd name="connsiteY62" fmla="*/ 352225 h 494537"/>
                <a:gd name="connsiteX63" fmla="*/ 141294 w 507206"/>
                <a:gd name="connsiteY63" fmla="*/ 354397 h 494537"/>
                <a:gd name="connsiteX64" fmla="*/ 131064 w 507206"/>
                <a:gd name="connsiteY64" fmla="*/ 340385 h 494537"/>
                <a:gd name="connsiteX65" fmla="*/ 124920 w 507206"/>
                <a:gd name="connsiteY65" fmla="*/ 331736 h 494537"/>
                <a:gd name="connsiteX66" fmla="*/ 117262 w 507206"/>
                <a:gd name="connsiteY66" fmla="*/ 315716 h 494537"/>
                <a:gd name="connsiteX67" fmla="*/ 110671 w 507206"/>
                <a:gd name="connsiteY67" fmla="*/ 295827 h 494537"/>
                <a:gd name="connsiteX68" fmla="*/ 31861 w 507206"/>
                <a:gd name="connsiteY68" fmla="*/ 295475 h 494537"/>
                <a:gd name="connsiteX69" fmla="*/ 22498 w 507206"/>
                <a:gd name="connsiteY69" fmla="*/ 298675 h 494537"/>
                <a:gd name="connsiteX70" fmla="*/ 14754 w 507206"/>
                <a:gd name="connsiteY70" fmla="*/ 298180 h 494537"/>
                <a:gd name="connsiteX71" fmla="*/ 3734 w 507206"/>
                <a:gd name="connsiteY71" fmla="*/ 301762 h 494537"/>
                <a:gd name="connsiteX72" fmla="*/ 0 w 507206"/>
                <a:gd name="connsiteY72" fmla="*/ 293494 h 494537"/>
                <a:gd name="connsiteX73" fmla="*/ 6791 w 507206"/>
                <a:gd name="connsiteY73" fmla="*/ 290674 h 494537"/>
                <a:gd name="connsiteX74" fmla="*/ 7620 w 507206"/>
                <a:gd name="connsiteY74" fmla="*/ 279054 h 494537"/>
                <a:gd name="connsiteX75" fmla="*/ 11992 w 507206"/>
                <a:gd name="connsiteY75" fmla="*/ 272205 h 494537"/>
                <a:gd name="connsiteX76" fmla="*/ 21707 w 507206"/>
                <a:gd name="connsiteY76" fmla="*/ 266614 h 494537"/>
                <a:gd name="connsiteX77" fmla="*/ 28727 w 507206"/>
                <a:gd name="connsiteY77" fmla="*/ 269319 h 494537"/>
                <a:gd name="connsiteX78" fmla="*/ 37862 w 507206"/>
                <a:gd name="connsiteY78" fmla="*/ 259137 h 494537"/>
                <a:gd name="connsiteX79" fmla="*/ 52407 w 507206"/>
                <a:gd name="connsiteY79" fmla="*/ 259394 h 494537"/>
                <a:gd name="connsiteX80" fmla="*/ 54121 w 507206"/>
                <a:gd name="connsiteY80" fmla="*/ 266928 h 494537"/>
                <a:gd name="connsiteX81" fmla="*/ 64103 w 507206"/>
                <a:gd name="connsiteY81" fmla="*/ 271643 h 494537"/>
                <a:gd name="connsiteX82" fmla="*/ 79810 w 507206"/>
                <a:gd name="connsiteY82" fmla="*/ 254965 h 494537"/>
                <a:gd name="connsiteX83" fmla="*/ 95374 w 507206"/>
                <a:gd name="connsiteY83" fmla="*/ 241973 h 494537"/>
                <a:gd name="connsiteX84" fmla="*/ 102118 w 507206"/>
                <a:gd name="connsiteY84" fmla="*/ 233467 h 494537"/>
                <a:gd name="connsiteX85" fmla="*/ 101222 w 507206"/>
                <a:gd name="connsiteY85" fmla="*/ 211607 h 494537"/>
                <a:gd name="connsiteX86" fmla="*/ 112823 w 507206"/>
                <a:gd name="connsiteY86" fmla="*/ 185814 h 494537"/>
                <a:gd name="connsiteX87" fmla="*/ 125063 w 507206"/>
                <a:gd name="connsiteY87" fmla="*/ 172145 h 494537"/>
                <a:gd name="connsiteX88" fmla="*/ 142647 w 507206"/>
                <a:gd name="connsiteY88" fmla="*/ 159363 h 494537"/>
                <a:gd name="connsiteX89" fmla="*/ 145713 w 507206"/>
                <a:gd name="connsiteY89" fmla="*/ 150895 h 494537"/>
                <a:gd name="connsiteX90" fmla="*/ 146380 w 507206"/>
                <a:gd name="connsiteY90" fmla="*/ 141170 h 494537"/>
                <a:gd name="connsiteX91" fmla="*/ 150733 w 507206"/>
                <a:gd name="connsiteY91" fmla="*/ 131969 h 494537"/>
                <a:gd name="connsiteX92" fmla="*/ 149333 w 507206"/>
                <a:gd name="connsiteY92" fmla="*/ 116929 h 494537"/>
                <a:gd name="connsiteX93" fmla="*/ 152657 w 507206"/>
                <a:gd name="connsiteY93" fmla="*/ 93411 h 494537"/>
                <a:gd name="connsiteX94" fmla="*/ 157886 w 507206"/>
                <a:gd name="connsiteY94" fmla="*/ 76848 h 494537"/>
                <a:gd name="connsiteX95" fmla="*/ 165878 w 507206"/>
                <a:gd name="connsiteY95" fmla="*/ 62655 h 494537"/>
                <a:gd name="connsiteX96" fmla="*/ 167468 w 507206"/>
                <a:gd name="connsiteY96" fmla="*/ 46606 h 494537"/>
                <a:gd name="connsiteX97" fmla="*/ 169869 w 507206"/>
                <a:gd name="connsiteY97" fmla="*/ 28060 h 494537"/>
                <a:gd name="connsiteX98" fmla="*/ 180261 w 507206"/>
                <a:gd name="connsiteY98" fmla="*/ 14554 h 494537"/>
                <a:gd name="connsiteX99" fmla="*/ 194567 w 507206"/>
                <a:gd name="connsiteY99" fmla="*/ 5982 h 494537"/>
                <a:gd name="connsiteX100" fmla="*/ 216541 w 507206"/>
                <a:gd name="connsiteY100" fmla="*/ 15030 h 494537"/>
                <a:gd name="connsiteX101" fmla="*/ 233553 w 507206"/>
                <a:gd name="connsiteY101" fmla="*/ 24841 h 494537"/>
                <a:gd name="connsiteX102" fmla="*/ 253089 w 507206"/>
                <a:gd name="connsiteY102" fmla="*/ 27461 h 494537"/>
                <a:gd name="connsiteX103" fmla="*/ 273015 w 507206"/>
                <a:gd name="connsiteY103" fmla="*/ 32651 h 494537"/>
                <a:gd name="connsiteX104" fmla="*/ 280997 w 507206"/>
                <a:gd name="connsiteY104" fmla="*/ 16583 h 494537"/>
                <a:gd name="connsiteX105" fmla="*/ 284664 w 507206"/>
                <a:gd name="connsiteY105" fmla="*/ 14535 h 494537"/>
                <a:gd name="connsiteX106" fmla="*/ 296837 w 507206"/>
                <a:gd name="connsiteY106" fmla="*/ 17211 h 494537"/>
                <a:gd name="connsiteX107" fmla="*/ 326564 w 507206"/>
                <a:gd name="connsiteY107" fmla="*/ 3924 h 494537"/>
                <a:gd name="connsiteX108" fmla="*/ 337109 w 507206"/>
                <a:gd name="connsiteY108" fmla="*/ 9553 h 494537"/>
                <a:gd name="connsiteX109" fmla="*/ 345748 w 507206"/>
                <a:gd name="connsiteY109" fmla="*/ 8753 h 494537"/>
                <a:gd name="connsiteX110" fmla="*/ 349758 w 507206"/>
                <a:gd name="connsiteY110" fmla="*/ 2276 h 494537"/>
                <a:gd name="connsiteX111" fmla="*/ 359683 w 507206"/>
                <a:gd name="connsiteY111" fmla="*/ 0 h 494537"/>
                <a:gd name="connsiteX112" fmla="*/ 379771 w 507206"/>
                <a:gd name="connsiteY112" fmla="*/ 2800 h 494537"/>
                <a:gd name="connsiteX113" fmla="*/ 396907 w 507206"/>
                <a:gd name="connsiteY113" fmla="*/ 3410 h 494537"/>
                <a:gd name="connsiteX114" fmla="*/ 405717 w 507206"/>
                <a:gd name="connsiteY114" fmla="*/ 590 h 494537"/>
                <a:gd name="connsiteX115" fmla="*/ 421900 w 507206"/>
                <a:gd name="connsiteY115" fmla="*/ 22565 h 494537"/>
                <a:gd name="connsiteX116" fmla="*/ 433892 w 507206"/>
                <a:gd name="connsiteY116" fmla="*/ 25793 h 494537"/>
                <a:gd name="connsiteX117" fmla="*/ 441036 w 507206"/>
                <a:gd name="connsiteY117" fmla="*/ 21326 h 494537"/>
                <a:gd name="connsiteX118" fmla="*/ 453390 w 507206"/>
                <a:gd name="connsiteY118" fmla="*/ 23070 h 494537"/>
                <a:gd name="connsiteX119" fmla="*/ 468259 w 507206"/>
                <a:gd name="connsiteY119" fmla="*/ 17450 h 494537"/>
                <a:gd name="connsiteX120" fmla="*/ 474602 w 507206"/>
                <a:gd name="connsiteY120" fmla="*/ 28803 h 49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07206" h="494537">
                  <a:moveTo>
                    <a:pt x="498119" y="46472"/>
                  </a:moveTo>
                  <a:lnTo>
                    <a:pt x="496500" y="77543"/>
                  </a:lnTo>
                  <a:lnTo>
                    <a:pt x="507206" y="81134"/>
                  </a:lnTo>
                  <a:lnTo>
                    <a:pt x="498614" y="90554"/>
                  </a:lnTo>
                  <a:lnTo>
                    <a:pt x="488356" y="97612"/>
                  </a:lnTo>
                  <a:lnTo>
                    <a:pt x="478145" y="111442"/>
                  </a:lnTo>
                  <a:lnTo>
                    <a:pt x="472535" y="123777"/>
                  </a:lnTo>
                  <a:lnTo>
                    <a:pt x="471021" y="145075"/>
                  </a:lnTo>
                  <a:lnTo>
                    <a:pt x="464839" y="155210"/>
                  </a:lnTo>
                  <a:lnTo>
                    <a:pt x="464611" y="175212"/>
                  </a:lnTo>
                  <a:lnTo>
                    <a:pt x="456933" y="182613"/>
                  </a:lnTo>
                  <a:lnTo>
                    <a:pt x="455943" y="198406"/>
                  </a:lnTo>
                  <a:lnTo>
                    <a:pt x="452275" y="200453"/>
                  </a:lnTo>
                  <a:lnTo>
                    <a:pt x="449809" y="214979"/>
                  </a:lnTo>
                  <a:lnTo>
                    <a:pt x="456524" y="227057"/>
                  </a:lnTo>
                  <a:lnTo>
                    <a:pt x="458219" y="259128"/>
                  </a:lnTo>
                  <a:lnTo>
                    <a:pt x="463019" y="283626"/>
                  </a:lnTo>
                  <a:lnTo>
                    <a:pt x="460353" y="297485"/>
                  </a:lnTo>
                  <a:lnTo>
                    <a:pt x="465696" y="312972"/>
                  </a:lnTo>
                  <a:lnTo>
                    <a:pt x="481184" y="327927"/>
                  </a:lnTo>
                  <a:lnTo>
                    <a:pt x="495605" y="361664"/>
                  </a:lnTo>
                  <a:lnTo>
                    <a:pt x="485089" y="358940"/>
                  </a:lnTo>
                  <a:lnTo>
                    <a:pt x="449218" y="363464"/>
                  </a:lnTo>
                  <a:lnTo>
                    <a:pt x="442055" y="366674"/>
                  </a:lnTo>
                  <a:lnTo>
                    <a:pt x="434444" y="383810"/>
                  </a:lnTo>
                  <a:lnTo>
                    <a:pt x="440427" y="395678"/>
                  </a:lnTo>
                  <a:lnTo>
                    <a:pt x="435683" y="427596"/>
                  </a:lnTo>
                  <a:lnTo>
                    <a:pt x="432378" y="454752"/>
                  </a:lnTo>
                  <a:lnTo>
                    <a:pt x="439588" y="459581"/>
                  </a:lnTo>
                  <a:lnTo>
                    <a:pt x="458257" y="470135"/>
                  </a:lnTo>
                  <a:lnTo>
                    <a:pt x="465591" y="465201"/>
                  </a:lnTo>
                  <a:lnTo>
                    <a:pt x="467820" y="494538"/>
                  </a:lnTo>
                  <a:lnTo>
                    <a:pt x="447380" y="494309"/>
                  </a:lnTo>
                  <a:lnTo>
                    <a:pt x="436416" y="479327"/>
                  </a:lnTo>
                  <a:lnTo>
                    <a:pt x="426577" y="467744"/>
                  </a:lnTo>
                  <a:lnTo>
                    <a:pt x="406108" y="463953"/>
                  </a:lnTo>
                  <a:lnTo>
                    <a:pt x="400117" y="449742"/>
                  </a:lnTo>
                  <a:lnTo>
                    <a:pt x="383791" y="458295"/>
                  </a:lnTo>
                  <a:lnTo>
                    <a:pt x="362398" y="454514"/>
                  </a:lnTo>
                  <a:lnTo>
                    <a:pt x="353473" y="442217"/>
                  </a:lnTo>
                  <a:lnTo>
                    <a:pt x="336518" y="439721"/>
                  </a:lnTo>
                  <a:lnTo>
                    <a:pt x="324002" y="440379"/>
                  </a:lnTo>
                  <a:lnTo>
                    <a:pt x="322479" y="431968"/>
                  </a:lnTo>
                  <a:lnTo>
                    <a:pt x="313258" y="431292"/>
                  </a:lnTo>
                  <a:lnTo>
                    <a:pt x="301094" y="429701"/>
                  </a:lnTo>
                  <a:lnTo>
                    <a:pt x="284559" y="433749"/>
                  </a:lnTo>
                  <a:lnTo>
                    <a:pt x="272948" y="433083"/>
                  </a:lnTo>
                  <a:lnTo>
                    <a:pt x="266338" y="435559"/>
                  </a:lnTo>
                  <a:lnTo>
                    <a:pt x="267767" y="403450"/>
                  </a:lnTo>
                  <a:lnTo>
                    <a:pt x="258861" y="393459"/>
                  </a:lnTo>
                  <a:lnTo>
                    <a:pt x="256899" y="376933"/>
                  </a:lnTo>
                  <a:lnTo>
                    <a:pt x="260832" y="360759"/>
                  </a:lnTo>
                  <a:lnTo>
                    <a:pt x="255422" y="350415"/>
                  </a:lnTo>
                  <a:lnTo>
                    <a:pt x="254927" y="333575"/>
                  </a:lnTo>
                  <a:lnTo>
                    <a:pt x="222523" y="333803"/>
                  </a:lnTo>
                  <a:lnTo>
                    <a:pt x="224857" y="324174"/>
                  </a:lnTo>
                  <a:lnTo>
                    <a:pt x="211226" y="324278"/>
                  </a:lnTo>
                  <a:lnTo>
                    <a:pt x="209788" y="328908"/>
                  </a:lnTo>
                  <a:lnTo>
                    <a:pt x="193224" y="329946"/>
                  </a:lnTo>
                  <a:lnTo>
                    <a:pt x="186518" y="345538"/>
                  </a:lnTo>
                  <a:lnTo>
                    <a:pt x="182518" y="352244"/>
                  </a:lnTo>
                  <a:lnTo>
                    <a:pt x="167764" y="348462"/>
                  </a:lnTo>
                  <a:lnTo>
                    <a:pt x="158953" y="352225"/>
                  </a:lnTo>
                  <a:lnTo>
                    <a:pt x="141294" y="354397"/>
                  </a:lnTo>
                  <a:lnTo>
                    <a:pt x="131064" y="340385"/>
                  </a:lnTo>
                  <a:lnTo>
                    <a:pt x="124920" y="331736"/>
                  </a:lnTo>
                  <a:lnTo>
                    <a:pt x="117262" y="315716"/>
                  </a:lnTo>
                  <a:lnTo>
                    <a:pt x="110671" y="295827"/>
                  </a:lnTo>
                  <a:lnTo>
                    <a:pt x="31861" y="295475"/>
                  </a:lnTo>
                  <a:lnTo>
                    <a:pt x="22498" y="298675"/>
                  </a:lnTo>
                  <a:lnTo>
                    <a:pt x="14754" y="298180"/>
                  </a:lnTo>
                  <a:lnTo>
                    <a:pt x="3734" y="301762"/>
                  </a:lnTo>
                  <a:lnTo>
                    <a:pt x="0" y="293494"/>
                  </a:lnTo>
                  <a:lnTo>
                    <a:pt x="6791" y="290674"/>
                  </a:lnTo>
                  <a:lnTo>
                    <a:pt x="7620" y="279054"/>
                  </a:lnTo>
                  <a:lnTo>
                    <a:pt x="11992" y="272205"/>
                  </a:lnTo>
                  <a:lnTo>
                    <a:pt x="21707" y="266614"/>
                  </a:lnTo>
                  <a:lnTo>
                    <a:pt x="28727" y="269319"/>
                  </a:lnTo>
                  <a:lnTo>
                    <a:pt x="37862" y="259137"/>
                  </a:lnTo>
                  <a:lnTo>
                    <a:pt x="52407" y="259394"/>
                  </a:lnTo>
                  <a:lnTo>
                    <a:pt x="54121" y="266928"/>
                  </a:lnTo>
                  <a:lnTo>
                    <a:pt x="64103" y="271643"/>
                  </a:lnTo>
                  <a:lnTo>
                    <a:pt x="79810" y="254965"/>
                  </a:lnTo>
                  <a:lnTo>
                    <a:pt x="95374" y="241973"/>
                  </a:lnTo>
                  <a:lnTo>
                    <a:pt x="102118" y="233467"/>
                  </a:lnTo>
                  <a:lnTo>
                    <a:pt x="101222" y="211607"/>
                  </a:lnTo>
                  <a:lnTo>
                    <a:pt x="112823" y="185814"/>
                  </a:lnTo>
                  <a:lnTo>
                    <a:pt x="125063" y="172145"/>
                  </a:lnTo>
                  <a:lnTo>
                    <a:pt x="142647" y="159363"/>
                  </a:lnTo>
                  <a:lnTo>
                    <a:pt x="145713" y="150895"/>
                  </a:lnTo>
                  <a:lnTo>
                    <a:pt x="146380" y="141170"/>
                  </a:lnTo>
                  <a:lnTo>
                    <a:pt x="150733" y="131969"/>
                  </a:lnTo>
                  <a:lnTo>
                    <a:pt x="149333" y="116929"/>
                  </a:lnTo>
                  <a:lnTo>
                    <a:pt x="152657" y="93411"/>
                  </a:lnTo>
                  <a:lnTo>
                    <a:pt x="157886" y="76848"/>
                  </a:lnTo>
                  <a:lnTo>
                    <a:pt x="165878" y="62655"/>
                  </a:lnTo>
                  <a:lnTo>
                    <a:pt x="167468" y="46606"/>
                  </a:lnTo>
                  <a:lnTo>
                    <a:pt x="169869" y="28060"/>
                  </a:lnTo>
                  <a:lnTo>
                    <a:pt x="180261" y="14554"/>
                  </a:lnTo>
                  <a:lnTo>
                    <a:pt x="194567" y="5982"/>
                  </a:lnTo>
                  <a:lnTo>
                    <a:pt x="216541" y="15030"/>
                  </a:lnTo>
                  <a:lnTo>
                    <a:pt x="233553" y="24841"/>
                  </a:lnTo>
                  <a:lnTo>
                    <a:pt x="253089" y="27461"/>
                  </a:lnTo>
                  <a:lnTo>
                    <a:pt x="273015" y="32651"/>
                  </a:lnTo>
                  <a:lnTo>
                    <a:pt x="280997" y="16583"/>
                  </a:lnTo>
                  <a:lnTo>
                    <a:pt x="284664" y="14535"/>
                  </a:lnTo>
                  <a:lnTo>
                    <a:pt x="296837" y="17211"/>
                  </a:lnTo>
                  <a:lnTo>
                    <a:pt x="326564" y="3924"/>
                  </a:lnTo>
                  <a:lnTo>
                    <a:pt x="337109" y="9553"/>
                  </a:lnTo>
                  <a:lnTo>
                    <a:pt x="345748" y="8753"/>
                  </a:lnTo>
                  <a:lnTo>
                    <a:pt x="349758" y="2276"/>
                  </a:lnTo>
                  <a:lnTo>
                    <a:pt x="359683" y="0"/>
                  </a:lnTo>
                  <a:lnTo>
                    <a:pt x="379771" y="2800"/>
                  </a:lnTo>
                  <a:lnTo>
                    <a:pt x="396907" y="3410"/>
                  </a:lnTo>
                  <a:lnTo>
                    <a:pt x="405717" y="590"/>
                  </a:lnTo>
                  <a:lnTo>
                    <a:pt x="421900" y="22565"/>
                  </a:lnTo>
                  <a:lnTo>
                    <a:pt x="433892" y="25793"/>
                  </a:lnTo>
                  <a:lnTo>
                    <a:pt x="441036" y="21326"/>
                  </a:lnTo>
                  <a:lnTo>
                    <a:pt x="453390" y="23070"/>
                  </a:lnTo>
                  <a:lnTo>
                    <a:pt x="468259" y="17450"/>
                  </a:lnTo>
                  <a:lnTo>
                    <a:pt x="474602" y="2880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005F1F0-5D2D-FD4C-BB8D-73F8A9E2C9BA}"/>
                </a:ext>
              </a:extLst>
            </p:cNvPr>
            <p:cNvSpPr/>
            <p:nvPr/>
          </p:nvSpPr>
          <p:spPr>
            <a:xfrm>
              <a:off x="8627697" y="5163997"/>
              <a:ext cx="344909" cy="237324"/>
            </a:xfrm>
            <a:custGeom>
              <a:avLst/>
              <a:gdLst>
                <a:gd name="connsiteX0" fmla="*/ 21898 w 344909"/>
                <a:gd name="connsiteY0" fmla="*/ 100051 h 237324"/>
                <a:gd name="connsiteX1" fmla="*/ 43987 w 344909"/>
                <a:gd name="connsiteY1" fmla="*/ 98031 h 237324"/>
                <a:gd name="connsiteX2" fmla="*/ 48902 w 344909"/>
                <a:gd name="connsiteY2" fmla="*/ 91154 h 237324"/>
                <a:gd name="connsiteX3" fmla="*/ 53330 w 344909"/>
                <a:gd name="connsiteY3" fmla="*/ 91669 h 237324"/>
                <a:gd name="connsiteX4" fmla="*/ 59998 w 344909"/>
                <a:gd name="connsiteY4" fmla="*/ 97736 h 237324"/>
                <a:gd name="connsiteX5" fmla="*/ 93622 w 344909"/>
                <a:gd name="connsiteY5" fmla="*/ 87487 h 237324"/>
                <a:gd name="connsiteX6" fmla="*/ 104956 w 344909"/>
                <a:gd name="connsiteY6" fmla="*/ 77029 h 237324"/>
                <a:gd name="connsiteX7" fmla="*/ 118891 w 344909"/>
                <a:gd name="connsiteY7" fmla="*/ 67656 h 237324"/>
                <a:gd name="connsiteX8" fmla="*/ 116243 w 344909"/>
                <a:gd name="connsiteY8" fmla="*/ 58207 h 237324"/>
                <a:gd name="connsiteX9" fmla="*/ 123777 w 344909"/>
                <a:gd name="connsiteY9" fmla="*/ 55731 h 237324"/>
                <a:gd name="connsiteX10" fmla="*/ 149571 w 344909"/>
                <a:gd name="connsiteY10" fmla="*/ 57407 h 237324"/>
                <a:gd name="connsiteX11" fmla="*/ 174698 w 344909"/>
                <a:gd name="connsiteY11" fmla="*/ 44948 h 237324"/>
                <a:gd name="connsiteX12" fmla="*/ 194006 w 344909"/>
                <a:gd name="connsiteY12" fmla="*/ 15554 h 237324"/>
                <a:gd name="connsiteX13" fmla="*/ 207559 w 344909"/>
                <a:gd name="connsiteY13" fmla="*/ 4619 h 237324"/>
                <a:gd name="connsiteX14" fmla="*/ 224467 w 344909"/>
                <a:gd name="connsiteY14" fmla="*/ 0 h 237324"/>
                <a:gd name="connsiteX15" fmla="*/ 227495 w 344909"/>
                <a:gd name="connsiteY15" fmla="*/ 11573 h 237324"/>
                <a:gd name="connsiteX16" fmla="*/ 242897 w 344909"/>
                <a:gd name="connsiteY16" fmla="*/ 28442 h 237324"/>
                <a:gd name="connsiteX17" fmla="*/ 242974 w 344909"/>
                <a:gd name="connsiteY17" fmla="*/ 39424 h 237324"/>
                <a:gd name="connsiteX18" fmla="*/ 238640 w 344909"/>
                <a:gd name="connsiteY18" fmla="*/ 50616 h 237324"/>
                <a:gd name="connsiteX19" fmla="*/ 240345 w 344909"/>
                <a:gd name="connsiteY19" fmla="*/ 58969 h 237324"/>
                <a:gd name="connsiteX20" fmla="*/ 249612 w 344909"/>
                <a:gd name="connsiteY20" fmla="*/ 66703 h 237324"/>
                <a:gd name="connsiteX21" fmla="*/ 269948 w 344909"/>
                <a:gd name="connsiteY21" fmla="*/ 78429 h 237324"/>
                <a:gd name="connsiteX22" fmla="*/ 284569 w 344909"/>
                <a:gd name="connsiteY22" fmla="*/ 89249 h 237324"/>
                <a:gd name="connsiteX23" fmla="*/ 284817 w 344909"/>
                <a:gd name="connsiteY23" fmla="*/ 97955 h 237324"/>
                <a:gd name="connsiteX24" fmla="*/ 302781 w 344909"/>
                <a:gd name="connsiteY24" fmla="*/ 111881 h 237324"/>
                <a:gd name="connsiteX25" fmla="*/ 313906 w 344909"/>
                <a:gd name="connsiteY25" fmla="*/ 123444 h 237324"/>
                <a:gd name="connsiteX26" fmla="*/ 320650 w 344909"/>
                <a:gd name="connsiteY26" fmla="*/ 139455 h 237324"/>
                <a:gd name="connsiteX27" fmla="*/ 340614 w 344909"/>
                <a:gd name="connsiteY27" fmla="*/ 150009 h 237324"/>
                <a:gd name="connsiteX28" fmla="*/ 344910 w 344909"/>
                <a:gd name="connsiteY28" fmla="*/ 158458 h 237324"/>
                <a:gd name="connsiteX29" fmla="*/ 336099 w 344909"/>
                <a:gd name="connsiteY29" fmla="*/ 161277 h 237324"/>
                <a:gd name="connsiteX30" fmla="*/ 318964 w 344909"/>
                <a:gd name="connsiteY30" fmla="*/ 160668 h 237324"/>
                <a:gd name="connsiteX31" fmla="*/ 298875 w 344909"/>
                <a:gd name="connsiteY31" fmla="*/ 157867 h 237324"/>
                <a:gd name="connsiteX32" fmla="*/ 288950 w 344909"/>
                <a:gd name="connsiteY32" fmla="*/ 160144 h 237324"/>
                <a:gd name="connsiteX33" fmla="*/ 284941 w 344909"/>
                <a:gd name="connsiteY33" fmla="*/ 166621 h 237324"/>
                <a:gd name="connsiteX34" fmla="*/ 276301 w 344909"/>
                <a:gd name="connsiteY34" fmla="*/ 167421 h 237324"/>
                <a:gd name="connsiteX35" fmla="*/ 265757 w 344909"/>
                <a:gd name="connsiteY35" fmla="*/ 161792 h 237324"/>
                <a:gd name="connsiteX36" fmla="*/ 236030 w 344909"/>
                <a:gd name="connsiteY36" fmla="*/ 175079 h 237324"/>
                <a:gd name="connsiteX37" fmla="*/ 223857 w 344909"/>
                <a:gd name="connsiteY37" fmla="*/ 172403 h 237324"/>
                <a:gd name="connsiteX38" fmla="*/ 220189 w 344909"/>
                <a:gd name="connsiteY38" fmla="*/ 174450 h 237324"/>
                <a:gd name="connsiteX39" fmla="*/ 212207 w 344909"/>
                <a:gd name="connsiteY39" fmla="*/ 190519 h 237324"/>
                <a:gd name="connsiteX40" fmla="*/ 192281 w 344909"/>
                <a:gd name="connsiteY40" fmla="*/ 185328 h 237324"/>
                <a:gd name="connsiteX41" fmla="*/ 172746 w 344909"/>
                <a:gd name="connsiteY41" fmla="*/ 182709 h 237324"/>
                <a:gd name="connsiteX42" fmla="*/ 155734 w 344909"/>
                <a:gd name="connsiteY42" fmla="*/ 172898 h 237324"/>
                <a:gd name="connsiteX43" fmla="*/ 133760 w 344909"/>
                <a:gd name="connsiteY43" fmla="*/ 163849 h 237324"/>
                <a:gd name="connsiteX44" fmla="*/ 119453 w 344909"/>
                <a:gd name="connsiteY44" fmla="*/ 172421 h 237324"/>
                <a:gd name="connsiteX45" fmla="*/ 109061 w 344909"/>
                <a:gd name="connsiteY45" fmla="*/ 185928 h 237324"/>
                <a:gd name="connsiteX46" fmla="*/ 106661 w 344909"/>
                <a:gd name="connsiteY46" fmla="*/ 204473 h 237324"/>
                <a:gd name="connsiteX47" fmla="*/ 89478 w 344909"/>
                <a:gd name="connsiteY47" fmla="*/ 202987 h 237324"/>
                <a:gd name="connsiteX48" fmla="*/ 71409 w 344909"/>
                <a:gd name="connsiteY48" fmla="*/ 198520 h 237324"/>
                <a:gd name="connsiteX49" fmla="*/ 55493 w 344909"/>
                <a:gd name="connsiteY49" fmla="*/ 212607 h 237324"/>
                <a:gd name="connsiteX50" fmla="*/ 41482 w 344909"/>
                <a:gd name="connsiteY50" fmla="*/ 237325 h 237324"/>
                <a:gd name="connsiteX51" fmla="*/ 38671 w 344909"/>
                <a:gd name="connsiteY51" fmla="*/ 229629 h 237324"/>
                <a:gd name="connsiteX52" fmla="*/ 37472 w 344909"/>
                <a:gd name="connsiteY52" fmla="*/ 217513 h 237324"/>
                <a:gd name="connsiteX53" fmla="*/ 25261 w 344909"/>
                <a:gd name="connsiteY53" fmla="*/ 208969 h 237324"/>
                <a:gd name="connsiteX54" fmla="*/ 15402 w 344909"/>
                <a:gd name="connsiteY54" fmla="*/ 195243 h 237324"/>
                <a:gd name="connsiteX55" fmla="*/ 13125 w 344909"/>
                <a:gd name="connsiteY55" fmla="*/ 185699 h 237324"/>
                <a:gd name="connsiteX56" fmla="*/ 505 w 344909"/>
                <a:gd name="connsiteY56" fmla="*/ 171802 h 237324"/>
                <a:gd name="connsiteX57" fmla="*/ 2657 w 344909"/>
                <a:gd name="connsiteY57" fmla="*/ 163868 h 237324"/>
                <a:gd name="connsiteX58" fmla="*/ 0 w 344909"/>
                <a:gd name="connsiteY58" fmla="*/ 152648 h 237324"/>
                <a:gd name="connsiteX59" fmla="*/ 2057 w 344909"/>
                <a:gd name="connsiteY59" fmla="*/ 131978 h 237324"/>
                <a:gd name="connsiteX60" fmla="*/ 8468 w 344909"/>
                <a:gd name="connsiteY60" fmla="*/ 127130 h 23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44909" h="237324">
                  <a:moveTo>
                    <a:pt x="21898" y="100051"/>
                  </a:moveTo>
                  <a:lnTo>
                    <a:pt x="43987" y="98031"/>
                  </a:lnTo>
                  <a:lnTo>
                    <a:pt x="48902" y="91154"/>
                  </a:lnTo>
                  <a:lnTo>
                    <a:pt x="53330" y="91669"/>
                  </a:lnTo>
                  <a:lnTo>
                    <a:pt x="59998" y="97736"/>
                  </a:lnTo>
                  <a:lnTo>
                    <a:pt x="93622" y="87487"/>
                  </a:lnTo>
                  <a:lnTo>
                    <a:pt x="104956" y="77029"/>
                  </a:lnTo>
                  <a:lnTo>
                    <a:pt x="118891" y="67656"/>
                  </a:lnTo>
                  <a:lnTo>
                    <a:pt x="116243" y="58207"/>
                  </a:lnTo>
                  <a:lnTo>
                    <a:pt x="123777" y="55731"/>
                  </a:lnTo>
                  <a:lnTo>
                    <a:pt x="149571" y="57407"/>
                  </a:lnTo>
                  <a:lnTo>
                    <a:pt x="174698" y="44948"/>
                  </a:lnTo>
                  <a:lnTo>
                    <a:pt x="194006" y="15554"/>
                  </a:lnTo>
                  <a:lnTo>
                    <a:pt x="207559" y="4619"/>
                  </a:lnTo>
                  <a:lnTo>
                    <a:pt x="224467" y="0"/>
                  </a:lnTo>
                  <a:lnTo>
                    <a:pt x="227495" y="11573"/>
                  </a:lnTo>
                  <a:lnTo>
                    <a:pt x="242897" y="28442"/>
                  </a:lnTo>
                  <a:lnTo>
                    <a:pt x="242974" y="39424"/>
                  </a:lnTo>
                  <a:lnTo>
                    <a:pt x="238640" y="50616"/>
                  </a:lnTo>
                  <a:lnTo>
                    <a:pt x="240345" y="58969"/>
                  </a:lnTo>
                  <a:lnTo>
                    <a:pt x="249612" y="66703"/>
                  </a:lnTo>
                  <a:lnTo>
                    <a:pt x="269948" y="78429"/>
                  </a:lnTo>
                  <a:lnTo>
                    <a:pt x="284569" y="89249"/>
                  </a:lnTo>
                  <a:lnTo>
                    <a:pt x="284817" y="97955"/>
                  </a:lnTo>
                  <a:lnTo>
                    <a:pt x="302781" y="111881"/>
                  </a:lnTo>
                  <a:lnTo>
                    <a:pt x="313906" y="123444"/>
                  </a:lnTo>
                  <a:lnTo>
                    <a:pt x="320650" y="139455"/>
                  </a:lnTo>
                  <a:lnTo>
                    <a:pt x="340614" y="150009"/>
                  </a:lnTo>
                  <a:lnTo>
                    <a:pt x="344910" y="158458"/>
                  </a:lnTo>
                  <a:lnTo>
                    <a:pt x="336099" y="161277"/>
                  </a:lnTo>
                  <a:lnTo>
                    <a:pt x="318964" y="160668"/>
                  </a:lnTo>
                  <a:lnTo>
                    <a:pt x="298875" y="157867"/>
                  </a:lnTo>
                  <a:lnTo>
                    <a:pt x="288950" y="160144"/>
                  </a:lnTo>
                  <a:lnTo>
                    <a:pt x="284941" y="166621"/>
                  </a:lnTo>
                  <a:lnTo>
                    <a:pt x="276301" y="167421"/>
                  </a:lnTo>
                  <a:lnTo>
                    <a:pt x="265757" y="161792"/>
                  </a:lnTo>
                  <a:lnTo>
                    <a:pt x="236030" y="175079"/>
                  </a:lnTo>
                  <a:lnTo>
                    <a:pt x="223857" y="172403"/>
                  </a:lnTo>
                  <a:lnTo>
                    <a:pt x="220189" y="174450"/>
                  </a:lnTo>
                  <a:lnTo>
                    <a:pt x="212207" y="190519"/>
                  </a:lnTo>
                  <a:lnTo>
                    <a:pt x="192281" y="185328"/>
                  </a:lnTo>
                  <a:lnTo>
                    <a:pt x="172746" y="182709"/>
                  </a:lnTo>
                  <a:lnTo>
                    <a:pt x="155734" y="172898"/>
                  </a:lnTo>
                  <a:lnTo>
                    <a:pt x="133760" y="163849"/>
                  </a:lnTo>
                  <a:lnTo>
                    <a:pt x="119453" y="172421"/>
                  </a:lnTo>
                  <a:lnTo>
                    <a:pt x="109061" y="185928"/>
                  </a:lnTo>
                  <a:lnTo>
                    <a:pt x="106661" y="204473"/>
                  </a:lnTo>
                  <a:lnTo>
                    <a:pt x="89478" y="202987"/>
                  </a:lnTo>
                  <a:lnTo>
                    <a:pt x="71409" y="198520"/>
                  </a:lnTo>
                  <a:lnTo>
                    <a:pt x="55493" y="212607"/>
                  </a:lnTo>
                  <a:lnTo>
                    <a:pt x="41482" y="237325"/>
                  </a:lnTo>
                  <a:lnTo>
                    <a:pt x="38671" y="229629"/>
                  </a:lnTo>
                  <a:lnTo>
                    <a:pt x="37472" y="217513"/>
                  </a:lnTo>
                  <a:lnTo>
                    <a:pt x="25261" y="208969"/>
                  </a:lnTo>
                  <a:lnTo>
                    <a:pt x="15402" y="195243"/>
                  </a:lnTo>
                  <a:lnTo>
                    <a:pt x="13125" y="185699"/>
                  </a:lnTo>
                  <a:lnTo>
                    <a:pt x="505" y="171802"/>
                  </a:lnTo>
                  <a:lnTo>
                    <a:pt x="2657" y="163868"/>
                  </a:lnTo>
                  <a:lnTo>
                    <a:pt x="0" y="152648"/>
                  </a:lnTo>
                  <a:lnTo>
                    <a:pt x="2057" y="131978"/>
                  </a:lnTo>
                  <a:lnTo>
                    <a:pt x="8468" y="12713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DD15DC9-CC00-B848-B358-0F12A3173F01}"/>
                </a:ext>
              </a:extLst>
            </p:cNvPr>
            <p:cNvSpPr/>
            <p:nvPr/>
          </p:nvSpPr>
          <p:spPr>
            <a:xfrm>
              <a:off x="8537809" y="5362517"/>
              <a:ext cx="196548" cy="232800"/>
            </a:xfrm>
            <a:custGeom>
              <a:avLst/>
              <a:gdLst>
                <a:gd name="connsiteX0" fmla="*/ 50787 w 196548"/>
                <a:gd name="connsiteY0" fmla="*/ 225962 h 232800"/>
                <a:gd name="connsiteX1" fmla="*/ 40786 w 196548"/>
                <a:gd name="connsiteY1" fmla="*/ 216827 h 232800"/>
                <a:gd name="connsiteX2" fmla="*/ 32709 w 196548"/>
                <a:gd name="connsiteY2" fmla="*/ 221304 h 232800"/>
                <a:gd name="connsiteX3" fmla="*/ 21936 w 196548"/>
                <a:gd name="connsiteY3" fmla="*/ 232801 h 232800"/>
                <a:gd name="connsiteX4" fmla="*/ 0 w 196548"/>
                <a:gd name="connsiteY4" fmla="*/ 204616 h 232800"/>
                <a:gd name="connsiteX5" fmla="*/ 20336 w 196548"/>
                <a:gd name="connsiteY5" fmla="*/ 189938 h 232800"/>
                <a:gd name="connsiteX6" fmla="*/ 10268 w 196548"/>
                <a:gd name="connsiteY6" fmla="*/ 172374 h 232800"/>
                <a:gd name="connsiteX7" fmla="*/ 19421 w 196548"/>
                <a:gd name="connsiteY7" fmla="*/ 165697 h 232800"/>
                <a:gd name="connsiteX8" fmla="*/ 37443 w 196548"/>
                <a:gd name="connsiteY8" fmla="*/ 162440 h 232800"/>
                <a:gd name="connsiteX9" fmla="*/ 39567 w 196548"/>
                <a:gd name="connsiteY9" fmla="*/ 150676 h 232800"/>
                <a:gd name="connsiteX10" fmla="*/ 53835 w 196548"/>
                <a:gd name="connsiteY10" fmla="*/ 163421 h 232800"/>
                <a:gd name="connsiteX11" fmla="*/ 77410 w 196548"/>
                <a:gd name="connsiteY11" fmla="*/ 164545 h 232800"/>
                <a:gd name="connsiteX12" fmla="*/ 85611 w 196548"/>
                <a:gd name="connsiteY12" fmla="*/ 152000 h 232800"/>
                <a:gd name="connsiteX13" fmla="*/ 88983 w 196548"/>
                <a:gd name="connsiteY13" fmla="*/ 134350 h 232800"/>
                <a:gd name="connsiteX14" fmla="*/ 86068 w 196548"/>
                <a:gd name="connsiteY14" fmla="*/ 113633 h 232800"/>
                <a:gd name="connsiteX15" fmla="*/ 73428 w 196548"/>
                <a:gd name="connsiteY15" fmla="*/ 97946 h 232800"/>
                <a:gd name="connsiteX16" fmla="*/ 84992 w 196548"/>
                <a:gd name="connsiteY16" fmla="*/ 67218 h 232800"/>
                <a:gd name="connsiteX17" fmla="*/ 78333 w 196548"/>
                <a:gd name="connsiteY17" fmla="*/ 61951 h 232800"/>
                <a:gd name="connsiteX18" fmla="*/ 58464 w 196548"/>
                <a:gd name="connsiteY18" fmla="*/ 64113 h 232800"/>
                <a:gd name="connsiteX19" fmla="*/ 50997 w 196548"/>
                <a:gd name="connsiteY19" fmla="*/ 50397 h 232800"/>
                <a:gd name="connsiteX20" fmla="*/ 52940 w 196548"/>
                <a:gd name="connsiteY20" fmla="*/ 38814 h 232800"/>
                <a:gd name="connsiteX21" fmla="*/ 86639 w 196548"/>
                <a:gd name="connsiteY21" fmla="*/ 39862 h 232800"/>
                <a:gd name="connsiteX22" fmla="*/ 108233 w 196548"/>
                <a:gd name="connsiteY22" fmla="*/ 46863 h 232800"/>
                <a:gd name="connsiteX23" fmla="*/ 129454 w 196548"/>
                <a:gd name="connsiteY23" fmla="*/ 53140 h 232800"/>
                <a:gd name="connsiteX24" fmla="*/ 131369 w 196548"/>
                <a:gd name="connsiteY24" fmla="*/ 38805 h 232800"/>
                <a:gd name="connsiteX25" fmla="*/ 145380 w 196548"/>
                <a:gd name="connsiteY25" fmla="*/ 14088 h 232800"/>
                <a:gd name="connsiteX26" fmla="*/ 161296 w 196548"/>
                <a:gd name="connsiteY26" fmla="*/ 0 h 232800"/>
                <a:gd name="connsiteX27" fmla="*/ 179366 w 196548"/>
                <a:gd name="connsiteY27" fmla="*/ 4467 h 232800"/>
                <a:gd name="connsiteX28" fmla="*/ 196548 w 196548"/>
                <a:gd name="connsiteY28" fmla="*/ 5953 h 232800"/>
                <a:gd name="connsiteX29" fmla="*/ 194958 w 196548"/>
                <a:gd name="connsiteY29" fmla="*/ 22003 h 232800"/>
                <a:gd name="connsiteX30" fmla="*/ 186966 w 196548"/>
                <a:gd name="connsiteY30" fmla="*/ 36195 h 232800"/>
                <a:gd name="connsiteX31" fmla="*/ 181737 w 196548"/>
                <a:gd name="connsiteY31" fmla="*/ 52759 h 232800"/>
                <a:gd name="connsiteX32" fmla="*/ 178413 w 196548"/>
                <a:gd name="connsiteY32" fmla="*/ 76276 h 232800"/>
                <a:gd name="connsiteX33" fmla="*/ 179813 w 196548"/>
                <a:gd name="connsiteY33" fmla="*/ 91316 h 232800"/>
                <a:gd name="connsiteX34" fmla="*/ 175460 w 196548"/>
                <a:gd name="connsiteY34" fmla="*/ 100517 h 232800"/>
                <a:gd name="connsiteX35" fmla="*/ 174793 w 196548"/>
                <a:gd name="connsiteY35" fmla="*/ 110242 h 232800"/>
                <a:gd name="connsiteX36" fmla="*/ 171726 w 196548"/>
                <a:gd name="connsiteY36" fmla="*/ 118710 h 232800"/>
                <a:gd name="connsiteX37" fmla="*/ 154143 w 196548"/>
                <a:gd name="connsiteY37" fmla="*/ 131493 h 232800"/>
                <a:gd name="connsiteX38" fmla="*/ 141903 w 196548"/>
                <a:gd name="connsiteY38" fmla="*/ 145161 h 232800"/>
                <a:gd name="connsiteX39" fmla="*/ 130302 w 196548"/>
                <a:gd name="connsiteY39" fmla="*/ 170955 h 232800"/>
                <a:gd name="connsiteX40" fmla="*/ 131198 w 196548"/>
                <a:gd name="connsiteY40" fmla="*/ 192815 h 232800"/>
                <a:gd name="connsiteX41" fmla="*/ 124454 w 196548"/>
                <a:gd name="connsiteY41" fmla="*/ 201321 h 232800"/>
                <a:gd name="connsiteX42" fmla="*/ 108890 w 196548"/>
                <a:gd name="connsiteY42" fmla="*/ 214313 h 232800"/>
                <a:gd name="connsiteX43" fmla="*/ 93183 w 196548"/>
                <a:gd name="connsiteY43" fmla="*/ 230991 h 232800"/>
                <a:gd name="connsiteX44" fmla="*/ 83201 w 196548"/>
                <a:gd name="connsiteY44" fmla="*/ 226276 h 232800"/>
                <a:gd name="connsiteX45" fmla="*/ 81487 w 196548"/>
                <a:gd name="connsiteY45" fmla="*/ 218742 h 232800"/>
                <a:gd name="connsiteX46" fmla="*/ 66942 w 196548"/>
                <a:gd name="connsiteY46" fmla="*/ 218485 h 232800"/>
                <a:gd name="connsiteX47" fmla="*/ 57807 w 196548"/>
                <a:gd name="connsiteY47" fmla="*/ 228667 h 23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96548" h="232800">
                  <a:moveTo>
                    <a:pt x="50787" y="225962"/>
                  </a:moveTo>
                  <a:lnTo>
                    <a:pt x="40786" y="216827"/>
                  </a:lnTo>
                  <a:lnTo>
                    <a:pt x="32709" y="221304"/>
                  </a:lnTo>
                  <a:lnTo>
                    <a:pt x="21936" y="232801"/>
                  </a:lnTo>
                  <a:lnTo>
                    <a:pt x="0" y="204616"/>
                  </a:lnTo>
                  <a:lnTo>
                    <a:pt x="20336" y="189938"/>
                  </a:lnTo>
                  <a:lnTo>
                    <a:pt x="10268" y="172374"/>
                  </a:lnTo>
                  <a:lnTo>
                    <a:pt x="19421" y="165697"/>
                  </a:lnTo>
                  <a:lnTo>
                    <a:pt x="37443" y="162440"/>
                  </a:lnTo>
                  <a:lnTo>
                    <a:pt x="39567" y="150676"/>
                  </a:lnTo>
                  <a:lnTo>
                    <a:pt x="53835" y="163421"/>
                  </a:lnTo>
                  <a:lnTo>
                    <a:pt x="77410" y="164545"/>
                  </a:lnTo>
                  <a:lnTo>
                    <a:pt x="85611" y="152000"/>
                  </a:lnTo>
                  <a:lnTo>
                    <a:pt x="88983" y="134350"/>
                  </a:lnTo>
                  <a:lnTo>
                    <a:pt x="86068" y="113633"/>
                  </a:lnTo>
                  <a:lnTo>
                    <a:pt x="73428" y="97946"/>
                  </a:lnTo>
                  <a:lnTo>
                    <a:pt x="84992" y="67218"/>
                  </a:lnTo>
                  <a:lnTo>
                    <a:pt x="78333" y="61951"/>
                  </a:lnTo>
                  <a:lnTo>
                    <a:pt x="58464" y="64113"/>
                  </a:lnTo>
                  <a:lnTo>
                    <a:pt x="50997" y="50397"/>
                  </a:lnTo>
                  <a:lnTo>
                    <a:pt x="52940" y="38814"/>
                  </a:lnTo>
                  <a:lnTo>
                    <a:pt x="86639" y="39862"/>
                  </a:lnTo>
                  <a:lnTo>
                    <a:pt x="108233" y="46863"/>
                  </a:lnTo>
                  <a:lnTo>
                    <a:pt x="129454" y="53140"/>
                  </a:lnTo>
                  <a:lnTo>
                    <a:pt x="131369" y="38805"/>
                  </a:lnTo>
                  <a:lnTo>
                    <a:pt x="145380" y="14088"/>
                  </a:lnTo>
                  <a:lnTo>
                    <a:pt x="161296" y="0"/>
                  </a:lnTo>
                  <a:lnTo>
                    <a:pt x="179366" y="4467"/>
                  </a:lnTo>
                  <a:lnTo>
                    <a:pt x="196548" y="5953"/>
                  </a:lnTo>
                  <a:lnTo>
                    <a:pt x="194958" y="22003"/>
                  </a:lnTo>
                  <a:lnTo>
                    <a:pt x="186966" y="36195"/>
                  </a:lnTo>
                  <a:lnTo>
                    <a:pt x="181737" y="52759"/>
                  </a:lnTo>
                  <a:lnTo>
                    <a:pt x="178413" y="76276"/>
                  </a:lnTo>
                  <a:lnTo>
                    <a:pt x="179813" y="91316"/>
                  </a:lnTo>
                  <a:lnTo>
                    <a:pt x="175460" y="100517"/>
                  </a:lnTo>
                  <a:lnTo>
                    <a:pt x="174793" y="110242"/>
                  </a:lnTo>
                  <a:lnTo>
                    <a:pt x="171726" y="118710"/>
                  </a:lnTo>
                  <a:lnTo>
                    <a:pt x="154143" y="131493"/>
                  </a:lnTo>
                  <a:lnTo>
                    <a:pt x="141903" y="145161"/>
                  </a:lnTo>
                  <a:lnTo>
                    <a:pt x="130302" y="170955"/>
                  </a:lnTo>
                  <a:lnTo>
                    <a:pt x="131198" y="192815"/>
                  </a:lnTo>
                  <a:lnTo>
                    <a:pt x="124454" y="201321"/>
                  </a:lnTo>
                  <a:lnTo>
                    <a:pt x="108890" y="214313"/>
                  </a:lnTo>
                  <a:lnTo>
                    <a:pt x="93183" y="230991"/>
                  </a:lnTo>
                  <a:lnTo>
                    <a:pt x="83201" y="226276"/>
                  </a:lnTo>
                  <a:lnTo>
                    <a:pt x="81487" y="218742"/>
                  </a:lnTo>
                  <a:lnTo>
                    <a:pt x="66942" y="218485"/>
                  </a:lnTo>
                  <a:lnTo>
                    <a:pt x="57807" y="22866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85B7BF1-985B-9A4E-928A-A08827F5ABEE}"/>
                </a:ext>
              </a:extLst>
            </p:cNvPr>
            <p:cNvSpPr/>
            <p:nvPr/>
          </p:nvSpPr>
          <p:spPr>
            <a:xfrm>
              <a:off x="8402383" y="4010739"/>
              <a:ext cx="118043" cy="79895"/>
            </a:xfrm>
            <a:custGeom>
              <a:avLst/>
              <a:gdLst>
                <a:gd name="connsiteX0" fmla="*/ 95383 w 118043"/>
                <a:gd name="connsiteY0" fmla="*/ 12087 h 79895"/>
                <a:gd name="connsiteX1" fmla="*/ 96412 w 118043"/>
                <a:gd name="connsiteY1" fmla="*/ 19078 h 79895"/>
                <a:gd name="connsiteX2" fmla="*/ 92326 w 118043"/>
                <a:gd name="connsiteY2" fmla="*/ 28670 h 79895"/>
                <a:gd name="connsiteX3" fmla="*/ 104413 w 118043"/>
                <a:gd name="connsiteY3" fmla="*/ 35785 h 79895"/>
                <a:gd name="connsiteX4" fmla="*/ 118043 w 118043"/>
                <a:gd name="connsiteY4" fmla="*/ 36843 h 79895"/>
                <a:gd name="connsiteX5" fmla="*/ 115929 w 118043"/>
                <a:gd name="connsiteY5" fmla="*/ 52749 h 79895"/>
                <a:gd name="connsiteX6" fmla="*/ 104156 w 118043"/>
                <a:gd name="connsiteY6" fmla="*/ 59264 h 79895"/>
                <a:gd name="connsiteX7" fmla="*/ 84391 w 118043"/>
                <a:gd name="connsiteY7" fmla="*/ 54426 h 79895"/>
                <a:gd name="connsiteX8" fmla="*/ 78610 w 118043"/>
                <a:gd name="connsiteY8" fmla="*/ 69952 h 79895"/>
                <a:gd name="connsiteX9" fmla="*/ 65894 w 118043"/>
                <a:gd name="connsiteY9" fmla="*/ 71171 h 79895"/>
                <a:gd name="connsiteX10" fmla="*/ 61265 w 118043"/>
                <a:gd name="connsiteY10" fmla="*/ 65084 h 79895"/>
                <a:gd name="connsiteX11" fmla="*/ 46291 w 118043"/>
                <a:gd name="connsiteY11" fmla="*/ 78076 h 79895"/>
                <a:gd name="connsiteX12" fmla="*/ 33414 w 118043"/>
                <a:gd name="connsiteY12" fmla="*/ 79896 h 79895"/>
                <a:gd name="connsiteX13" fmla="*/ 21917 w 118043"/>
                <a:gd name="connsiteY13" fmla="*/ 71704 h 79895"/>
                <a:gd name="connsiteX14" fmla="*/ 12754 w 118043"/>
                <a:gd name="connsiteY14" fmla="*/ 54835 h 79895"/>
                <a:gd name="connsiteX15" fmla="*/ 0 w 118043"/>
                <a:gd name="connsiteY15" fmla="*/ 60874 h 79895"/>
                <a:gd name="connsiteX16" fmla="*/ 390 w 118043"/>
                <a:gd name="connsiteY16" fmla="*/ 43367 h 79895"/>
                <a:gd name="connsiteX17" fmla="*/ 19917 w 118043"/>
                <a:gd name="connsiteY17" fmla="*/ 21431 h 79895"/>
                <a:gd name="connsiteX18" fmla="*/ 19059 w 118043"/>
                <a:gd name="connsiteY18" fmla="*/ 11430 h 79895"/>
                <a:gd name="connsiteX19" fmla="*/ 31232 w 118043"/>
                <a:gd name="connsiteY19" fmla="*/ 15059 h 79895"/>
                <a:gd name="connsiteX20" fmla="*/ 38557 w 118043"/>
                <a:gd name="connsiteY20" fmla="*/ 8325 h 79895"/>
                <a:gd name="connsiteX21" fmla="*/ 61274 w 118043"/>
                <a:gd name="connsiteY21" fmla="*/ 8601 h 79895"/>
                <a:gd name="connsiteX22" fmla="*/ 66760 w 118043"/>
                <a:gd name="connsiteY22" fmla="*/ 0 h 79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8043" h="79895">
                  <a:moveTo>
                    <a:pt x="95383" y="12087"/>
                  </a:moveTo>
                  <a:lnTo>
                    <a:pt x="96412" y="19078"/>
                  </a:lnTo>
                  <a:lnTo>
                    <a:pt x="92326" y="28670"/>
                  </a:lnTo>
                  <a:lnTo>
                    <a:pt x="104413" y="35785"/>
                  </a:lnTo>
                  <a:lnTo>
                    <a:pt x="118043" y="36843"/>
                  </a:lnTo>
                  <a:lnTo>
                    <a:pt x="115929" y="52749"/>
                  </a:lnTo>
                  <a:lnTo>
                    <a:pt x="104156" y="59264"/>
                  </a:lnTo>
                  <a:lnTo>
                    <a:pt x="84391" y="54426"/>
                  </a:lnTo>
                  <a:lnTo>
                    <a:pt x="78610" y="69952"/>
                  </a:lnTo>
                  <a:lnTo>
                    <a:pt x="65894" y="71171"/>
                  </a:lnTo>
                  <a:lnTo>
                    <a:pt x="61265" y="65084"/>
                  </a:lnTo>
                  <a:lnTo>
                    <a:pt x="46291" y="78076"/>
                  </a:lnTo>
                  <a:lnTo>
                    <a:pt x="33414" y="79896"/>
                  </a:lnTo>
                  <a:lnTo>
                    <a:pt x="21917" y="71704"/>
                  </a:lnTo>
                  <a:lnTo>
                    <a:pt x="12754" y="54835"/>
                  </a:lnTo>
                  <a:lnTo>
                    <a:pt x="0" y="60874"/>
                  </a:lnTo>
                  <a:lnTo>
                    <a:pt x="390" y="43367"/>
                  </a:lnTo>
                  <a:lnTo>
                    <a:pt x="19917" y="21431"/>
                  </a:lnTo>
                  <a:lnTo>
                    <a:pt x="19059" y="11430"/>
                  </a:lnTo>
                  <a:lnTo>
                    <a:pt x="31232" y="15059"/>
                  </a:lnTo>
                  <a:lnTo>
                    <a:pt x="38557" y="8325"/>
                  </a:lnTo>
                  <a:lnTo>
                    <a:pt x="61274" y="8601"/>
                  </a:lnTo>
                  <a:lnTo>
                    <a:pt x="66760" y="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4FC5157-92F1-0848-8316-61E1AAA5A271}"/>
                </a:ext>
              </a:extLst>
            </p:cNvPr>
            <p:cNvSpPr/>
            <p:nvPr/>
          </p:nvSpPr>
          <p:spPr>
            <a:xfrm>
              <a:off x="8011782" y="5180704"/>
              <a:ext cx="161325" cy="165591"/>
            </a:xfrm>
            <a:custGeom>
              <a:avLst/>
              <a:gdLst>
                <a:gd name="connsiteX0" fmla="*/ 153476 w 161325"/>
                <a:gd name="connsiteY0" fmla="*/ 148123 h 165591"/>
                <a:gd name="connsiteX1" fmla="*/ 141322 w 161325"/>
                <a:gd name="connsiteY1" fmla="*/ 148399 h 165591"/>
                <a:gd name="connsiteX2" fmla="*/ 122692 w 161325"/>
                <a:gd name="connsiteY2" fmla="*/ 143189 h 165591"/>
                <a:gd name="connsiteX3" fmla="*/ 105566 w 161325"/>
                <a:gd name="connsiteY3" fmla="*/ 143494 h 165591"/>
                <a:gd name="connsiteX4" fmla="*/ 73933 w 161325"/>
                <a:gd name="connsiteY4" fmla="*/ 148142 h 165591"/>
                <a:gd name="connsiteX5" fmla="*/ 55388 w 161325"/>
                <a:gd name="connsiteY5" fmla="*/ 155829 h 165591"/>
                <a:gd name="connsiteX6" fmla="*/ 28946 w 161325"/>
                <a:gd name="connsiteY6" fmla="*/ 165592 h 165591"/>
                <a:gd name="connsiteX7" fmla="*/ 23784 w 161325"/>
                <a:gd name="connsiteY7" fmla="*/ 164897 h 165591"/>
                <a:gd name="connsiteX8" fmla="*/ 25841 w 161325"/>
                <a:gd name="connsiteY8" fmla="*/ 142970 h 165591"/>
                <a:gd name="connsiteX9" fmla="*/ 28394 w 161325"/>
                <a:gd name="connsiteY9" fmla="*/ 139627 h 165591"/>
                <a:gd name="connsiteX10" fmla="*/ 27575 w 161325"/>
                <a:gd name="connsiteY10" fmla="*/ 129130 h 165591"/>
                <a:gd name="connsiteX11" fmla="*/ 16269 w 161325"/>
                <a:gd name="connsiteY11" fmla="*/ 117958 h 165591"/>
                <a:gd name="connsiteX12" fmla="*/ 7782 w 161325"/>
                <a:gd name="connsiteY12" fmla="*/ 116176 h 165591"/>
                <a:gd name="connsiteX13" fmla="*/ 0 w 161325"/>
                <a:gd name="connsiteY13" fmla="*/ 108842 h 165591"/>
                <a:gd name="connsiteX14" fmla="*/ 5801 w 161325"/>
                <a:gd name="connsiteY14" fmla="*/ 96984 h 165591"/>
                <a:gd name="connsiteX15" fmla="*/ 3134 w 161325"/>
                <a:gd name="connsiteY15" fmla="*/ 84049 h 165591"/>
                <a:gd name="connsiteX16" fmla="*/ 4363 w 161325"/>
                <a:gd name="connsiteY16" fmla="*/ 76276 h 165591"/>
                <a:gd name="connsiteX17" fmla="*/ 8601 w 161325"/>
                <a:gd name="connsiteY17" fmla="*/ 76238 h 165591"/>
                <a:gd name="connsiteX18" fmla="*/ 10173 w 161325"/>
                <a:gd name="connsiteY18" fmla="*/ 64560 h 165591"/>
                <a:gd name="connsiteX19" fmla="*/ 8106 w 161325"/>
                <a:gd name="connsiteY19" fmla="*/ 59379 h 165591"/>
                <a:gd name="connsiteX20" fmla="*/ 10659 w 161325"/>
                <a:gd name="connsiteY20" fmla="*/ 55654 h 165591"/>
                <a:gd name="connsiteX21" fmla="*/ 20584 w 161325"/>
                <a:gd name="connsiteY21" fmla="*/ 52426 h 165591"/>
                <a:gd name="connsiteX22" fmla="*/ 13983 w 161325"/>
                <a:gd name="connsiteY22" fmla="*/ 30928 h 165591"/>
                <a:gd name="connsiteX23" fmla="*/ 7830 w 161325"/>
                <a:gd name="connsiteY23" fmla="*/ 19802 h 165591"/>
                <a:gd name="connsiteX24" fmla="*/ 9973 w 161325"/>
                <a:gd name="connsiteY24" fmla="*/ 10658 h 165591"/>
                <a:gd name="connsiteX25" fmla="*/ 15297 w 161325"/>
                <a:gd name="connsiteY25" fmla="*/ 8572 h 165591"/>
                <a:gd name="connsiteX26" fmla="*/ 18783 w 161325"/>
                <a:gd name="connsiteY26" fmla="*/ 6115 h 165591"/>
                <a:gd name="connsiteX27" fmla="*/ 26175 w 161325"/>
                <a:gd name="connsiteY27" fmla="*/ 10173 h 165591"/>
                <a:gd name="connsiteX28" fmla="*/ 46797 w 161325"/>
                <a:gd name="connsiteY28" fmla="*/ 10392 h 165591"/>
                <a:gd name="connsiteX29" fmla="*/ 51711 w 161325"/>
                <a:gd name="connsiteY29" fmla="*/ 2515 h 165591"/>
                <a:gd name="connsiteX30" fmla="*/ 56322 w 161325"/>
                <a:gd name="connsiteY30" fmla="*/ 3048 h 165591"/>
                <a:gd name="connsiteX31" fmla="*/ 64027 w 161325"/>
                <a:gd name="connsiteY31" fmla="*/ 0 h 165591"/>
                <a:gd name="connsiteX32" fmla="*/ 68171 w 161325"/>
                <a:gd name="connsiteY32" fmla="*/ 11535 h 165591"/>
                <a:gd name="connsiteX33" fmla="*/ 74400 w 161325"/>
                <a:gd name="connsiteY33" fmla="*/ 8134 h 165591"/>
                <a:gd name="connsiteX34" fmla="*/ 85420 w 161325"/>
                <a:gd name="connsiteY34" fmla="*/ 4143 h 165591"/>
                <a:gd name="connsiteX35" fmla="*/ 97431 w 161325"/>
                <a:gd name="connsiteY35" fmla="*/ 10020 h 165591"/>
                <a:gd name="connsiteX36" fmla="*/ 102099 w 161325"/>
                <a:gd name="connsiteY36" fmla="*/ 18936 h 165591"/>
                <a:gd name="connsiteX37" fmla="*/ 114110 w 161325"/>
                <a:gd name="connsiteY37" fmla="*/ 24612 h 165591"/>
                <a:gd name="connsiteX38" fmla="*/ 123444 w 161325"/>
                <a:gd name="connsiteY38" fmla="*/ 17840 h 165591"/>
                <a:gd name="connsiteX39" fmla="*/ 135960 w 161325"/>
                <a:gd name="connsiteY39" fmla="*/ 16821 h 165591"/>
                <a:gd name="connsiteX40" fmla="*/ 154239 w 161325"/>
                <a:gd name="connsiteY40" fmla="*/ 23765 h 165591"/>
                <a:gd name="connsiteX41" fmla="*/ 161325 w 161325"/>
                <a:gd name="connsiteY41" fmla="*/ 61979 h 165591"/>
                <a:gd name="connsiteX42" fmla="*/ 150066 w 161325"/>
                <a:gd name="connsiteY42" fmla="*/ 84468 h 165591"/>
                <a:gd name="connsiteX43" fmla="*/ 143104 w 161325"/>
                <a:gd name="connsiteY43" fmla="*/ 114643 h 165591"/>
                <a:gd name="connsiteX44" fmla="*/ 154686 w 161325"/>
                <a:gd name="connsiteY44" fmla="*/ 137617 h 16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61325" h="165591">
                  <a:moveTo>
                    <a:pt x="153476" y="148123"/>
                  </a:moveTo>
                  <a:lnTo>
                    <a:pt x="141322" y="148399"/>
                  </a:lnTo>
                  <a:lnTo>
                    <a:pt x="122692" y="143189"/>
                  </a:lnTo>
                  <a:lnTo>
                    <a:pt x="105566" y="143494"/>
                  </a:lnTo>
                  <a:lnTo>
                    <a:pt x="73933" y="148142"/>
                  </a:lnTo>
                  <a:lnTo>
                    <a:pt x="55388" y="155829"/>
                  </a:lnTo>
                  <a:lnTo>
                    <a:pt x="28946" y="165592"/>
                  </a:lnTo>
                  <a:lnTo>
                    <a:pt x="23784" y="164897"/>
                  </a:lnTo>
                  <a:lnTo>
                    <a:pt x="25841" y="142970"/>
                  </a:lnTo>
                  <a:lnTo>
                    <a:pt x="28394" y="139627"/>
                  </a:lnTo>
                  <a:lnTo>
                    <a:pt x="27575" y="129130"/>
                  </a:lnTo>
                  <a:lnTo>
                    <a:pt x="16269" y="117958"/>
                  </a:lnTo>
                  <a:lnTo>
                    <a:pt x="7782" y="116176"/>
                  </a:lnTo>
                  <a:lnTo>
                    <a:pt x="0" y="108842"/>
                  </a:lnTo>
                  <a:lnTo>
                    <a:pt x="5801" y="96984"/>
                  </a:lnTo>
                  <a:lnTo>
                    <a:pt x="3134" y="84049"/>
                  </a:lnTo>
                  <a:lnTo>
                    <a:pt x="4363" y="76276"/>
                  </a:lnTo>
                  <a:lnTo>
                    <a:pt x="8601" y="76238"/>
                  </a:lnTo>
                  <a:lnTo>
                    <a:pt x="10173" y="64560"/>
                  </a:lnTo>
                  <a:lnTo>
                    <a:pt x="8106" y="59379"/>
                  </a:lnTo>
                  <a:lnTo>
                    <a:pt x="10659" y="55654"/>
                  </a:lnTo>
                  <a:lnTo>
                    <a:pt x="20584" y="52426"/>
                  </a:lnTo>
                  <a:lnTo>
                    <a:pt x="13983" y="30928"/>
                  </a:lnTo>
                  <a:lnTo>
                    <a:pt x="7830" y="19802"/>
                  </a:lnTo>
                  <a:lnTo>
                    <a:pt x="9973" y="10658"/>
                  </a:lnTo>
                  <a:lnTo>
                    <a:pt x="15297" y="8572"/>
                  </a:lnTo>
                  <a:lnTo>
                    <a:pt x="18783" y="6115"/>
                  </a:lnTo>
                  <a:lnTo>
                    <a:pt x="26175" y="10173"/>
                  </a:lnTo>
                  <a:lnTo>
                    <a:pt x="46797" y="10392"/>
                  </a:lnTo>
                  <a:lnTo>
                    <a:pt x="51711" y="2515"/>
                  </a:lnTo>
                  <a:lnTo>
                    <a:pt x="56322" y="3048"/>
                  </a:lnTo>
                  <a:lnTo>
                    <a:pt x="64027" y="0"/>
                  </a:lnTo>
                  <a:lnTo>
                    <a:pt x="68171" y="11535"/>
                  </a:lnTo>
                  <a:lnTo>
                    <a:pt x="74400" y="8134"/>
                  </a:lnTo>
                  <a:lnTo>
                    <a:pt x="85420" y="4143"/>
                  </a:lnTo>
                  <a:lnTo>
                    <a:pt x="97431" y="10020"/>
                  </a:lnTo>
                  <a:lnTo>
                    <a:pt x="102099" y="18936"/>
                  </a:lnTo>
                  <a:lnTo>
                    <a:pt x="114110" y="24612"/>
                  </a:lnTo>
                  <a:lnTo>
                    <a:pt x="123444" y="17840"/>
                  </a:lnTo>
                  <a:lnTo>
                    <a:pt x="135960" y="16821"/>
                  </a:lnTo>
                  <a:lnTo>
                    <a:pt x="154239" y="23765"/>
                  </a:lnTo>
                  <a:lnTo>
                    <a:pt x="161325" y="61979"/>
                  </a:lnTo>
                  <a:lnTo>
                    <a:pt x="150066" y="84468"/>
                  </a:lnTo>
                  <a:lnTo>
                    <a:pt x="143104" y="114643"/>
                  </a:lnTo>
                  <a:lnTo>
                    <a:pt x="154686" y="13761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B81EE48-39D9-C74B-B96E-5978AE19AF80}"/>
                </a:ext>
              </a:extLst>
            </p:cNvPr>
            <p:cNvSpPr/>
            <p:nvPr/>
          </p:nvSpPr>
          <p:spPr>
            <a:xfrm>
              <a:off x="6221349" y="5935456"/>
              <a:ext cx="231895" cy="1312468"/>
            </a:xfrm>
            <a:custGeom>
              <a:avLst/>
              <a:gdLst>
                <a:gd name="connsiteX0" fmla="*/ 187195 w 231895"/>
                <a:gd name="connsiteY0" fmla="*/ 1177109 h 1312468"/>
                <a:gd name="connsiteX1" fmla="*/ 187214 w 231895"/>
                <a:gd name="connsiteY1" fmla="*/ 1277769 h 1312468"/>
                <a:gd name="connsiteX2" fmla="*/ 215808 w 231895"/>
                <a:gd name="connsiteY2" fmla="*/ 1277798 h 1312468"/>
                <a:gd name="connsiteX3" fmla="*/ 231896 w 231895"/>
                <a:gd name="connsiteY3" fmla="*/ 1279036 h 1312468"/>
                <a:gd name="connsiteX4" fmla="*/ 223047 w 231895"/>
                <a:gd name="connsiteY4" fmla="*/ 1297877 h 1312468"/>
                <a:gd name="connsiteX5" fmla="*/ 200149 w 231895"/>
                <a:gd name="connsiteY5" fmla="*/ 1312469 h 1312468"/>
                <a:gd name="connsiteX6" fmla="*/ 187023 w 231895"/>
                <a:gd name="connsiteY6" fmla="*/ 1310974 h 1312468"/>
                <a:gd name="connsiteX7" fmla="*/ 171212 w 231895"/>
                <a:gd name="connsiteY7" fmla="*/ 1307163 h 1312468"/>
                <a:gd name="connsiteX8" fmla="*/ 151819 w 231895"/>
                <a:gd name="connsiteY8" fmla="*/ 1293076 h 1312468"/>
                <a:gd name="connsiteX9" fmla="*/ 123844 w 231895"/>
                <a:gd name="connsiteY9" fmla="*/ 1286341 h 1312468"/>
                <a:gd name="connsiteX10" fmla="*/ 90240 w 231895"/>
                <a:gd name="connsiteY10" fmla="*/ 1260529 h 1312468"/>
                <a:gd name="connsiteX11" fmla="*/ 62960 w 231895"/>
                <a:gd name="connsiteY11" fmla="*/ 1236021 h 1312468"/>
                <a:gd name="connsiteX12" fmla="*/ 26175 w 231895"/>
                <a:gd name="connsiteY12" fmla="*/ 1185977 h 1312468"/>
                <a:gd name="connsiteX13" fmla="*/ 48196 w 231895"/>
                <a:gd name="connsiteY13" fmla="*/ 1195254 h 1312468"/>
                <a:gd name="connsiteX14" fmla="*/ 85697 w 231895"/>
                <a:gd name="connsiteY14" fmla="*/ 1225096 h 1312468"/>
                <a:gd name="connsiteX15" fmla="*/ 121120 w 231895"/>
                <a:gd name="connsiteY15" fmla="*/ 1241327 h 1312468"/>
                <a:gd name="connsiteX16" fmla="*/ 134903 w 231895"/>
                <a:gd name="connsiteY16" fmla="*/ 1220619 h 1312468"/>
                <a:gd name="connsiteX17" fmla="*/ 143561 w 231895"/>
                <a:gd name="connsiteY17" fmla="*/ 1190120 h 1312468"/>
                <a:gd name="connsiteX18" fmla="*/ 168173 w 231895"/>
                <a:gd name="connsiteY18" fmla="*/ 1171956 h 1312468"/>
                <a:gd name="connsiteX19" fmla="*/ 187195 w 231895"/>
                <a:gd name="connsiteY19" fmla="*/ 1177109 h 1312468"/>
                <a:gd name="connsiteX20" fmla="*/ 198263 w 231895"/>
                <a:gd name="connsiteY20" fmla="*/ 110290 h 1312468"/>
                <a:gd name="connsiteX21" fmla="*/ 208721 w 231895"/>
                <a:gd name="connsiteY21" fmla="*/ 149819 h 1312468"/>
                <a:gd name="connsiteX22" fmla="*/ 227990 w 231895"/>
                <a:gd name="connsiteY22" fmla="*/ 145866 h 1312468"/>
                <a:gd name="connsiteX23" fmla="*/ 231229 w 231895"/>
                <a:gd name="connsiteY23" fmla="*/ 153085 h 1312468"/>
                <a:gd name="connsiteX24" fmla="*/ 222066 w 231895"/>
                <a:gd name="connsiteY24" fmla="*/ 183175 h 1312468"/>
                <a:gd name="connsiteX25" fmla="*/ 192977 w 231895"/>
                <a:gd name="connsiteY25" fmla="*/ 197548 h 1312468"/>
                <a:gd name="connsiteX26" fmla="*/ 193824 w 231895"/>
                <a:gd name="connsiteY26" fmla="*/ 246536 h 1312468"/>
                <a:gd name="connsiteX27" fmla="*/ 188252 w 231895"/>
                <a:gd name="connsiteY27" fmla="*/ 256070 h 1312468"/>
                <a:gd name="connsiteX28" fmla="*/ 196244 w 231895"/>
                <a:gd name="connsiteY28" fmla="*/ 267738 h 1312468"/>
                <a:gd name="connsiteX29" fmla="*/ 177394 w 231895"/>
                <a:gd name="connsiteY29" fmla="*/ 286312 h 1312468"/>
                <a:gd name="connsiteX30" fmla="*/ 159906 w 231895"/>
                <a:gd name="connsiteY30" fmla="*/ 314534 h 1312468"/>
                <a:gd name="connsiteX31" fmla="*/ 150362 w 231895"/>
                <a:gd name="connsiteY31" fmla="*/ 342119 h 1312468"/>
                <a:gd name="connsiteX32" fmla="*/ 152886 w 231895"/>
                <a:gd name="connsiteY32" fmla="*/ 371789 h 1312468"/>
                <a:gd name="connsiteX33" fmla="*/ 136427 w 231895"/>
                <a:gd name="connsiteY33" fmla="*/ 403631 h 1312468"/>
                <a:gd name="connsiteX34" fmla="*/ 148733 w 231895"/>
                <a:gd name="connsiteY34" fmla="*/ 457867 h 1312468"/>
                <a:gd name="connsiteX35" fmla="*/ 155667 w 231895"/>
                <a:gd name="connsiteY35" fmla="*/ 463667 h 1312468"/>
                <a:gd name="connsiteX36" fmla="*/ 155600 w 231895"/>
                <a:gd name="connsiteY36" fmla="*/ 493061 h 1312468"/>
                <a:gd name="connsiteX37" fmla="*/ 140360 w 231895"/>
                <a:gd name="connsiteY37" fmla="*/ 524618 h 1312468"/>
                <a:gd name="connsiteX38" fmla="*/ 140979 w 231895"/>
                <a:gd name="connsiteY38" fmla="*/ 551936 h 1312468"/>
                <a:gd name="connsiteX39" fmla="*/ 120758 w 231895"/>
                <a:gd name="connsiteY39" fmla="*/ 573491 h 1312468"/>
                <a:gd name="connsiteX40" fmla="*/ 120843 w 231895"/>
                <a:gd name="connsiteY40" fmla="*/ 604132 h 1312468"/>
                <a:gd name="connsiteX41" fmla="*/ 128969 w 231895"/>
                <a:gd name="connsiteY41" fmla="*/ 637108 h 1312468"/>
                <a:gd name="connsiteX42" fmla="*/ 112976 w 231895"/>
                <a:gd name="connsiteY42" fmla="*/ 649491 h 1312468"/>
                <a:gd name="connsiteX43" fmla="*/ 105832 w 231895"/>
                <a:gd name="connsiteY43" fmla="*/ 680190 h 1312468"/>
                <a:gd name="connsiteX44" fmla="*/ 99555 w 231895"/>
                <a:gd name="connsiteY44" fmla="*/ 715918 h 1312468"/>
                <a:gd name="connsiteX45" fmla="*/ 104070 w 231895"/>
                <a:gd name="connsiteY45" fmla="*/ 759190 h 1312468"/>
                <a:gd name="connsiteX46" fmla="*/ 93336 w 231895"/>
                <a:gd name="connsiteY46" fmla="*/ 766496 h 1312468"/>
                <a:gd name="connsiteX47" fmla="*/ 99574 w 231895"/>
                <a:gd name="connsiteY47" fmla="*/ 808358 h 1312468"/>
                <a:gd name="connsiteX48" fmla="*/ 111633 w 231895"/>
                <a:gd name="connsiteY48" fmla="*/ 822284 h 1312468"/>
                <a:gd name="connsiteX49" fmla="*/ 102832 w 231895"/>
                <a:gd name="connsiteY49" fmla="*/ 837809 h 1312468"/>
                <a:gd name="connsiteX50" fmla="*/ 115224 w 231895"/>
                <a:gd name="connsiteY50" fmla="*/ 845258 h 1312468"/>
                <a:gd name="connsiteX51" fmla="*/ 118081 w 231895"/>
                <a:gd name="connsiteY51" fmla="*/ 859336 h 1312468"/>
                <a:gd name="connsiteX52" fmla="*/ 106423 w 231895"/>
                <a:gd name="connsiteY52" fmla="*/ 866461 h 1312468"/>
                <a:gd name="connsiteX53" fmla="*/ 109290 w 231895"/>
                <a:gd name="connsiteY53" fmla="*/ 888663 h 1312468"/>
                <a:gd name="connsiteX54" fmla="*/ 99536 w 231895"/>
                <a:gd name="connsiteY54" fmla="*/ 939622 h 1312468"/>
                <a:gd name="connsiteX55" fmla="*/ 85382 w 231895"/>
                <a:gd name="connsiteY55" fmla="*/ 973150 h 1312468"/>
                <a:gd name="connsiteX56" fmla="*/ 88487 w 231895"/>
                <a:gd name="connsiteY56" fmla="*/ 993267 h 1312468"/>
                <a:gd name="connsiteX57" fmla="*/ 80020 w 231895"/>
                <a:gd name="connsiteY57" fmla="*/ 1018794 h 1312468"/>
                <a:gd name="connsiteX58" fmla="*/ 59531 w 231895"/>
                <a:gd name="connsiteY58" fmla="*/ 1036682 h 1312468"/>
                <a:gd name="connsiteX59" fmla="*/ 61865 w 231895"/>
                <a:gd name="connsiteY59" fmla="*/ 1080487 h 1312468"/>
                <a:gd name="connsiteX60" fmla="*/ 71276 w 231895"/>
                <a:gd name="connsiteY60" fmla="*/ 1095689 h 1312468"/>
                <a:gd name="connsiteX61" fmla="*/ 89059 w 231895"/>
                <a:gd name="connsiteY61" fmla="*/ 1092984 h 1312468"/>
                <a:gd name="connsiteX62" fmla="*/ 88544 w 231895"/>
                <a:gd name="connsiteY62" fmla="*/ 1124722 h 1312468"/>
                <a:gd name="connsiteX63" fmla="*/ 99613 w 231895"/>
                <a:gd name="connsiteY63" fmla="*/ 1149791 h 1312468"/>
                <a:gd name="connsiteX64" fmla="*/ 164144 w 231895"/>
                <a:gd name="connsiteY64" fmla="*/ 1155582 h 1312468"/>
                <a:gd name="connsiteX65" fmla="*/ 188900 w 231895"/>
                <a:gd name="connsiteY65" fmla="*/ 1162393 h 1312468"/>
                <a:gd name="connsiteX66" fmla="*/ 165135 w 231895"/>
                <a:gd name="connsiteY66" fmla="*/ 1162069 h 1312468"/>
                <a:gd name="connsiteX67" fmla="*/ 152276 w 231895"/>
                <a:gd name="connsiteY67" fmla="*/ 1172813 h 1312468"/>
                <a:gd name="connsiteX68" fmla="*/ 128178 w 231895"/>
                <a:gd name="connsiteY68" fmla="*/ 1188710 h 1312468"/>
                <a:gd name="connsiteX69" fmla="*/ 123873 w 231895"/>
                <a:gd name="connsiteY69" fmla="*/ 1230411 h 1312468"/>
                <a:gd name="connsiteX70" fmla="*/ 112566 w 231895"/>
                <a:gd name="connsiteY70" fmla="*/ 1231459 h 1312468"/>
                <a:gd name="connsiteX71" fmla="*/ 82429 w 231895"/>
                <a:gd name="connsiteY71" fmla="*/ 1216837 h 1312468"/>
                <a:gd name="connsiteX72" fmla="*/ 51864 w 231895"/>
                <a:gd name="connsiteY72" fmla="*/ 1185872 h 1312468"/>
                <a:gd name="connsiteX73" fmla="*/ 51864 w 231895"/>
                <a:gd name="connsiteY73" fmla="*/ 1185872 h 1312468"/>
                <a:gd name="connsiteX74" fmla="*/ 18640 w 231895"/>
                <a:gd name="connsiteY74" fmla="*/ 1160802 h 1312468"/>
                <a:gd name="connsiteX75" fmla="*/ 10278 w 231895"/>
                <a:gd name="connsiteY75" fmla="*/ 1133427 h 1312468"/>
                <a:gd name="connsiteX76" fmla="*/ 17840 w 231895"/>
                <a:gd name="connsiteY76" fmla="*/ 1108443 h 1312468"/>
                <a:gd name="connsiteX77" fmla="*/ 4401 w 231895"/>
                <a:gd name="connsiteY77" fmla="*/ 1080468 h 1312468"/>
                <a:gd name="connsiteX78" fmla="*/ 981 w 231895"/>
                <a:gd name="connsiteY78" fmla="*/ 1010517 h 1312468"/>
                <a:gd name="connsiteX79" fmla="*/ 12335 w 231895"/>
                <a:gd name="connsiteY79" fmla="*/ 972102 h 1312468"/>
                <a:gd name="connsiteX80" fmla="*/ 40538 w 231895"/>
                <a:gd name="connsiteY80" fmla="*/ 941746 h 1312468"/>
                <a:gd name="connsiteX81" fmla="*/ 0 w 231895"/>
                <a:gd name="connsiteY81" fmla="*/ 930411 h 1312468"/>
                <a:gd name="connsiteX82" fmla="*/ 25432 w 231895"/>
                <a:gd name="connsiteY82" fmla="*/ 896417 h 1312468"/>
                <a:gd name="connsiteX83" fmla="*/ 34528 w 231895"/>
                <a:gd name="connsiteY83" fmla="*/ 833961 h 1312468"/>
                <a:gd name="connsiteX84" fmla="*/ 64208 w 231895"/>
                <a:gd name="connsiteY84" fmla="*/ 847048 h 1312468"/>
                <a:gd name="connsiteX85" fmla="*/ 78162 w 231895"/>
                <a:gd name="connsiteY85" fmla="*/ 771134 h 1312468"/>
                <a:gd name="connsiteX86" fmla="*/ 60245 w 231895"/>
                <a:gd name="connsiteY86" fmla="*/ 761581 h 1312468"/>
                <a:gd name="connsiteX87" fmla="*/ 51902 w 231895"/>
                <a:gd name="connsiteY87" fmla="*/ 806815 h 1312468"/>
                <a:gd name="connsiteX88" fmla="*/ 35052 w 231895"/>
                <a:gd name="connsiteY88" fmla="*/ 801662 h 1312468"/>
                <a:gd name="connsiteX89" fmla="*/ 43444 w 231895"/>
                <a:gd name="connsiteY89" fmla="*/ 750036 h 1312468"/>
                <a:gd name="connsiteX90" fmla="*/ 52549 w 231895"/>
                <a:gd name="connsiteY90" fmla="*/ 684857 h 1312468"/>
                <a:gd name="connsiteX91" fmla="*/ 64818 w 231895"/>
                <a:gd name="connsiteY91" fmla="*/ 661254 h 1312468"/>
                <a:gd name="connsiteX92" fmla="*/ 57131 w 231895"/>
                <a:gd name="connsiteY92" fmla="*/ 627964 h 1312468"/>
                <a:gd name="connsiteX93" fmla="*/ 54931 w 231895"/>
                <a:gd name="connsiteY93" fmla="*/ 590083 h 1312468"/>
                <a:gd name="connsiteX94" fmla="*/ 66189 w 231895"/>
                <a:gd name="connsiteY94" fmla="*/ 588997 h 1312468"/>
                <a:gd name="connsiteX95" fmla="*/ 82572 w 231895"/>
                <a:gd name="connsiteY95" fmla="*/ 535695 h 1312468"/>
                <a:gd name="connsiteX96" fmla="*/ 101032 w 231895"/>
                <a:gd name="connsiteY96" fmla="*/ 483955 h 1312468"/>
                <a:gd name="connsiteX97" fmla="*/ 112338 w 231895"/>
                <a:gd name="connsiteY97" fmla="*/ 436636 h 1312468"/>
                <a:gd name="connsiteX98" fmla="*/ 106185 w 231895"/>
                <a:gd name="connsiteY98" fmla="*/ 389848 h 1312468"/>
                <a:gd name="connsiteX99" fmla="*/ 114157 w 231895"/>
                <a:gd name="connsiteY99" fmla="*/ 364407 h 1312468"/>
                <a:gd name="connsiteX100" fmla="*/ 110957 w 231895"/>
                <a:gd name="connsiteY100" fmla="*/ 326736 h 1312468"/>
                <a:gd name="connsiteX101" fmla="*/ 126578 w 231895"/>
                <a:gd name="connsiteY101" fmla="*/ 289903 h 1312468"/>
                <a:gd name="connsiteX102" fmla="*/ 131388 w 231895"/>
                <a:gd name="connsiteY102" fmla="*/ 232391 h 1312468"/>
                <a:gd name="connsiteX103" fmla="*/ 139960 w 231895"/>
                <a:gd name="connsiteY103" fmla="*/ 171678 h 1312468"/>
                <a:gd name="connsiteX104" fmla="*/ 148314 w 231895"/>
                <a:gd name="connsiteY104" fmla="*/ 107413 h 1312468"/>
                <a:gd name="connsiteX105" fmla="*/ 146361 w 231895"/>
                <a:gd name="connsiteY105" fmla="*/ 60988 h 1312468"/>
                <a:gd name="connsiteX106" fmla="*/ 140798 w 231895"/>
                <a:gd name="connsiteY106" fmla="*/ 21431 h 1312468"/>
                <a:gd name="connsiteX107" fmla="*/ 154534 w 231895"/>
                <a:gd name="connsiteY107" fmla="*/ 14297 h 1312468"/>
                <a:gd name="connsiteX108" fmla="*/ 161687 w 231895"/>
                <a:gd name="connsiteY108" fmla="*/ 0 h 1312468"/>
                <a:gd name="connsiteX109" fmla="*/ 174774 w 231895"/>
                <a:gd name="connsiteY109" fmla="*/ 18974 h 1312468"/>
                <a:gd name="connsiteX110" fmla="*/ 178346 w 231895"/>
                <a:gd name="connsiteY110" fmla="*/ 39185 h 1312468"/>
                <a:gd name="connsiteX111" fmla="*/ 192357 w 231895"/>
                <a:gd name="connsiteY111" fmla="*/ 51092 h 1312468"/>
                <a:gd name="connsiteX112" fmla="*/ 183947 w 231895"/>
                <a:gd name="connsiteY112" fmla="*/ 78410 h 1312468"/>
                <a:gd name="connsiteX113" fmla="*/ 198263 w 231895"/>
                <a:gd name="connsiteY113" fmla="*/ 110290 h 1312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31895" h="1312468">
                  <a:moveTo>
                    <a:pt x="187195" y="1177109"/>
                  </a:moveTo>
                  <a:lnTo>
                    <a:pt x="187214" y="1277769"/>
                  </a:lnTo>
                  <a:lnTo>
                    <a:pt x="215808" y="1277798"/>
                  </a:lnTo>
                  <a:lnTo>
                    <a:pt x="231896" y="1279036"/>
                  </a:lnTo>
                  <a:lnTo>
                    <a:pt x="223047" y="1297877"/>
                  </a:lnTo>
                  <a:lnTo>
                    <a:pt x="200149" y="1312469"/>
                  </a:lnTo>
                  <a:lnTo>
                    <a:pt x="187023" y="1310974"/>
                  </a:lnTo>
                  <a:lnTo>
                    <a:pt x="171212" y="1307163"/>
                  </a:lnTo>
                  <a:lnTo>
                    <a:pt x="151819" y="1293076"/>
                  </a:lnTo>
                  <a:lnTo>
                    <a:pt x="123844" y="1286341"/>
                  </a:lnTo>
                  <a:lnTo>
                    <a:pt x="90240" y="1260529"/>
                  </a:lnTo>
                  <a:lnTo>
                    <a:pt x="62960" y="1236021"/>
                  </a:lnTo>
                  <a:lnTo>
                    <a:pt x="26175" y="1185977"/>
                  </a:lnTo>
                  <a:lnTo>
                    <a:pt x="48196" y="1195254"/>
                  </a:lnTo>
                  <a:lnTo>
                    <a:pt x="85697" y="1225096"/>
                  </a:lnTo>
                  <a:lnTo>
                    <a:pt x="121120" y="1241327"/>
                  </a:lnTo>
                  <a:lnTo>
                    <a:pt x="134903" y="1220619"/>
                  </a:lnTo>
                  <a:lnTo>
                    <a:pt x="143561" y="1190120"/>
                  </a:lnTo>
                  <a:lnTo>
                    <a:pt x="168173" y="1171956"/>
                  </a:lnTo>
                  <a:lnTo>
                    <a:pt x="187195" y="1177109"/>
                  </a:lnTo>
                  <a:close/>
                  <a:moveTo>
                    <a:pt x="198263" y="110290"/>
                  </a:moveTo>
                  <a:lnTo>
                    <a:pt x="208721" y="149819"/>
                  </a:lnTo>
                  <a:lnTo>
                    <a:pt x="227990" y="145866"/>
                  </a:lnTo>
                  <a:lnTo>
                    <a:pt x="231229" y="153085"/>
                  </a:lnTo>
                  <a:lnTo>
                    <a:pt x="222066" y="183175"/>
                  </a:lnTo>
                  <a:lnTo>
                    <a:pt x="192977" y="197548"/>
                  </a:lnTo>
                  <a:lnTo>
                    <a:pt x="193824" y="246536"/>
                  </a:lnTo>
                  <a:lnTo>
                    <a:pt x="188252" y="256070"/>
                  </a:lnTo>
                  <a:lnTo>
                    <a:pt x="196244" y="267738"/>
                  </a:lnTo>
                  <a:lnTo>
                    <a:pt x="177394" y="286312"/>
                  </a:lnTo>
                  <a:lnTo>
                    <a:pt x="159906" y="314534"/>
                  </a:lnTo>
                  <a:lnTo>
                    <a:pt x="150362" y="342119"/>
                  </a:lnTo>
                  <a:lnTo>
                    <a:pt x="152886" y="371789"/>
                  </a:lnTo>
                  <a:lnTo>
                    <a:pt x="136427" y="403631"/>
                  </a:lnTo>
                  <a:lnTo>
                    <a:pt x="148733" y="457867"/>
                  </a:lnTo>
                  <a:lnTo>
                    <a:pt x="155667" y="463667"/>
                  </a:lnTo>
                  <a:lnTo>
                    <a:pt x="155600" y="493061"/>
                  </a:lnTo>
                  <a:lnTo>
                    <a:pt x="140360" y="524618"/>
                  </a:lnTo>
                  <a:lnTo>
                    <a:pt x="140979" y="551936"/>
                  </a:lnTo>
                  <a:lnTo>
                    <a:pt x="120758" y="573491"/>
                  </a:lnTo>
                  <a:lnTo>
                    <a:pt x="120843" y="604132"/>
                  </a:lnTo>
                  <a:lnTo>
                    <a:pt x="128969" y="637108"/>
                  </a:lnTo>
                  <a:lnTo>
                    <a:pt x="112976" y="649491"/>
                  </a:lnTo>
                  <a:lnTo>
                    <a:pt x="105832" y="680190"/>
                  </a:lnTo>
                  <a:lnTo>
                    <a:pt x="99555" y="715918"/>
                  </a:lnTo>
                  <a:lnTo>
                    <a:pt x="104070" y="759190"/>
                  </a:lnTo>
                  <a:lnTo>
                    <a:pt x="93336" y="766496"/>
                  </a:lnTo>
                  <a:lnTo>
                    <a:pt x="99574" y="808358"/>
                  </a:lnTo>
                  <a:lnTo>
                    <a:pt x="111633" y="822284"/>
                  </a:lnTo>
                  <a:lnTo>
                    <a:pt x="102832" y="837809"/>
                  </a:lnTo>
                  <a:lnTo>
                    <a:pt x="115224" y="845258"/>
                  </a:lnTo>
                  <a:lnTo>
                    <a:pt x="118081" y="859336"/>
                  </a:lnTo>
                  <a:lnTo>
                    <a:pt x="106423" y="866461"/>
                  </a:lnTo>
                  <a:lnTo>
                    <a:pt x="109290" y="888663"/>
                  </a:lnTo>
                  <a:lnTo>
                    <a:pt x="99536" y="939622"/>
                  </a:lnTo>
                  <a:lnTo>
                    <a:pt x="85382" y="973150"/>
                  </a:lnTo>
                  <a:lnTo>
                    <a:pt x="88487" y="993267"/>
                  </a:lnTo>
                  <a:lnTo>
                    <a:pt x="80020" y="1018794"/>
                  </a:lnTo>
                  <a:lnTo>
                    <a:pt x="59531" y="1036682"/>
                  </a:lnTo>
                  <a:lnTo>
                    <a:pt x="61865" y="1080487"/>
                  </a:lnTo>
                  <a:lnTo>
                    <a:pt x="71276" y="1095689"/>
                  </a:lnTo>
                  <a:lnTo>
                    <a:pt x="89059" y="1092984"/>
                  </a:lnTo>
                  <a:lnTo>
                    <a:pt x="88544" y="1124722"/>
                  </a:lnTo>
                  <a:lnTo>
                    <a:pt x="99613" y="1149791"/>
                  </a:lnTo>
                  <a:lnTo>
                    <a:pt x="164144" y="1155582"/>
                  </a:lnTo>
                  <a:lnTo>
                    <a:pt x="188900" y="1162393"/>
                  </a:lnTo>
                  <a:lnTo>
                    <a:pt x="165135" y="1162069"/>
                  </a:lnTo>
                  <a:lnTo>
                    <a:pt x="152276" y="1172813"/>
                  </a:lnTo>
                  <a:lnTo>
                    <a:pt x="128178" y="1188710"/>
                  </a:lnTo>
                  <a:lnTo>
                    <a:pt x="123873" y="1230411"/>
                  </a:lnTo>
                  <a:lnTo>
                    <a:pt x="112566" y="1231459"/>
                  </a:lnTo>
                  <a:lnTo>
                    <a:pt x="82429" y="1216837"/>
                  </a:lnTo>
                  <a:lnTo>
                    <a:pt x="51864" y="1185872"/>
                  </a:lnTo>
                  <a:lnTo>
                    <a:pt x="51864" y="1185872"/>
                  </a:lnTo>
                  <a:lnTo>
                    <a:pt x="18640" y="1160802"/>
                  </a:lnTo>
                  <a:lnTo>
                    <a:pt x="10278" y="1133427"/>
                  </a:lnTo>
                  <a:lnTo>
                    <a:pt x="17840" y="1108443"/>
                  </a:lnTo>
                  <a:lnTo>
                    <a:pt x="4401" y="1080468"/>
                  </a:lnTo>
                  <a:lnTo>
                    <a:pt x="981" y="1010517"/>
                  </a:lnTo>
                  <a:lnTo>
                    <a:pt x="12335" y="972102"/>
                  </a:lnTo>
                  <a:lnTo>
                    <a:pt x="40538" y="941746"/>
                  </a:lnTo>
                  <a:lnTo>
                    <a:pt x="0" y="930411"/>
                  </a:lnTo>
                  <a:lnTo>
                    <a:pt x="25432" y="896417"/>
                  </a:lnTo>
                  <a:lnTo>
                    <a:pt x="34528" y="833961"/>
                  </a:lnTo>
                  <a:lnTo>
                    <a:pt x="64208" y="847048"/>
                  </a:lnTo>
                  <a:lnTo>
                    <a:pt x="78162" y="771134"/>
                  </a:lnTo>
                  <a:lnTo>
                    <a:pt x="60245" y="761581"/>
                  </a:lnTo>
                  <a:lnTo>
                    <a:pt x="51902" y="806815"/>
                  </a:lnTo>
                  <a:lnTo>
                    <a:pt x="35052" y="801662"/>
                  </a:lnTo>
                  <a:lnTo>
                    <a:pt x="43444" y="750036"/>
                  </a:lnTo>
                  <a:lnTo>
                    <a:pt x="52549" y="684857"/>
                  </a:lnTo>
                  <a:lnTo>
                    <a:pt x="64818" y="661254"/>
                  </a:lnTo>
                  <a:lnTo>
                    <a:pt x="57131" y="627964"/>
                  </a:lnTo>
                  <a:lnTo>
                    <a:pt x="54931" y="590083"/>
                  </a:lnTo>
                  <a:lnTo>
                    <a:pt x="66189" y="588997"/>
                  </a:lnTo>
                  <a:lnTo>
                    <a:pt x="82572" y="535695"/>
                  </a:lnTo>
                  <a:lnTo>
                    <a:pt x="101032" y="483955"/>
                  </a:lnTo>
                  <a:lnTo>
                    <a:pt x="112338" y="436636"/>
                  </a:lnTo>
                  <a:lnTo>
                    <a:pt x="106185" y="389848"/>
                  </a:lnTo>
                  <a:lnTo>
                    <a:pt x="114157" y="364407"/>
                  </a:lnTo>
                  <a:lnTo>
                    <a:pt x="110957" y="326736"/>
                  </a:lnTo>
                  <a:lnTo>
                    <a:pt x="126578" y="289903"/>
                  </a:lnTo>
                  <a:lnTo>
                    <a:pt x="131388" y="232391"/>
                  </a:lnTo>
                  <a:lnTo>
                    <a:pt x="139960" y="171678"/>
                  </a:lnTo>
                  <a:lnTo>
                    <a:pt x="148314" y="107413"/>
                  </a:lnTo>
                  <a:lnTo>
                    <a:pt x="146361" y="60988"/>
                  </a:lnTo>
                  <a:lnTo>
                    <a:pt x="140798" y="21431"/>
                  </a:lnTo>
                  <a:lnTo>
                    <a:pt x="154534" y="14297"/>
                  </a:lnTo>
                  <a:lnTo>
                    <a:pt x="161687" y="0"/>
                  </a:lnTo>
                  <a:lnTo>
                    <a:pt x="174774" y="18974"/>
                  </a:lnTo>
                  <a:lnTo>
                    <a:pt x="178346" y="39185"/>
                  </a:lnTo>
                  <a:lnTo>
                    <a:pt x="192357" y="51092"/>
                  </a:lnTo>
                  <a:lnTo>
                    <a:pt x="183947" y="78410"/>
                  </a:lnTo>
                  <a:lnTo>
                    <a:pt x="198263" y="11029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5F18B70-E766-0F47-9853-6747171EC375}"/>
                </a:ext>
              </a:extLst>
            </p:cNvPr>
            <p:cNvSpPr/>
            <p:nvPr/>
          </p:nvSpPr>
          <p:spPr>
            <a:xfrm>
              <a:off x="8468239" y="5117420"/>
              <a:ext cx="200939" cy="298237"/>
            </a:xfrm>
            <a:custGeom>
              <a:avLst/>
              <a:gdLst>
                <a:gd name="connsiteX0" fmla="*/ 122511 w 200939"/>
                <a:gd name="connsiteY0" fmla="*/ 283912 h 298237"/>
                <a:gd name="connsiteX1" fmla="*/ 119177 w 200939"/>
                <a:gd name="connsiteY1" fmla="*/ 282464 h 298237"/>
                <a:gd name="connsiteX2" fmla="*/ 103375 w 200939"/>
                <a:gd name="connsiteY2" fmla="*/ 285883 h 298237"/>
                <a:gd name="connsiteX3" fmla="*/ 87144 w 200939"/>
                <a:gd name="connsiteY3" fmla="*/ 282331 h 298237"/>
                <a:gd name="connsiteX4" fmla="*/ 74457 w 200939"/>
                <a:gd name="connsiteY4" fmla="*/ 284074 h 298237"/>
                <a:gd name="connsiteX5" fmla="*/ 30995 w 200939"/>
                <a:gd name="connsiteY5" fmla="*/ 283464 h 298237"/>
                <a:gd name="connsiteX6" fmla="*/ 34890 w 200939"/>
                <a:gd name="connsiteY6" fmla="*/ 262500 h 298237"/>
                <a:gd name="connsiteX7" fmla="*/ 24460 w 200939"/>
                <a:gd name="connsiteY7" fmla="*/ 244935 h 298237"/>
                <a:gd name="connsiteX8" fmla="*/ 12268 w 200939"/>
                <a:gd name="connsiteY8" fmla="*/ 240421 h 298237"/>
                <a:gd name="connsiteX9" fmla="*/ 6839 w 200939"/>
                <a:gd name="connsiteY9" fmla="*/ 228505 h 298237"/>
                <a:gd name="connsiteX10" fmla="*/ 0 w 200939"/>
                <a:gd name="connsiteY10" fmla="*/ 224695 h 298237"/>
                <a:gd name="connsiteX11" fmla="*/ 305 w 200939"/>
                <a:gd name="connsiteY11" fmla="*/ 217332 h 298237"/>
                <a:gd name="connsiteX12" fmla="*/ 7182 w 200939"/>
                <a:gd name="connsiteY12" fmla="*/ 198482 h 298237"/>
                <a:gd name="connsiteX13" fmla="*/ 19888 w 200939"/>
                <a:gd name="connsiteY13" fmla="*/ 172746 h 298237"/>
                <a:gd name="connsiteX14" fmla="*/ 27613 w 200939"/>
                <a:gd name="connsiteY14" fmla="*/ 172507 h 298237"/>
                <a:gd name="connsiteX15" fmla="*/ 43520 w 200939"/>
                <a:gd name="connsiteY15" fmla="*/ 156867 h 298237"/>
                <a:gd name="connsiteX16" fmla="*/ 53645 w 200939"/>
                <a:gd name="connsiteY16" fmla="*/ 156429 h 298237"/>
                <a:gd name="connsiteX17" fmla="*/ 68637 w 200939"/>
                <a:gd name="connsiteY17" fmla="*/ 167412 h 298237"/>
                <a:gd name="connsiteX18" fmla="*/ 86992 w 200939"/>
                <a:gd name="connsiteY18" fmla="*/ 158410 h 298237"/>
                <a:gd name="connsiteX19" fmla="*/ 89488 w 200939"/>
                <a:gd name="connsiteY19" fmla="*/ 147295 h 298237"/>
                <a:gd name="connsiteX20" fmla="*/ 95488 w 200939"/>
                <a:gd name="connsiteY20" fmla="*/ 136512 h 298237"/>
                <a:gd name="connsiteX21" fmla="*/ 99622 w 200939"/>
                <a:gd name="connsiteY21" fmla="*/ 122949 h 298237"/>
                <a:gd name="connsiteX22" fmla="*/ 113900 w 200939"/>
                <a:gd name="connsiteY22" fmla="*/ 111900 h 298237"/>
                <a:gd name="connsiteX23" fmla="*/ 119291 w 200939"/>
                <a:gd name="connsiteY23" fmla="*/ 93088 h 298237"/>
                <a:gd name="connsiteX24" fmla="*/ 124958 w 200939"/>
                <a:gd name="connsiteY24" fmla="*/ 87097 h 298237"/>
                <a:gd name="connsiteX25" fmla="*/ 128721 w 200939"/>
                <a:gd name="connsiteY25" fmla="*/ 73095 h 298237"/>
                <a:gd name="connsiteX26" fmla="*/ 135789 w 200939"/>
                <a:gd name="connsiteY26" fmla="*/ 55874 h 298237"/>
                <a:gd name="connsiteX27" fmla="*/ 158277 w 200939"/>
                <a:gd name="connsiteY27" fmla="*/ 34947 h 298237"/>
                <a:gd name="connsiteX28" fmla="*/ 159696 w 200939"/>
                <a:gd name="connsiteY28" fmla="*/ 25936 h 298237"/>
                <a:gd name="connsiteX29" fmla="*/ 162601 w 200939"/>
                <a:gd name="connsiteY29" fmla="*/ 21041 h 298237"/>
                <a:gd name="connsiteX30" fmla="*/ 152029 w 200939"/>
                <a:gd name="connsiteY30" fmla="*/ 10220 h 298237"/>
                <a:gd name="connsiteX31" fmla="*/ 152886 w 200939"/>
                <a:gd name="connsiteY31" fmla="*/ 1562 h 298237"/>
                <a:gd name="connsiteX32" fmla="*/ 160429 w 200939"/>
                <a:gd name="connsiteY32" fmla="*/ 0 h 298237"/>
                <a:gd name="connsiteX33" fmla="*/ 171050 w 200939"/>
                <a:gd name="connsiteY33" fmla="*/ 17412 h 298237"/>
                <a:gd name="connsiteX34" fmla="*/ 172831 w 200939"/>
                <a:gd name="connsiteY34" fmla="*/ 35405 h 298237"/>
                <a:gd name="connsiteX35" fmla="*/ 171860 w 200939"/>
                <a:gd name="connsiteY35" fmla="*/ 53369 h 298237"/>
                <a:gd name="connsiteX36" fmla="*/ 186395 w 200939"/>
                <a:gd name="connsiteY36" fmla="*/ 77896 h 298237"/>
                <a:gd name="connsiteX37" fmla="*/ 171479 w 200939"/>
                <a:gd name="connsiteY37" fmla="*/ 77629 h 298237"/>
                <a:gd name="connsiteX38" fmla="*/ 163944 w 200939"/>
                <a:gd name="connsiteY38" fmla="*/ 79553 h 298237"/>
                <a:gd name="connsiteX39" fmla="*/ 151771 w 200939"/>
                <a:gd name="connsiteY39" fmla="*/ 76848 h 298237"/>
                <a:gd name="connsiteX40" fmla="*/ 145961 w 200939"/>
                <a:gd name="connsiteY40" fmla="*/ 89554 h 298237"/>
                <a:gd name="connsiteX41" fmla="*/ 161735 w 200939"/>
                <a:gd name="connsiteY41" fmla="*/ 105242 h 298237"/>
                <a:gd name="connsiteX42" fmla="*/ 173365 w 200939"/>
                <a:gd name="connsiteY42" fmla="*/ 109795 h 298237"/>
                <a:gd name="connsiteX43" fmla="*/ 177117 w 200939"/>
                <a:gd name="connsiteY43" fmla="*/ 120901 h 298237"/>
                <a:gd name="connsiteX44" fmla="*/ 185547 w 200939"/>
                <a:gd name="connsiteY44" fmla="*/ 139379 h 298237"/>
                <a:gd name="connsiteX45" fmla="*/ 181356 w 200939"/>
                <a:gd name="connsiteY45" fmla="*/ 146628 h 298237"/>
                <a:gd name="connsiteX46" fmla="*/ 167926 w 200939"/>
                <a:gd name="connsiteY46" fmla="*/ 173707 h 298237"/>
                <a:gd name="connsiteX47" fmla="*/ 161515 w 200939"/>
                <a:gd name="connsiteY47" fmla="*/ 178556 h 298237"/>
                <a:gd name="connsiteX48" fmla="*/ 159458 w 200939"/>
                <a:gd name="connsiteY48" fmla="*/ 199225 h 298237"/>
                <a:gd name="connsiteX49" fmla="*/ 162115 w 200939"/>
                <a:gd name="connsiteY49" fmla="*/ 210445 h 298237"/>
                <a:gd name="connsiteX50" fmla="*/ 159963 w 200939"/>
                <a:gd name="connsiteY50" fmla="*/ 218380 h 298237"/>
                <a:gd name="connsiteX51" fmla="*/ 172583 w 200939"/>
                <a:gd name="connsiteY51" fmla="*/ 232277 h 298237"/>
                <a:gd name="connsiteX52" fmla="*/ 174860 w 200939"/>
                <a:gd name="connsiteY52" fmla="*/ 241821 h 298237"/>
                <a:gd name="connsiteX53" fmla="*/ 184719 w 200939"/>
                <a:gd name="connsiteY53" fmla="*/ 255546 h 298237"/>
                <a:gd name="connsiteX54" fmla="*/ 196930 w 200939"/>
                <a:gd name="connsiteY54" fmla="*/ 264090 h 298237"/>
                <a:gd name="connsiteX55" fmla="*/ 198129 w 200939"/>
                <a:gd name="connsiteY55" fmla="*/ 276206 h 298237"/>
                <a:gd name="connsiteX56" fmla="*/ 200940 w 200939"/>
                <a:gd name="connsiteY56" fmla="*/ 283902 h 298237"/>
                <a:gd name="connsiteX57" fmla="*/ 199025 w 200939"/>
                <a:gd name="connsiteY57" fmla="*/ 298237 h 298237"/>
                <a:gd name="connsiteX58" fmla="*/ 177803 w 200939"/>
                <a:gd name="connsiteY58" fmla="*/ 291960 h 298237"/>
                <a:gd name="connsiteX59" fmla="*/ 156210 w 200939"/>
                <a:gd name="connsiteY59" fmla="*/ 284959 h 298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00939" h="298237">
                  <a:moveTo>
                    <a:pt x="122511" y="283912"/>
                  </a:moveTo>
                  <a:lnTo>
                    <a:pt x="119177" y="282464"/>
                  </a:lnTo>
                  <a:lnTo>
                    <a:pt x="103375" y="285883"/>
                  </a:lnTo>
                  <a:lnTo>
                    <a:pt x="87144" y="282331"/>
                  </a:lnTo>
                  <a:lnTo>
                    <a:pt x="74457" y="284074"/>
                  </a:lnTo>
                  <a:lnTo>
                    <a:pt x="30995" y="283464"/>
                  </a:lnTo>
                  <a:lnTo>
                    <a:pt x="34890" y="262500"/>
                  </a:lnTo>
                  <a:lnTo>
                    <a:pt x="24460" y="244935"/>
                  </a:lnTo>
                  <a:lnTo>
                    <a:pt x="12268" y="240421"/>
                  </a:lnTo>
                  <a:lnTo>
                    <a:pt x="6839" y="228505"/>
                  </a:lnTo>
                  <a:lnTo>
                    <a:pt x="0" y="224695"/>
                  </a:lnTo>
                  <a:lnTo>
                    <a:pt x="305" y="217332"/>
                  </a:lnTo>
                  <a:lnTo>
                    <a:pt x="7182" y="198482"/>
                  </a:lnTo>
                  <a:lnTo>
                    <a:pt x="19888" y="172746"/>
                  </a:lnTo>
                  <a:lnTo>
                    <a:pt x="27613" y="172507"/>
                  </a:lnTo>
                  <a:lnTo>
                    <a:pt x="43520" y="156867"/>
                  </a:lnTo>
                  <a:lnTo>
                    <a:pt x="53645" y="156429"/>
                  </a:lnTo>
                  <a:lnTo>
                    <a:pt x="68637" y="167412"/>
                  </a:lnTo>
                  <a:lnTo>
                    <a:pt x="86992" y="158410"/>
                  </a:lnTo>
                  <a:lnTo>
                    <a:pt x="89488" y="147295"/>
                  </a:lnTo>
                  <a:lnTo>
                    <a:pt x="95488" y="136512"/>
                  </a:lnTo>
                  <a:lnTo>
                    <a:pt x="99622" y="122949"/>
                  </a:lnTo>
                  <a:lnTo>
                    <a:pt x="113900" y="111900"/>
                  </a:lnTo>
                  <a:lnTo>
                    <a:pt x="119291" y="93088"/>
                  </a:lnTo>
                  <a:lnTo>
                    <a:pt x="124958" y="87097"/>
                  </a:lnTo>
                  <a:lnTo>
                    <a:pt x="128721" y="73095"/>
                  </a:lnTo>
                  <a:lnTo>
                    <a:pt x="135789" y="55874"/>
                  </a:lnTo>
                  <a:lnTo>
                    <a:pt x="158277" y="34947"/>
                  </a:lnTo>
                  <a:lnTo>
                    <a:pt x="159696" y="25936"/>
                  </a:lnTo>
                  <a:lnTo>
                    <a:pt x="162601" y="21041"/>
                  </a:lnTo>
                  <a:lnTo>
                    <a:pt x="152029" y="10220"/>
                  </a:lnTo>
                  <a:lnTo>
                    <a:pt x="152886" y="1562"/>
                  </a:lnTo>
                  <a:lnTo>
                    <a:pt x="160429" y="0"/>
                  </a:lnTo>
                  <a:lnTo>
                    <a:pt x="171050" y="17412"/>
                  </a:lnTo>
                  <a:lnTo>
                    <a:pt x="172831" y="35405"/>
                  </a:lnTo>
                  <a:lnTo>
                    <a:pt x="171860" y="53369"/>
                  </a:lnTo>
                  <a:lnTo>
                    <a:pt x="186395" y="77896"/>
                  </a:lnTo>
                  <a:lnTo>
                    <a:pt x="171479" y="77629"/>
                  </a:lnTo>
                  <a:lnTo>
                    <a:pt x="163944" y="79553"/>
                  </a:lnTo>
                  <a:lnTo>
                    <a:pt x="151771" y="76848"/>
                  </a:lnTo>
                  <a:lnTo>
                    <a:pt x="145961" y="89554"/>
                  </a:lnTo>
                  <a:lnTo>
                    <a:pt x="161735" y="105242"/>
                  </a:lnTo>
                  <a:lnTo>
                    <a:pt x="173365" y="109795"/>
                  </a:lnTo>
                  <a:lnTo>
                    <a:pt x="177117" y="120901"/>
                  </a:lnTo>
                  <a:lnTo>
                    <a:pt x="185547" y="139379"/>
                  </a:lnTo>
                  <a:lnTo>
                    <a:pt x="181356" y="146628"/>
                  </a:lnTo>
                  <a:lnTo>
                    <a:pt x="167926" y="173707"/>
                  </a:lnTo>
                  <a:lnTo>
                    <a:pt x="161515" y="178556"/>
                  </a:lnTo>
                  <a:lnTo>
                    <a:pt x="159458" y="199225"/>
                  </a:lnTo>
                  <a:lnTo>
                    <a:pt x="162115" y="210445"/>
                  </a:lnTo>
                  <a:lnTo>
                    <a:pt x="159963" y="218380"/>
                  </a:lnTo>
                  <a:lnTo>
                    <a:pt x="172583" y="232277"/>
                  </a:lnTo>
                  <a:lnTo>
                    <a:pt x="174860" y="241821"/>
                  </a:lnTo>
                  <a:lnTo>
                    <a:pt x="184719" y="255546"/>
                  </a:lnTo>
                  <a:lnTo>
                    <a:pt x="196930" y="264090"/>
                  </a:lnTo>
                  <a:lnTo>
                    <a:pt x="198129" y="276206"/>
                  </a:lnTo>
                  <a:lnTo>
                    <a:pt x="200940" y="283902"/>
                  </a:lnTo>
                  <a:lnTo>
                    <a:pt x="199025" y="298237"/>
                  </a:lnTo>
                  <a:lnTo>
                    <a:pt x="177803" y="291960"/>
                  </a:lnTo>
                  <a:lnTo>
                    <a:pt x="156210" y="28495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A73A6EC-925C-3440-848C-FE1C847C09EA}"/>
                </a:ext>
              </a:extLst>
            </p:cNvPr>
            <p:cNvSpPr/>
            <p:nvPr/>
          </p:nvSpPr>
          <p:spPr>
            <a:xfrm>
              <a:off x="10209180" y="3773928"/>
              <a:ext cx="1638471" cy="1196377"/>
            </a:xfrm>
            <a:custGeom>
              <a:avLst/>
              <a:gdLst>
                <a:gd name="connsiteX0" fmla="*/ 979151 w 1638471"/>
                <a:gd name="connsiteY0" fmla="*/ 1182929 h 1196377"/>
                <a:gd name="connsiteX1" fmla="*/ 956072 w 1638471"/>
                <a:gd name="connsiteY1" fmla="*/ 1196378 h 1196377"/>
                <a:gd name="connsiteX2" fmla="*/ 934174 w 1638471"/>
                <a:gd name="connsiteY2" fmla="*/ 1187710 h 1196377"/>
                <a:gd name="connsiteX3" fmla="*/ 933402 w 1638471"/>
                <a:gd name="connsiteY3" fmla="*/ 1163565 h 1196377"/>
                <a:gd name="connsiteX4" fmla="*/ 946566 w 1638471"/>
                <a:gd name="connsiteY4" fmla="*/ 1150791 h 1196377"/>
                <a:gd name="connsiteX5" fmla="*/ 975741 w 1638471"/>
                <a:gd name="connsiteY5" fmla="*/ 1142876 h 1196377"/>
                <a:gd name="connsiteX6" fmla="*/ 991095 w 1638471"/>
                <a:gd name="connsiteY6" fmla="*/ 1143552 h 1196377"/>
                <a:gd name="connsiteX7" fmla="*/ 997067 w 1638471"/>
                <a:gd name="connsiteY7" fmla="*/ 1154325 h 1196377"/>
                <a:gd name="connsiteX8" fmla="*/ 985332 w 1638471"/>
                <a:gd name="connsiteY8" fmla="*/ 1166717 h 1196377"/>
                <a:gd name="connsiteX9" fmla="*/ 979151 w 1638471"/>
                <a:gd name="connsiteY9" fmla="*/ 1182929 h 1196377"/>
                <a:gd name="connsiteX10" fmla="*/ 1441666 w 1638471"/>
                <a:gd name="connsiteY10" fmla="*/ 158801 h 1196377"/>
                <a:gd name="connsiteX11" fmla="*/ 1488148 w 1638471"/>
                <a:gd name="connsiteY11" fmla="*/ 171936 h 1196377"/>
                <a:gd name="connsiteX12" fmla="*/ 1519781 w 1638471"/>
                <a:gd name="connsiteY12" fmla="*/ 200844 h 1196377"/>
                <a:gd name="connsiteX13" fmla="*/ 1530591 w 1638471"/>
                <a:gd name="connsiteY13" fmla="*/ 238420 h 1196377"/>
                <a:gd name="connsiteX14" fmla="*/ 1571177 w 1638471"/>
                <a:gd name="connsiteY14" fmla="*/ 238468 h 1196377"/>
                <a:gd name="connsiteX15" fmla="*/ 1594332 w 1638471"/>
                <a:gd name="connsiteY15" fmla="*/ 222780 h 1196377"/>
                <a:gd name="connsiteX16" fmla="*/ 1638472 w 1638471"/>
                <a:gd name="connsiteY16" fmla="*/ 210979 h 1196377"/>
                <a:gd name="connsiteX17" fmla="*/ 1624432 w 1638471"/>
                <a:gd name="connsiteY17" fmla="*/ 246802 h 1196377"/>
                <a:gd name="connsiteX18" fmla="*/ 1614059 w 1638471"/>
                <a:gd name="connsiteY18" fmla="*/ 261204 h 1196377"/>
                <a:gd name="connsiteX19" fmla="*/ 1604905 w 1638471"/>
                <a:gd name="connsiteY19" fmla="*/ 303704 h 1196377"/>
                <a:gd name="connsiteX20" fmla="*/ 1586941 w 1638471"/>
                <a:gd name="connsiteY20" fmla="*/ 340738 h 1196377"/>
                <a:gd name="connsiteX21" fmla="*/ 1554537 w 1638471"/>
                <a:gd name="connsiteY21" fmla="*/ 334042 h 1196377"/>
                <a:gd name="connsiteX22" fmla="*/ 1531611 w 1638471"/>
                <a:gd name="connsiteY22" fmla="*/ 347377 h 1196377"/>
                <a:gd name="connsiteX23" fmla="*/ 1538649 w 1638471"/>
                <a:gd name="connsiteY23" fmla="*/ 379352 h 1196377"/>
                <a:gd name="connsiteX24" fmla="*/ 1534801 w 1638471"/>
                <a:gd name="connsiteY24" fmla="*/ 422719 h 1196377"/>
                <a:gd name="connsiteX25" fmla="*/ 1521161 w 1638471"/>
                <a:gd name="connsiteY25" fmla="*/ 423701 h 1196377"/>
                <a:gd name="connsiteX26" fmla="*/ 1521323 w 1638471"/>
                <a:gd name="connsiteY26" fmla="*/ 442074 h 1196377"/>
                <a:gd name="connsiteX27" fmla="*/ 1504073 w 1638471"/>
                <a:gd name="connsiteY27" fmla="*/ 420700 h 1196377"/>
                <a:gd name="connsiteX28" fmla="*/ 1493463 w 1638471"/>
                <a:gd name="connsiteY28" fmla="*/ 440988 h 1196377"/>
                <a:gd name="connsiteX29" fmla="*/ 1452220 w 1638471"/>
                <a:gd name="connsiteY29" fmla="*/ 456466 h 1196377"/>
                <a:gd name="connsiteX30" fmla="*/ 1456391 w 1638471"/>
                <a:gd name="connsiteY30" fmla="*/ 475278 h 1196377"/>
                <a:gd name="connsiteX31" fmla="*/ 1433303 w 1638471"/>
                <a:gd name="connsiteY31" fmla="*/ 473983 h 1196377"/>
                <a:gd name="connsiteX32" fmla="*/ 1420625 w 1638471"/>
                <a:gd name="connsiteY32" fmla="*/ 462820 h 1196377"/>
                <a:gd name="connsiteX33" fmla="*/ 1402270 w 1638471"/>
                <a:gd name="connsiteY33" fmla="*/ 488004 h 1196377"/>
                <a:gd name="connsiteX34" fmla="*/ 1372838 w 1638471"/>
                <a:gd name="connsiteY34" fmla="*/ 506901 h 1196377"/>
                <a:gd name="connsiteX35" fmla="*/ 1351093 w 1638471"/>
                <a:gd name="connsiteY35" fmla="*/ 529257 h 1196377"/>
                <a:gd name="connsiteX36" fmla="*/ 1313755 w 1638471"/>
                <a:gd name="connsiteY36" fmla="*/ 539324 h 1196377"/>
                <a:gd name="connsiteX37" fmla="*/ 1294095 w 1638471"/>
                <a:gd name="connsiteY37" fmla="*/ 555412 h 1196377"/>
                <a:gd name="connsiteX38" fmla="*/ 1265329 w 1638471"/>
                <a:gd name="connsiteY38" fmla="*/ 564756 h 1196377"/>
                <a:gd name="connsiteX39" fmla="*/ 1279522 w 1638471"/>
                <a:gd name="connsiteY39" fmla="*/ 548869 h 1196377"/>
                <a:gd name="connsiteX40" fmla="*/ 1273930 w 1638471"/>
                <a:gd name="connsiteY40" fmla="*/ 535429 h 1196377"/>
                <a:gd name="connsiteX41" fmla="*/ 1295086 w 1638471"/>
                <a:gd name="connsiteY41" fmla="*/ 512054 h 1196377"/>
                <a:gd name="connsiteX42" fmla="*/ 1280979 w 1638471"/>
                <a:gd name="connsiteY42" fmla="*/ 493671 h 1196377"/>
                <a:gd name="connsiteX43" fmla="*/ 1257700 w 1638471"/>
                <a:gd name="connsiteY43" fmla="*/ 506073 h 1196377"/>
                <a:gd name="connsiteX44" fmla="*/ 1227553 w 1638471"/>
                <a:gd name="connsiteY44" fmla="*/ 530304 h 1196377"/>
                <a:gd name="connsiteX45" fmla="*/ 1211094 w 1638471"/>
                <a:gd name="connsiteY45" fmla="*/ 552593 h 1196377"/>
                <a:gd name="connsiteX46" fmla="*/ 1184900 w 1638471"/>
                <a:gd name="connsiteY46" fmla="*/ 554241 h 1196377"/>
                <a:gd name="connsiteX47" fmla="*/ 1171270 w 1638471"/>
                <a:gd name="connsiteY47" fmla="*/ 570204 h 1196377"/>
                <a:gd name="connsiteX48" fmla="*/ 1185357 w 1638471"/>
                <a:gd name="connsiteY48" fmla="*/ 593150 h 1196377"/>
                <a:gd name="connsiteX49" fmla="*/ 1207208 w 1638471"/>
                <a:gd name="connsiteY49" fmla="*/ 598694 h 1196377"/>
                <a:gd name="connsiteX50" fmla="*/ 1208113 w 1638471"/>
                <a:gd name="connsiteY50" fmla="*/ 613772 h 1196377"/>
                <a:gd name="connsiteX51" fmla="*/ 1229239 w 1638471"/>
                <a:gd name="connsiteY51" fmla="*/ 623535 h 1196377"/>
                <a:gd name="connsiteX52" fmla="*/ 1259176 w 1638471"/>
                <a:gd name="connsiteY52" fmla="*/ 599599 h 1196377"/>
                <a:gd name="connsiteX53" fmla="*/ 1282884 w 1638471"/>
                <a:gd name="connsiteY53" fmla="*/ 612686 h 1196377"/>
                <a:gd name="connsiteX54" fmla="*/ 1300153 w 1638471"/>
                <a:gd name="connsiteY54" fmla="*/ 613572 h 1196377"/>
                <a:gd name="connsiteX55" fmla="*/ 1304487 w 1638471"/>
                <a:gd name="connsiteY55" fmla="*/ 631060 h 1196377"/>
                <a:gd name="connsiteX56" fmla="*/ 1266673 w 1638471"/>
                <a:gd name="connsiteY56" fmla="*/ 640337 h 1196377"/>
                <a:gd name="connsiteX57" fmla="*/ 1254185 w 1638471"/>
                <a:gd name="connsiteY57" fmla="*/ 658168 h 1196377"/>
                <a:gd name="connsiteX58" fmla="*/ 1228211 w 1638471"/>
                <a:gd name="connsiteY58" fmla="*/ 674627 h 1196377"/>
                <a:gd name="connsiteX59" fmla="*/ 1214504 w 1638471"/>
                <a:gd name="connsiteY59" fmla="*/ 697421 h 1196377"/>
                <a:gd name="connsiteX60" fmla="*/ 1243260 w 1638471"/>
                <a:gd name="connsiteY60" fmla="*/ 715175 h 1196377"/>
                <a:gd name="connsiteX61" fmla="*/ 1253757 w 1638471"/>
                <a:gd name="connsiteY61" fmla="*/ 746674 h 1196377"/>
                <a:gd name="connsiteX62" fmla="*/ 1270006 w 1638471"/>
                <a:gd name="connsiteY62" fmla="*/ 775687 h 1196377"/>
                <a:gd name="connsiteX63" fmla="*/ 1288142 w 1638471"/>
                <a:gd name="connsiteY63" fmla="*/ 799776 h 1196377"/>
                <a:gd name="connsiteX64" fmla="*/ 1287703 w 1638471"/>
                <a:gd name="connsiteY64" fmla="*/ 822884 h 1196377"/>
                <a:gd name="connsiteX65" fmla="*/ 1270940 w 1638471"/>
                <a:gd name="connsiteY65" fmla="*/ 831332 h 1196377"/>
                <a:gd name="connsiteX66" fmla="*/ 1277331 w 1638471"/>
                <a:gd name="connsiteY66" fmla="*/ 847763 h 1196377"/>
                <a:gd name="connsiteX67" fmla="*/ 1293047 w 1638471"/>
                <a:gd name="connsiteY67" fmla="*/ 857288 h 1196377"/>
                <a:gd name="connsiteX68" fmla="*/ 1288942 w 1638471"/>
                <a:gd name="connsiteY68" fmla="*/ 882139 h 1196377"/>
                <a:gd name="connsiteX69" fmla="*/ 1282160 w 1638471"/>
                <a:gd name="connsiteY69" fmla="*/ 906123 h 1196377"/>
                <a:gd name="connsiteX70" fmla="*/ 1267234 w 1638471"/>
                <a:gd name="connsiteY70" fmla="*/ 908828 h 1196377"/>
                <a:gd name="connsiteX71" fmla="*/ 1247737 w 1638471"/>
                <a:gd name="connsiteY71" fmla="*/ 941279 h 1196377"/>
                <a:gd name="connsiteX72" fmla="*/ 1226105 w 1638471"/>
                <a:gd name="connsiteY72" fmla="*/ 980199 h 1196377"/>
                <a:gd name="connsiteX73" fmla="*/ 1201302 w 1638471"/>
                <a:gd name="connsiteY73" fmla="*/ 1015212 h 1196377"/>
                <a:gd name="connsiteX74" fmla="*/ 1164584 w 1638471"/>
                <a:gd name="connsiteY74" fmla="*/ 1042054 h 1196377"/>
                <a:gd name="connsiteX75" fmla="*/ 1127436 w 1638471"/>
                <a:gd name="connsiteY75" fmla="*/ 1066371 h 1196377"/>
                <a:gd name="connsiteX76" fmla="*/ 1097346 w 1638471"/>
                <a:gd name="connsiteY76" fmla="*/ 1069677 h 1196377"/>
                <a:gd name="connsiteX77" fmla="*/ 1081021 w 1638471"/>
                <a:gd name="connsiteY77" fmla="*/ 1082440 h 1196377"/>
                <a:gd name="connsiteX78" fmla="*/ 1071782 w 1638471"/>
                <a:gd name="connsiteY78" fmla="*/ 1073115 h 1196377"/>
                <a:gd name="connsiteX79" fmla="*/ 1056675 w 1638471"/>
                <a:gd name="connsiteY79" fmla="*/ 1087383 h 1196377"/>
                <a:gd name="connsiteX80" fmla="*/ 1019347 w 1638471"/>
                <a:gd name="connsiteY80" fmla="*/ 1101709 h 1196377"/>
                <a:gd name="connsiteX81" fmla="*/ 991085 w 1638471"/>
                <a:gd name="connsiteY81" fmla="*/ 1106081 h 1196377"/>
                <a:gd name="connsiteX82" fmla="*/ 981970 w 1638471"/>
                <a:gd name="connsiteY82" fmla="*/ 1136094 h 1196377"/>
                <a:gd name="connsiteX83" fmla="*/ 967168 w 1638471"/>
                <a:gd name="connsiteY83" fmla="*/ 1137752 h 1196377"/>
                <a:gd name="connsiteX84" fmla="*/ 960168 w 1638471"/>
                <a:gd name="connsiteY84" fmla="*/ 1117159 h 1196377"/>
                <a:gd name="connsiteX85" fmla="*/ 966492 w 1638471"/>
                <a:gd name="connsiteY85" fmla="*/ 1106138 h 1196377"/>
                <a:gd name="connsiteX86" fmla="*/ 930659 w 1638471"/>
                <a:gd name="connsiteY86" fmla="*/ 1097004 h 1196377"/>
                <a:gd name="connsiteX87" fmla="*/ 918038 w 1638471"/>
                <a:gd name="connsiteY87" fmla="*/ 1101652 h 1196377"/>
                <a:gd name="connsiteX88" fmla="*/ 891149 w 1638471"/>
                <a:gd name="connsiteY88" fmla="*/ 1094241 h 1196377"/>
                <a:gd name="connsiteX89" fmla="*/ 878434 w 1638471"/>
                <a:gd name="connsiteY89" fmla="*/ 1082602 h 1196377"/>
                <a:gd name="connsiteX90" fmla="*/ 882653 w 1638471"/>
                <a:gd name="connsiteY90" fmla="*/ 1066047 h 1196377"/>
                <a:gd name="connsiteX91" fmla="*/ 858241 w 1638471"/>
                <a:gd name="connsiteY91" fmla="*/ 1060780 h 1196377"/>
                <a:gd name="connsiteX92" fmla="*/ 845362 w 1638471"/>
                <a:gd name="connsiteY92" fmla="*/ 1049941 h 1196377"/>
                <a:gd name="connsiteX93" fmla="*/ 822598 w 1638471"/>
                <a:gd name="connsiteY93" fmla="*/ 1065324 h 1196377"/>
                <a:gd name="connsiteX94" fmla="*/ 796633 w 1638471"/>
                <a:gd name="connsiteY94" fmla="*/ 1068648 h 1196377"/>
                <a:gd name="connsiteX95" fmla="*/ 775335 w 1638471"/>
                <a:gd name="connsiteY95" fmla="*/ 1068495 h 1196377"/>
                <a:gd name="connsiteX96" fmla="*/ 761000 w 1638471"/>
                <a:gd name="connsiteY96" fmla="*/ 1075515 h 1196377"/>
                <a:gd name="connsiteX97" fmla="*/ 747160 w 1638471"/>
                <a:gd name="connsiteY97" fmla="*/ 1079725 h 1196377"/>
                <a:gd name="connsiteX98" fmla="*/ 751198 w 1638471"/>
                <a:gd name="connsiteY98" fmla="*/ 1112425 h 1196377"/>
                <a:gd name="connsiteX99" fmla="*/ 736959 w 1638471"/>
                <a:gd name="connsiteY99" fmla="*/ 1111644 h 1196377"/>
                <a:gd name="connsiteX100" fmla="*/ 734558 w 1638471"/>
                <a:gd name="connsiteY100" fmla="*/ 1104947 h 1196377"/>
                <a:gd name="connsiteX101" fmla="*/ 733749 w 1638471"/>
                <a:gd name="connsiteY101" fmla="*/ 1093137 h 1196377"/>
                <a:gd name="connsiteX102" fmla="*/ 714156 w 1638471"/>
                <a:gd name="connsiteY102" fmla="*/ 1101461 h 1196377"/>
                <a:gd name="connsiteX103" fmla="*/ 702593 w 1638471"/>
                <a:gd name="connsiteY103" fmla="*/ 1096204 h 1196377"/>
                <a:gd name="connsiteX104" fmla="*/ 682761 w 1638471"/>
                <a:gd name="connsiteY104" fmla="*/ 1085459 h 1196377"/>
                <a:gd name="connsiteX105" fmla="*/ 690534 w 1638471"/>
                <a:gd name="connsiteY105" fmla="*/ 1061580 h 1196377"/>
                <a:gd name="connsiteX106" fmla="*/ 673627 w 1638471"/>
                <a:gd name="connsiteY106" fmla="*/ 1055989 h 1196377"/>
                <a:gd name="connsiteX107" fmla="*/ 667255 w 1638471"/>
                <a:gd name="connsiteY107" fmla="*/ 1029310 h 1196377"/>
                <a:gd name="connsiteX108" fmla="*/ 639060 w 1638471"/>
                <a:gd name="connsiteY108" fmla="*/ 1034129 h 1196377"/>
                <a:gd name="connsiteX109" fmla="*/ 642271 w 1638471"/>
                <a:gd name="connsiteY109" fmla="*/ 999506 h 1196377"/>
                <a:gd name="connsiteX110" fmla="*/ 667559 w 1638471"/>
                <a:gd name="connsiteY110" fmla="*/ 974931 h 1196377"/>
                <a:gd name="connsiteX111" fmla="*/ 668636 w 1638471"/>
                <a:gd name="connsiteY111" fmla="*/ 950490 h 1196377"/>
                <a:gd name="connsiteX112" fmla="*/ 667845 w 1638471"/>
                <a:gd name="connsiteY112" fmla="*/ 927649 h 1196377"/>
                <a:gd name="connsiteX113" fmla="*/ 656187 w 1638471"/>
                <a:gd name="connsiteY113" fmla="*/ 920505 h 1196377"/>
                <a:gd name="connsiteX114" fmla="*/ 647262 w 1638471"/>
                <a:gd name="connsiteY114" fmla="*/ 902789 h 1196377"/>
                <a:gd name="connsiteX115" fmla="*/ 631631 w 1638471"/>
                <a:gd name="connsiteY115" fmla="*/ 905027 h 1196377"/>
                <a:gd name="connsiteX116" fmla="*/ 602837 w 1638471"/>
                <a:gd name="connsiteY116" fmla="*/ 900513 h 1196377"/>
                <a:gd name="connsiteX117" fmla="*/ 611857 w 1638471"/>
                <a:gd name="connsiteY117" fmla="*/ 887806 h 1196377"/>
                <a:gd name="connsiteX118" fmla="*/ 599341 w 1638471"/>
                <a:gd name="connsiteY118" fmla="*/ 868889 h 1196377"/>
                <a:gd name="connsiteX119" fmla="*/ 580301 w 1638471"/>
                <a:gd name="connsiteY119" fmla="*/ 881710 h 1196377"/>
                <a:gd name="connsiteX120" fmla="*/ 557898 w 1638471"/>
                <a:gd name="connsiteY120" fmla="*/ 874233 h 1196377"/>
                <a:gd name="connsiteX121" fmla="*/ 527113 w 1638471"/>
                <a:gd name="connsiteY121" fmla="*/ 893569 h 1196377"/>
                <a:gd name="connsiteX122" fmla="*/ 502805 w 1638471"/>
                <a:gd name="connsiteY122" fmla="*/ 916000 h 1196377"/>
                <a:gd name="connsiteX123" fmla="*/ 481260 w 1638471"/>
                <a:gd name="connsiteY123" fmla="*/ 919762 h 1196377"/>
                <a:gd name="connsiteX124" fmla="*/ 469563 w 1638471"/>
                <a:gd name="connsiteY124" fmla="*/ 911676 h 1196377"/>
                <a:gd name="connsiteX125" fmla="*/ 455466 w 1638471"/>
                <a:gd name="connsiteY125" fmla="*/ 910942 h 1196377"/>
                <a:gd name="connsiteX126" fmla="*/ 436378 w 1638471"/>
                <a:gd name="connsiteY126" fmla="*/ 903970 h 1196377"/>
                <a:gd name="connsiteX127" fmla="*/ 421948 w 1638471"/>
                <a:gd name="connsiteY127" fmla="*/ 911619 h 1196377"/>
                <a:gd name="connsiteX128" fmla="*/ 404289 w 1638471"/>
                <a:gd name="connsiteY128" fmla="*/ 933917 h 1196377"/>
                <a:gd name="connsiteX129" fmla="*/ 402050 w 1638471"/>
                <a:gd name="connsiteY129" fmla="*/ 910285 h 1196377"/>
                <a:gd name="connsiteX130" fmla="*/ 385763 w 1638471"/>
                <a:gd name="connsiteY130" fmla="*/ 916619 h 1196377"/>
                <a:gd name="connsiteX131" fmla="*/ 354616 w 1638471"/>
                <a:gd name="connsiteY131" fmla="*/ 913676 h 1196377"/>
                <a:gd name="connsiteX132" fmla="*/ 324402 w 1638471"/>
                <a:gd name="connsiteY132" fmla="*/ 906770 h 1196377"/>
                <a:gd name="connsiteX133" fmla="*/ 302733 w 1638471"/>
                <a:gd name="connsiteY133" fmla="*/ 893502 h 1196377"/>
                <a:gd name="connsiteX134" fmla="*/ 281978 w 1638471"/>
                <a:gd name="connsiteY134" fmla="*/ 887530 h 1196377"/>
                <a:gd name="connsiteX135" fmla="*/ 273015 w 1638471"/>
                <a:gd name="connsiteY135" fmla="*/ 872928 h 1196377"/>
                <a:gd name="connsiteX136" fmla="*/ 258013 w 1638471"/>
                <a:gd name="connsiteY136" fmla="*/ 868556 h 1196377"/>
                <a:gd name="connsiteX137" fmla="*/ 231048 w 1638471"/>
                <a:gd name="connsiteY137" fmla="*/ 848611 h 1196377"/>
                <a:gd name="connsiteX138" fmla="*/ 209635 w 1638471"/>
                <a:gd name="connsiteY138" fmla="*/ 839152 h 1196377"/>
                <a:gd name="connsiteX139" fmla="*/ 198568 w 1638471"/>
                <a:gd name="connsiteY139" fmla="*/ 846515 h 1196377"/>
                <a:gd name="connsiteX140" fmla="*/ 161458 w 1638471"/>
                <a:gd name="connsiteY140" fmla="*/ 824941 h 1196377"/>
                <a:gd name="connsiteX141" fmla="*/ 135217 w 1638471"/>
                <a:gd name="connsiteY141" fmla="*/ 805272 h 1196377"/>
                <a:gd name="connsiteX142" fmla="*/ 127730 w 1638471"/>
                <a:gd name="connsiteY142" fmla="*/ 770706 h 1196377"/>
                <a:gd name="connsiteX143" fmla="*/ 146895 w 1638471"/>
                <a:gd name="connsiteY143" fmla="*/ 774944 h 1196377"/>
                <a:gd name="connsiteX144" fmla="*/ 147771 w 1638471"/>
                <a:gd name="connsiteY144" fmla="*/ 758809 h 1196377"/>
                <a:gd name="connsiteX145" fmla="*/ 137150 w 1638471"/>
                <a:gd name="connsiteY145" fmla="*/ 742540 h 1196377"/>
                <a:gd name="connsiteX146" fmla="*/ 139855 w 1638471"/>
                <a:gd name="connsiteY146" fmla="*/ 716404 h 1196377"/>
                <a:gd name="connsiteX147" fmla="*/ 111147 w 1638471"/>
                <a:gd name="connsiteY147" fmla="*/ 678409 h 1196377"/>
                <a:gd name="connsiteX148" fmla="*/ 67227 w 1638471"/>
                <a:gd name="connsiteY148" fmla="*/ 665169 h 1196377"/>
                <a:gd name="connsiteX149" fmla="*/ 59321 w 1638471"/>
                <a:gd name="connsiteY149" fmla="*/ 639823 h 1196377"/>
                <a:gd name="connsiteX150" fmla="*/ 39595 w 1638471"/>
                <a:gd name="connsiteY150" fmla="*/ 624326 h 1196377"/>
                <a:gd name="connsiteX151" fmla="*/ 34842 w 1638471"/>
                <a:gd name="connsiteY151" fmla="*/ 614734 h 1196377"/>
                <a:gd name="connsiteX152" fmla="*/ 30832 w 1638471"/>
                <a:gd name="connsiteY152" fmla="*/ 595569 h 1196377"/>
                <a:gd name="connsiteX153" fmla="*/ 31766 w 1638471"/>
                <a:gd name="connsiteY153" fmla="*/ 582416 h 1196377"/>
                <a:gd name="connsiteX154" fmla="*/ 15544 w 1638471"/>
                <a:gd name="connsiteY154" fmla="*/ 574681 h 1196377"/>
                <a:gd name="connsiteX155" fmla="*/ 6772 w 1638471"/>
                <a:gd name="connsiteY155" fmla="*/ 578101 h 1196377"/>
                <a:gd name="connsiteX156" fmla="*/ 0 w 1638471"/>
                <a:gd name="connsiteY156" fmla="*/ 546440 h 1196377"/>
                <a:gd name="connsiteX157" fmla="*/ 7601 w 1638471"/>
                <a:gd name="connsiteY157" fmla="*/ 538543 h 1196377"/>
                <a:gd name="connsiteX158" fmla="*/ 3915 w 1638471"/>
                <a:gd name="connsiteY158" fmla="*/ 530447 h 1196377"/>
                <a:gd name="connsiteX159" fmla="*/ 29413 w 1638471"/>
                <a:gd name="connsiteY159" fmla="*/ 514007 h 1196377"/>
                <a:gd name="connsiteX160" fmla="*/ 47873 w 1638471"/>
                <a:gd name="connsiteY160" fmla="*/ 507168 h 1196377"/>
                <a:gd name="connsiteX161" fmla="*/ 76142 w 1638471"/>
                <a:gd name="connsiteY161" fmla="*/ 511854 h 1196377"/>
                <a:gd name="connsiteX162" fmla="*/ 86249 w 1638471"/>
                <a:gd name="connsiteY162" fmla="*/ 489432 h 1196377"/>
                <a:gd name="connsiteX163" fmla="*/ 120510 w 1638471"/>
                <a:gd name="connsiteY163" fmla="*/ 485242 h 1196377"/>
                <a:gd name="connsiteX164" fmla="*/ 130026 w 1638471"/>
                <a:gd name="connsiteY164" fmla="*/ 471163 h 1196377"/>
                <a:gd name="connsiteX165" fmla="*/ 172117 w 1638471"/>
                <a:gd name="connsiteY165" fmla="*/ 451818 h 1196377"/>
                <a:gd name="connsiteX166" fmla="*/ 175870 w 1638471"/>
                <a:gd name="connsiteY166" fmla="*/ 443694 h 1196377"/>
                <a:gd name="connsiteX167" fmla="*/ 173736 w 1638471"/>
                <a:gd name="connsiteY167" fmla="*/ 423072 h 1196377"/>
                <a:gd name="connsiteX168" fmla="*/ 192062 w 1638471"/>
                <a:gd name="connsiteY168" fmla="*/ 413595 h 1196377"/>
                <a:gd name="connsiteX169" fmla="*/ 168021 w 1638471"/>
                <a:gd name="connsiteY169" fmla="*/ 349263 h 1196377"/>
                <a:gd name="connsiteX170" fmla="*/ 220932 w 1638471"/>
                <a:gd name="connsiteY170" fmla="*/ 334194 h 1196377"/>
                <a:gd name="connsiteX171" fmla="*/ 234610 w 1638471"/>
                <a:gd name="connsiteY171" fmla="*/ 325755 h 1196377"/>
                <a:gd name="connsiteX172" fmla="*/ 253869 w 1638471"/>
                <a:gd name="connsiteY172" fmla="*/ 256584 h 1196377"/>
                <a:gd name="connsiteX173" fmla="*/ 306857 w 1638471"/>
                <a:gd name="connsiteY173" fmla="*/ 269472 h 1196377"/>
                <a:gd name="connsiteX174" fmla="*/ 321716 w 1638471"/>
                <a:gd name="connsiteY174" fmla="*/ 251755 h 1196377"/>
                <a:gd name="connsiteX175" fmla="*/ 322993 w 1638471"/>
                <a:gd name="connsiteY175" fmla="*/ 211884 h 1196377"/>
                <a:gd name="connsiteX176" fmla="*/ 345176 w 1638471"/>
                <a:gd name="connsiteY176" fmla="*/ 208121 h 1196377"/>
                <a:gd name="connsiteX177" fmla="*/ 365503 w 1638471"/>
                <a:gd name="connsiteY177" fmla="*/ 181156 h 1196377"/>
                <a:gd name="connsiteX178" fmla="*/ 375961 w 1638471"/>
                <a:gd name="connsiteY178" fmla="*/ 177803 h 1196377"/>
                <a:gd name="connsiteX179" fmla="*/ 382971 w 1638471"/>
                <a:gd name="connsiteY179" fmla="*/ 206092 h 1196377"/>
                <a:gd name="connsiteX180" fmla="*/ 405412 w 1638471"/>
                <a:gd name="connsiteY180" fmla="*/ 227333 h 1196377"/>
                <a:gd name="connsiteX181" fmla="*/ 443503 w 1638471"/>
                <a:gd name="connsiteY181" fmla="*/ 242240 h 1196377"/>
                <a:gd name="connsiteX182" fmla="*/ 461934 w 1638471"/>
                <a:gd name="connsiteY182" fmla="*/ 273853 h 1196377"/>
                <a:gd name="connsiteX183" fmla="*/ 451656 w 1638471"/>
                <a:gd name="connsiteY183" fmla="*/ 318887 h 1196377"/>
                <a:gd name="connsiteX184" fmla="*/ 461267 w 1638471"/>
                <a:gd name="connsiteY184" fmla="*/ 335356 h 1196377"/>
                <a:gd name="connsiteX185" fmla="*/ 493004 w 1638471"/>
                <a:gd name="connsiteY185" fmla="*/ 341814 h 1196377"/>
                <a:gd name="connsiteX186" fmla="*/ 528971 w 1638471"/>
                <a:gd name="connsiteY186" fmla="*/ 347072 h 1196377"/>
                <a:gd name="connsiteX187" fmla="*/ 561241 w 1638471"/>
                <a:gd name="connsiteY187" fmla="*/ 370389 h 1196377"/>
                <a:gd name="connsiteX188" fmla="*/ 577739 w 1638471"/>
                <a:gd name="connsiteY188" fmla="*/ 374513 h 1196377"/>
                <a:gd name="connsiteX189" fmla="*/ 589902 w 1638471"/>
                <a:gd name="connsiteY189" fmla="*/ 408499 h 1196377"/>
                <a:gd name="connsiteX190" fmla="*/ 605581 w 1638471"/>
                <a:gd name="connsiteY190" fmla="*/ 430111 h 1196377"/>
                <a:gd name="connsiteX191" fmla="*/ 635022 w 1638471"/>
                <a:gd name="connsiteY191" fmla="*/ 429273 h 1196377"/>
                <a:gd name="connsiteX192" fmla="*/ 690143 w 1638471"/>
                <a:gd name="connsiteY192" fmla="*/ 437388 h 1196377"/>
                <a:gd name="connsiteX193" fmla="*/ 725662 w 1638471"/>
                <a:gd name="connsiteY193" fmla="*/ 432359 h 1196377"/>
                <a:gd name="connsiteX194" fmla="*/ 752027 w 1638471"/>
                <a:gd name="connsiteY194" fmla="*/ 437740 h 1196377"/>
                <a:gd name="connsiteX195" fmla="*/ 791537 w 1638471"/>
                <a:gd name="connsiteY195" fmla="*/ 459562 h 1196377"/>
                <a:gd name="connsiteX196" fmla="*/ 823855 w 1638471"/>
                <a:gd name="connsiteY196" fmla="*/ 459534 h 1196377"/>
                <a:gd name="connsiteX197" fmla="*/ 835676 w 1638471"/>
                <a:gd name="connsiteY197" fmla="*/ 470621 h 1196377"/>
                <a:gd name="connsiteX198" fmla="*/ 866775 w 1638471"/>
                <a:gd name="connsiteY198" fmla="*/ 451437 h 1196377"/>
                <a:gd name="connsiteX199" fmla="*/ 909914 w 1638471"/>
                <a:gd name="connsiteY199" fmla="*/ 438940 h 1196377"/>
                <a:gd name="connsiteX200" fmla="*/ 949937 w 1638471"/>
                <a:gd name="connsiteY200" fmla="*/ 437569 h 1196377"/>
                <a:gd name="connsiteX201" fmla="*/ 981141 w 1638471"/>
                <a:gd name="connsiteY201" fmla="*/ 424834 h 1196377"/>
                <a:gd name="connsiteX202" fmla="*/ 1000306 w 1638471"/>
                <a:gd name="connsiteY202" fmla="*/ 405298 h 1196377"/>
                <a:gd name="connsiteX203" fmla="*/ 1019004 w 1638471"/>
                <a:gd name="connsiteY203" fmla="*/ 392944 h 1196377"/>
                <a:gd name="connsiteX204" fmla="*/ 1014679 w 1638471"/>
                <a:gd name="connsiteY204" fmla="*/ 380752 h 1196377"/>
                <a:gd name="connsiteX205" fmla="*/ 1006144 w 1638471"/>
                <a:gd name="connsiteY205" fmla="*/ 366474 h 1196377"/>
                <a:gd name="connsiteX206" fmla="*/ 1020175 w 1638471"/>
                <a:gd name="connsiteY206" fmla="*/ 342300 h 1196377"/>
                <a:gd name="connsiteX207" fmla="*/ 1035196 w 1638471"/>
                <a:gd name="connsiteY207" fmla="*/ 345710 h 1196377"/>
                <a:gd name="connsiteX208" fmla="*/ 1062647 w 1638471"/>
                <a:gd name="connsiteY208" fmla="*/ 353330 h 1196377"/>
                <a:gd name="connsiteX209" fmla="*/ 1089260 w 1638471"/>
                <a:gd name="connsiteY209" fmla="*/ 333318 h 1196377"/>
                <a:gd name="connsiteX210" fmla="*/ 1129979 w 1638471"/>
                <a:gd name="connsiteY210" fmla="*/ 318592 h 1196377"/>
                <a:gd name="connsiteX211" fmla="*/ 1149553 w 1638471"/>
                <a:gd name="connsiteY211" fmla="*/ 293236 h 1196377"/>
                <a:gd name="connsiteX212" fmla="*/ 1168355 w 1638471"/>
                <a:gd name="connsiteY212" fmla="*/ 282226 h 1196377"/>
                <a:gd name="connsiteX213" fmla="*/ 1207141 w 1638471"/>
                <a:gd name="connsiteY213" fmla="*/ 277073 h 1196377"/>
                <a:gd name="connsiteX214" fmla="*/ 1228220 w 1638471"/>
                <a:gd name="connsiteY214" fmla="*/ 281444 h 1196377"/>
                <a:gd name="connsiteX215" fmla="*/ 1231144 w 1638471"/>
                <a:gd name="connsiteY215" fmla="*/ 267605 h 1196377"/>
                <a:gd name="connsiteX216" fmla="*/ 1206942 w 1638471"/>
                <a:gd name="connsiteY216" fmla="*/ 240106 h 1196377"/>
                <a:gd name="connsiteX217" fmla="*/ 1185510 w 1638471"/>
                <a:gd name="connsiteY217" fmla="*/ 227409 h 1196377"/>
                <a:gd name="connsiteX218" fmla="*/ 1164984 w 1638471"/>
                <a:gd name="connsiteY218" fmla="*/ 242059 h 1196377"/>
                <a:gd name="connsiteX219" fmla="*/ 1138638 w 1638471"/>
                <a:gd name="connsiteY219" fmla="*/ 235896 h 1196377"/>
                <a:gd name="connsiteX220" fmla="*/ 1123521 w 1638471"/>
                <a:gd name="connsiteY220" fmla="*/ 240925 h 1196377"/>
                <a:gd name="connsiteX221" fmla="*/ 1116635 w 1638471"/>
                <a:gd name="connsiteY221" fmla="*/ 224676 h 1196377"/>
                <a:gd name="connsiteX222" fmla="*/ 1135504 w 1638471"/>
                <a:gd name="connsiteY222" fmla="*/ 184404 h 1196377"/>
                <a:gd name="connsiteX223" fmla="*/ 1148506 w 1638471"/>
                <a:gd name="connsiteY223" fmla="*/ 153476 h 1196377"/>
                <a:gd name="connsiteX224" fmla="*/ 1180557 w 1638471"/>
                <a:gd name="connsiteY224" fmla="*/ 169021 h 1196377"/>
                <a:gd name="connsiteX225" fmla="*/ 1218200 w 1638471"/>
                <a:gd name="connsiteY225" fmla="*/ 142932 h 1196377"/>
                <a:gd name="connsiteX226" fmla="*/ 1217952 w 1638471"/>
                <a:gd name="connsiteY226" fmla="*/ 124558 h 1196377"/>
                <a:gd name="connsiteX227" fmla="*/ 1242060 w 1638471"/>
                <a:gd name="connsiteY227" fmla="*/ 79553 h 1196377"/>
                <a:gd name="connsiteX228" fmla="*/ 1256919 w 1638471"/>
                <a:gd name="connsiteY228" fmla="*/ 65741 h 1196377"/>
                <a:gd name="connsiteX229" fmla="*/ 1256586 w 1638471"/>
                <a:gd name="connsiteY229" fmla="*/ 41719 h 1196377"/>
                <a:gd name="connsiteX230" fmla="*/ 1241936 w 1638471"/>
                <a:gd name="connsiteY230" fmla="*/ 31289 h 1196377"/>
                <a:gd name="connsiteX231" fmla="*/ 1263986 w 1638471"/>
                <a:gd name="connsiteY231" fmla="*/ 9258 h 1196377"/>
                <a:gd name="connsiteX232" fmla="*/ 1297171 w 1638471"/>
                <a:gd name="connsiteY232" fmla="*/ 1210 h 1196377"/>
                <a:gd name="connsiteX233" fmla="*/ 1332586 w 1638471"/>
                <a:gd name="connsiteY233" fmla="*/ 0 h 1196377"/>
                <a:gd name="connsiteX234" fmla="*/ 1372552 w 1638471"/>
                <a:gd name="connsiteY234" fmla="*/ 13278 h 1196377"/>
                <a:gd name="connsiteX235" fmla="*/ 1396003 w 1638471"/>
                <a:gd name="connsiteY235" fmla="*/ 29575 h 1196377"/>
                <a:gd name="connsiteX236" fmla="*/ 1412510 w 1638471"/>
                <a:gd name="connsiteY236" fmla="*/ 73495 h 1196377"/>
                <a:gd name="connsiteX237" fmla="*/ 1422521 w 1638471"/>
                <a:gd name="connsiteY237" fmla="*/ 91945 h 1196377"/>
                <a:gd name="connsiteX238" fmla="*/ 1431827 w 1638471"/>
                <a:gd name="connsiteY238" fmla="*/ 117957 h 1196377"/>
                <a:gd name="connsiteX239" fmla="*/ 1441666 w 1638471"/>
                <a:gd name="connsiteY239" fmla="*/ 158801 h 1196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</a:cxnLst>
              <a:rect l="l" t="t" r="r" b="b"/>
              <a:pathLst>
                <a:path w="1638471" h="1196377">
                  <a:moveTo>
                    <a:pt x="979151" y="1182929"/>
                  </a:moveTo>
                  <a:lnTo>
                    <a:pt x="956072" y="1196378"/>
                  </a:lnTo>
                  <a:lnTo>
                    <a:pt x="934174" y="1187710"/>
                  </a:lnTo>
                  <a:lnTo>
                    <a:pt x="933402" y="1163565"/>
                  </a:lnTo>
                  <a:lnTo>
                    <a:pt x="946566" y="1150791"/>
                  </a:lnTo>
                  <a:lnTo>
                    <a:pt x="975741" y="1142876"/>
                  </a:lnTo>
                  <a:lnTo>
                    <a:pt x="991095" y="1143552"/>
                  </a:lnTo>
                  <a:lnTo>
                    <a:pt x="997067" y="1154325"/>
                  </a:lnTo>
                  <a:lnTo>
                    <a:pt x="985332" y="1166717"/>
                  </a:lnTo>
                  <a:lnTo>
                    <a:pt x="979151" y="1182929"/>
                  </a:lnTo>
                  <a:close/>
                  <a:moveTo>
                    <a:pt x="1441666" y="158801"/>
                  </a:moveTo>
                  <a:lnTo>
                    <a:pt x="1488148" y="171936"/>
                  </a:lnTo>
                  <a:lnTo>
                    <a:pt x="1519781" y="200844"/>
                  </a:lnTo>
                  <a:lnTo>
                    <a:pt x="1530591" y="238420"/>
                  </a:lnTo>
                  <a:lnTo>
                    <a:pt x="1571177" y="238468"/>
                  </a:lnTo>
                  <a:lnTo>
                    <a:pt x="1594332" y="222780"/>
                  </a:lnTo>
                  <a:lnTo>
                    <a:pt x="1638472" y="210979"/>
                  </a:lnTo>
                  <a:lnTo>
                    <a:pt x="1624432" y="246802"/>
                  </a:lnTo>
                  <a:lnTo>
                    <a:pt x="1614059" y="261204"/>
                  </a:lnTo>
                  <a:lnTo>
                    <a:pt x="1604905" y="303704"/>
                  </a:lnTo>
                  <a:lnTo>
                    <a:pt x="1586941" y="340738"/>
                  </a:lnTo>
                  <a:lnTo>
                    <a:pt x="1554537" y="334042"/>
                  </a:lnTo>
                  <a:lnTo>
                    <a:pt x="1531611" y="347377"/>
                  </a:lnTo>
                  <a:lnTo>
                    <a:pt x="1538649" y="379352"/>
                  </a:lnTo>
                  <a:lnTo>
                    <a:pt x="1534801" y="422719"/>
                  </a:lnTo>
                  <a:lnTo>
                    <a:pt x="1521161" y="423701"/>
                  </a:lnTo>
                  <a:lnTo>
                    <a:pt x="1521323" y="442074"/>
                  </a:lnTo>
                  <a:lnTo>
                    <a:pt x="1504073" y="420700"/>
                  </a:lnTo>
                  <a:lnTo>
                    <a:pt x="1493463" y="440988"/>
                  </a:lnTo>
                  <a:lnTo>
                    <a:pt x="1452220" y="456466"/>
                  </a:lnTo>
                  <a:lnTo>
                    <a:pt x="1456391" y="475278"/>
                  </a:lnTo>
                  <a:lnTo>
                    <a:pt x="1433303" y="473983"/>
                  </a:lnTo>
                  <a:lnTo>
                    <a:pt x="1420625" y="462820"/>
                  </a:lnTo>
                  <a:lnTo>
                    <a:pt x="1402270" y="488004"/>
                  </a:lnTo>
                  <a:lnTo>
                    <a:pt x="1372838" y="506901"/>
                  </a:lnTo>
                  <a:lnTo>
                    <a:pt x="1351093" y="529257"/>
                  </a:lnTo>
                  <a:lnTo>
                    <a:pt x="1313755" y="539324"/>
                  </a:lnTo>
                  <a:lnTo>
                    <a:pt x="1294095" y="555412"/>
                  </a:lnTo>
                  <a:lnTo>
                    <a:pt x="1265329" y="564756"/>
                  </a:lnTo>
                  <a:lnTo>
                    <a:pt x="1279522" y="548869"/>
                  </a:lnTo>
                  <a:lnTo>
                    <a:pt x="1273930" y="535429"/>
                  </a:lnTo>
                  <a:lnTo>
                    <a:pt x="1295086" y="512054"/>
                  </a:lnTo>
                  <a:lnTo>
                    <a:pt x="1280979" y="493671"/>
                  </a:lnTo>
                  <a:lnTo>
                    <a:pt x="1257700" y="506073"/>
                  </a:lnTo>
                  <a:lnTo>
                    <a:pt x="1227553" y="530304"/>
                  </a:lnTo>
                  <a:lnTo>
                    <a:pt x="1211094" y="552593"/>
                  </a:lnTo>
                  <a:lnTo>
                    <a:pt x="1184900" y="554241"/>
                  </a:lnTo>
                  <a:lnTo>
                    <a:pt x="1171270" y="570204"/>
                  </a:lnTo>
                  <a:lnTo>
                    <a:pt x="1185357" y="593150"/>
                  </a:lnTo>
                  <a:lnTo>
                    <a:pt x="1207208" y="598694"/>
                  </a:lnTo>
                  <a:lnTo>
                    <a:pt x="1208113" y="613772"/>
                  </a:lnTo>
                  <a:lnTo>
                    <a:pt x="1229239" y="623535"/>
                  </a:lnTo>
                  <a:lnTo>
                    <a:pt x="1259176" y="599599"/>
                  </a:lnTo>
                  <a:lnTo>
                    <a:pt x="1282884" y="612686"/>
                  </a:lnTo>
                  <a:lnTo>
                    <a:pt x="1300153" y="613572"/>
                  </a:lnTo>
                  <a:lnTo>
                    <a:pt x="1304487" y="631060"/>
                  </a:lnTo>
                  <a:lnTo>
                    <a:pt x="1266673" y="640337"/>
                  </a:lnTo>
                  <a:lnTo>
                    <a:pt x="1254185" y="658168"/>
                  </a:lnTo>
                  <a:lnTo>
                    <a:pt x="1228211" y="674627"/>
                  </a:lnTo>
                  <a:lnTo>
                    <a:pt x="1214504" y="697421"/>
                  </a:lnTo>
                  <a:lnTo>
                    <a:pt x="1243260" y="715175"/>
                  </a:lnTo>
                  <a:lnTo>
                    <a:pt x="1253757" y="746674"/>
                  </a:lnTo>
                  <a:lnTo>
                    <a:pt x="1270006" y="775687"/>
                  </a:lnTo>
                  <a:lnTo>
                    <a:pt x="1288142" y="799776"/>
                  </a:lnTo>
                  <a:lnTo>
                    <a:pt x="1287703" y="822884"/>
                  </a:lnTo>
                  <a:lnTo>
                    <a:pt x="1270940" y="831332"/>
                  </a:lnTo>
                  <a:lnTo>
                    <a:pt x="1277331" y="847763"/>
                  </a:lnTo>
                  <a:lnTo>
                    <a:pt x="1293047" y="857288"/>
                  </a:lnTo>
                  <a:lnTo>
                    <a:pt x="1288942" y="882139"/>
                  </a:lnTo>
                  <a:lnTo>
                    <a:pt x="1282160" y="906123"/>
                  </a:lnTo>
                  <a:lnTo>
                    <a:pt x="1267234" y="908828"/>
                  </a:lnTo>
                  <a:lnTo>
                    <a:pt x="1247737" y="941279"/>
                  </a:lnTo>
                  <a:lnTo>
                    <a:pt x="1226105" y="980199"/>
                  </a:lnTo>
                  <a:lnTo>
                    <a:pt x="1201302" y="1015212"/>
                  </a:lnTo>
                  <a:lnTo>
                    <a:pt x="1164584" y="1042054"/>
                  </a:lnTo>
                  <a:lnTo>
                    <a:pt x="1127436" y="1066371"/>
                  </a:lnTo>
                  <a:lnTo>
                    <a:pt x="1097346" y="1069677"/>
                  </a:lnTo>
                  <a:lnTo>
                    <a:pt x="1081021" y="1082440"/>
                  </a:lnTo>
                  <a:lnTo>
                    <a:pt x="1071782" y="1073115"/>
                  </a:lnTo>
                  <a:lnTo>
                    <a:pt x="1056675" y="1087383"/>
                  </a:lnTo>
                  <a:lnTo>
                    <a:pt x="1019347" y="1101709"/>
                  </a:lnTo>
                  <a:lnTo>
                    <a:pt x="991085" y="1106081"/>
                  </a:lnTo>
                  <a:lnTo>
                    <a:pt x="981970" y="1136094"/>
                  </a:lnTo>
                  <a:lnTo>
                    <a:pt x="967168" y="1137752"/>
                  </a:lnTo>
                  <a:lnTo>
                    <a:pt x="960168" y="1117159"/>
                  </a:lnTo>
                  <a:lnTo>
                    <a:pt x="966492" y="1106138"/>
                  </a:lnTo>
                  <a:lnTo>
                    <a:pt x="930659" y="1097004"/>
                  </a:lnTo>
                  <a:lnTo>
                    <a:pt x="918038" y="1101652"/>
                  </a:lnTo>
                  <a:lnTo>
                    <a:pt x="891149" y="1094241"/>
                  </a:lnTo>
                  <a:lnTo>
                    <a:pt x="878434" y="1082602"/>
                  </a:lnTo>
                  <a:lnTo>
                    <a:pt x="882653" y="1066047"/>
                  </a:lnTo>
                  <a:lnTo>
                    <a:pt x="858241" y="1060780"/>
                  </a:lnTo>
                  <a:lnTo>
                    <a:pt x="845362" y="1049941"/>
                  </a:lnTo>
                  <a:lnTo>
                    <a:pt x="822598" y="1065324"/>
                  </a:lnTo>
                  <a:lnTo>
                    <a:pt x="796633" y="1068648"/>
                  </a:lnTo>
                  <a:lnTo>
                    <a:pt x="775335" y="1068495"/>
                  </a:lnTo>
                  <a:lnTo>
                    <a:pt x="761000" y="1075515"/>
                  </a:lnTo>
                  <a:lnTo>
                    <a:pt x="747160" y="1079725"/>
                  </a:lnTo>
                  <a:lnTo>
                    <a:pt x="751198" y="1112425"/>
                  </a:lnTo>
                  <a:lnTo>
                    <a:pt x="736959" y="1111644"/>
                  </a:lnTo>
                  <a:lnTo>
                    <a:pt x="734558" y="1104947"/>
                  </a:lnTo>
                  <a:lnTo>
                    <a:pt x="733749" y="1093137"/>
                  </a:lnTo>
                  <a:lnTo>
                    <a:pt x="714156" y="1101461"/>
                  </a:lnTo>
                  <a:lnTo>
                    <a:pt x="702593" y="1096204"/>
                  </a:lnTo>
                  <a:lnTo>
                    <a:pt x="682761" y="1085459"/>
                  </a:lnTo>
                  <a:lnTo>
                    <a:pt x="690534" y="1061580"/>
                  </a:lnTo>
                  <a:lnTo>
                    <a:pt x="673627" y="1055989"/>
                  </a:lnTo>
                  <a:lnTo>
                    <a:pt x="667255" y="1029310"/>
                  </a:lnTo>
                  <a:lnTo>
                    <a:pt x="639060" y="1034129"/>
                  </a:lnTo>
                  <a:lnTo>
                    <a:pt x="642271" y="999506"/>
                  </a:lnTo>
                  <a:lnTo>
                    <a:pt x="667559" y="974931"/>
                  </a:lnTo>
                  <a:lnTo>
                    <a:pt x="668636" y="950490"/>
                  </a:lnTo>
                  <a:lnTo>
                    <a:pt x="667845" y="927649"/>
                  </a:lnTo>
                  <a:lnTo>
                    <a:pt x="656187" y="920505"/>
                  </a:lnTo>
                  <a:lnTo>
                    <a:pt x="647262" y="902789"/>
                  </a:lnTo>
                  <a:lnTo>
                    <a:pt x="631631" y="905027"/>
                  </a:lnTo>
                  <a:lnTo>
                    <a:pt x="602837" y="900513"/>
                  </a:lnTo>
                  <a:lnTo>
                    <a:pt x="611857" y="887806"/>
                  </a:lnTo>
                  <a:lnTo>
                    <a:pt x="599341" y="868889"/>
                  </a:lnTo>
                  <a:lnTo>
                    <a:pt x="580301" y="881710"/>
                  </a:lnTo>
                  <a:lnTo>
                    <a:pt x="557898" y="874233"/>
                  </a:lnTo>
                  <a:lnTo>
                    <a:pt x="527113" y="893569"/>
                  </a:lnTo>
                  <a:lnTo>
                    <a:pt x="502805" y="916000"/>
                  </a:lnTo>
                  <a:lnTo>
                    <a:pt x="481260" y="919762"/>
                  </a:lnTo>
                  <a:lnTo>
                    <a:pt x="469563" y="911676"/>
                  </a:lnTo>
                  <a:lnTo>
                    <a:pt x="455466" y="910942"/>
                  </a:lnTo>
                  <a:lnTo>
                    <a:pt x="436378" y="903970"/>
                  </a:lnTo>
                  <a:lnTo>
                    <a:pt x="421948" y="911619"/>
                  </a:lnTo>
                  <a:lnTo>
                    <a:pt x="404289" y="933917"/>
                  </a:lnTo>
                  <a:lnTo>
                    <a:pt x="402050" y="910285"/>
                  </a:lnTo>
                  <a:lnTo>
                    <a:pt x="385763" y="916619"/>
                  </a:lnTo>
                  <a:lnTo>
                    <a:pt x="354616" y="913676"/>
                  </a:lnTo>
                  <a:lnTo>
                    <a:pt x="324402" y="906770"/>
                  </a:lnTo>
                  <a:lnTo>
                    <a:pt x="302733" y="893502"/>
                  </a:lnTo>
                  <a:lnTo>
                    <a:pt x="281978" y="887530"/>
                  </a:lnTo>
                  <a:lnTo>
                    <a:pt x="273015" y="872928"/>
                  </a:lnTo>
                  <a:lnTo>
                    <a:pt x="258013" y="868556"/>
                  </a:lnTo>
                  <a:lnTo>
                    <a:pt x="231048" y="848611"/>
                  </a:lnTo>
                  <a:lnTo>
                    <a:pt x="209635" y="839152"/>
                  </a:lnTo>
                  <a:lnTo>
                    <a:pt x="198568" y="846515"/>
                  </a:lnTo>
                  <a:lnTo>
                    <a:pt x="161458" y="824941"/>
                  </a:lnTo>
                  <a:lnTo>
                    <a:pt x="135217" y="805272"/>
                  </a:lnTo>
                  <a:lnTo>
                    <a:pt x="127730" y="770706"/>
                  </a:lnTo>
                  <a:lnTo>
                    <a:pt x="146895" y="774944"/>
                  </a:lnTo>
                  <a:lnTo>
                    <a:pt x="147771" y="758809"/>
                  </a:lnTo>
                  <a:lnTo>
                    <a:pt x="137150" y="742540"/>
                  </a:lnTo>
                  <a:lnTo>
                    <a:pt x="139855" y="716404"/>
                  </a:lnTo>
                  <a:lnTo>
                    <a:pt x="111147" y="678409"/>
                  </a:lnTo>
                  <a:lnTo>
                    <a:pt x="67227" y="665169"/>
                  </a:lnTo>
                  <a:lnTo>
                    <a:pt x="59321" y="639823"/>
                  </a:lnTo>
                  <a:lnTo>
                    <a:pt x="39595" y="624326"/>
                  </a:lnTo>
                  <a:lnTo>
                    <a:pt x="34842" y="614734"/>
                  </a:lnTo>
                  <a:lnTo>
                    <a:pt x="30832" y="595569"/>
                  </a:lnTo>
                  <a:lnTo>
                    <a:pt x="31766" y="582416"/>
                  </a:lnTo>
                  <a:lnTo>
                    <a:pt x="15544" y="574681"/>
                  </a:lnTo>
                  <a:lnTo>
                    <a:pt x="6772" y="578101"/>
                  </a:lnTo>
                  <a:lnTo>
                    <a:pt x="0" y="546440"/>
                  </a:lnTo>
                  <a:lnTo>
                    <a:pt x="7601" y="538543"/>
                  </a:lnTo>
                  <a:lnTo>
                    <a:pt x="3915" y="530447"/>
                  </a:lnTo>
                  <a:lnTo>
                    <a:pt x="29413" y="514007"/>
                  </a:lnTo>
                  <a:lnTo>
                    <a:pt x="47873" y="507168"/>
                  </a:lnTo>
                  <a:lnTo>
                    <a:pt x="76142" y="511854"/>
                  </a:lnTo>
                  <a:lnTo>
                    <a:pt x="86249" y="489432"/>
                  </a:lnTo>
                  <a:lnTo>
                    <a:pt x="120510" y="485242"/>
                  </a:lnTo>
                  <a:lnTo>
                    <a:pt x="130026" y="471163"/>
                  </a:lnTo>
                  <a:lnTo>
                    <a:pt x="172117" y="451818"/>
                  </a:lnTo>
                  <a:lnTo>
                    <a:pt x="175870" y="443694"/>
                  </a:lnTo>
                  <a:lnTo>
                    <a:pt x="173736" y="423072"/>
                  </a:lnTo>
                  <a:lnTo>
                    <a:pt x="192062" y="413595"/>
                  </a:lnTo>
                  <a:lnTo>
                    <a:pt x="168021" y="349263"/>
                  </a:lnTo>
                  <a:lnTo>
                    <a:pt x="220932" y="334194"/>
                  </a:lnTo>
                  <a:lnTo>
                    <a:pt x="234610" y="325755"/>
                  </a:lnTo>
                  <a:lnTo>
                    <a:pt x="253869" y="256584"/>
                  </a:lnTo>
                  <a:lnTo>
                    <a:pt x="306857" y="269472"/>
                  </a:lnTo>
                  <a:lnTo>
                    <a:pt x="321716" y="251755"/>
                  </a:lnTo>
                  <a:lnTo>
                    <a:pt x="322993" y="211884"/>
                  </a:lnTo>
                  <a:lnTo>
                    <a:pt x="345176" y="208121"/>
                  </a:lnTo>
                  <a:lnTo>
                    <a:pt x="365503" y="181156"/>
                  </a:lnTo>
                  <a:lnTo>
                    <a:pt x="375961" y="177803"/>
                  </a:lnTo>
                  <a:lnTo>
                    <a:pt x="382971" y="206092"/>
                  </a:lnTo>
                  <a:lnTo>
                    <a:pt x="405412" y="227333"/>
                  </a:lnTo>
                  <a:lnTo>
                    <a:pt x="443503" y="242240"/>
                  </a:lnTo>
                  <a:lnTo>
                    <a:pt x="461934" y="273853"/>
                  </a:lnTo>
                  <a:lnTo>
                    <a:pt x="451656" y="318887"/>
                  </a:lnTo>
                  <a:lnTo>
                    <a:pt x="461267" y="335356"/>
                  </a:lnTo>
                  <a:lnTo>
                    <a:pt x="493004" y="341814"/>
                  </a:lnTo>
                  <a:lnTo>
                    <a:pt x="528971" y="347072"/>
                  </a:lnTo>
                  <a:lnTo>
                    <a:pt x="561241" y="370389"/>
                  </a:lnTo>
                  <a:lnTo>
                    <a:pt x="577739" y="374513"/>
                  </a:lnTo>
                  <a:lnTo>
                    <a:pt x="589902" y="408499"/>
                  </a:lnTo>
                  <a:lnTo>
                    <a:pt x="605581" y="430111"/>
                  </a:lnTo>
                  <a:lnTo>
                    <a:pt x="635022" y="429273"/>
                  </a:lnTo>
                  <a:lnTo>
                    <a:pt x="690143" y="437388"/>
                  </a:lnTo>
                  <a:lnTo>
                    <a:pt x="725662" y="432359"/>
                  </a:lnTo>
                  <a:lnTo>
                    <a:pt x="752027" y="437740"/>
                  </a:lnTo>
                  <a:lnTo>
                    <a:pt x="791537" y="459562"/>
                  </a:lnTo>
                  <a:lnTo>
                    <a:pt x="823855" y="459534"/>
                  </a:lnTo>
                  <a:lnTo>
                    <a:pt x="835676" y="470621"/>
                  </a:lnTo>
                  <a:lnTo>
                    <a:pt x="866775" y="451437"/>
                  </a:lnTo>
                  <a:lnTo>
                    <a:pt x="909914" y="438940"/>
                  </a:lnTo>
                  <a:lnTo>
                    <a:pt x="949937" y="437569"/>
                  </a:lnTo>
                  <a:lnTo>
                    <a:pt x="981141" y="424834"/>
                  </a:lnTo>
                  <a:lnTo>
                    <a:pt x="1000306" y="405298"/>
                  </a:lnTo>
                  <a:lnTo>
                    <a:pt x="1019004" y="392944"/>
                  </a:lnTo>
                  <a:lnTo>
                    <a:pt x="1014679" y="380752"/>
                  </a:lnTo>
                  <a:lnTo>
                    <a:pt x="1006144" y="366474"/>
                  </a:lnTo>
                  <a:lnTo>
                    <a:pt x="1020175" y="342300"/>
                  </a:lnTo>
                  <a:lnTo>
                    <a:pt x="1035196" y="345710"/>
                  </a:lnTo>
                  <a:lnTo>
                    <a:pt x="1062647" y="353330"/>
                  </a:lnTo>
                  <a:lnTo>
                    <a:pt x="1089260" y="333318"/>
                  </a:lnTo>
                  <a:lnTo>
                    <a:pt x="1129979" y="318592"/>
                  </a:lnTo>
                  <a:lnTo>
                    <a:pt x="1149553" y="293236"/>
                  </a:lnTo>
                  <a:lnTo>
                    <a:pt x="1168355" y="282226"/>
                  </a:lnTo>
                  <a:lnTo>
                    <a:pt x="1207141" y="277073"/>
                  </a:lnTo>
                  <a:lnTo>
                    <a:pt x="1228220" y="281444"/>
                  </a:lnTo>
                  <a:lnTo>
                    <a:pt x="1231144" y="267605"/>
                  </a:lnTo>
                  <a:lnTo>
                    <a:pt x="1206942" y="240106"/>
                  </a:lnTo>
                  <a:lnTo>
                    <a:pt x="1185510" y="227409"/>
                  </a:lnTo>
                  <a:lnTo>
                    <a:pt x="1164984" y="242059"/>
                  </a:lnTo>
                  <a:lnTo>
                    <a:pt x="1138638" y="235896"/>
                  </a:lnTo>
                  <a:lnTo>
                    <a:pt x="1123521" y="240925"/>
                  </a:lnTo>
                  <a:lnTo>
                    <a:pt x="1116635" y="224676"/>
                  </a:lnTo>
                  <a:lnTo>
                    <a:pt x="1135504" y="184404"/>
                  </a:lnTo>
                  <a:lnTo>
                    <a:pt x="1148506" y="153476"/>
                  </a:lnTo>
                  <a:lnTo>
                    <a:pt x="1180557" y="169021"/>
                  </a:lnTo>
                  <a:lnTo>
                    <a:pt x="1218200" y="142932"/>
                  </a:lnTo>
                  <a:lnTo>
                    <a:pt x="1217952" y="124558"/>
                  </a:lnTo>
                  <a:lnTo>
                    <a:pt x="1242060" y="79553"/>
                  </a:lnTo>
                  <a:lnTo>
                    <a:pt x="1256919" y="65741"/>
                  </a:lnTo>
                  <a:lnTo>
                    <a:pt x="1256586" y="41719"/>
                  </a:lnTo>
                  <a:lnTo>
                    <a:pt x="1241936" y="31289"/>
                  </a:lnTo>
                  <a:lnTo>
                    <a:pt x="1263986" y="9258"/>
                  </a:lnTo>
                  <a:lnTo>
                    <a:pt x="1297171" y="1210"/>
                  </a:lnTo>
                  <a:lnTo>
                    <a:pt x="1332586" y="0"/>
                  </a:lnTo>
                  <a:lnTo>
                    <a:pt x="1372552" y="13278"/>
                  </a:lnTo>
                  <a:lnTo>
                    <a:pt x="1396003" y="29575"/>
                  </a:lnTo>
                  <a:lnTo>
                    <a:pt x="1412510" y="73495"/>
                  </a:lnTo>
                  <a:lnTo>
                    <a:pt x="1422521" y="91945"/>
                  </a:lnTo>
                  <a:lnTo>
                    <a:pt x="1431827" y="117957"/>
                  </a:lnTo>
                  <a:lnTo>
                    <a:pt x="1441666" y="158801"/>
                  </a:lnTo>
                  <a:close/>
                </a:path>
              </a:pathLst>
            </a:custGeom>
            <a:solidFill>
              <a:schemeClr val="accent4"/>
            </a:solidFill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CAD9A40-5444-614C-9C90-CD0B784557B4}"/>
                </a:ext>
              </a:extLst>
            </p:cNvPr>
            <p:cNvSpPr/>
            <p:nvPr/>
          </p:nvSpPr>
          <p:spPr>
            <a:xfrm>
              <a:off x="6131947" y="5128898"/>
              <a:ext cx="323545" cy="446722"/>
            </a:xfrm>
            <a:custGeom>
              <a:avLst/>
              <a:gdLst>
                <a:gd name="connsiteX0" fmla="*/ 96612 w 323545"/>
                <a:gd name="connsiteY0" fmla="*/ 336632 h 446722"/>
                <a:gd name="connsiteX1" fmla="*/ 85182 w 323545"/>
                <a:gd name="connsiteY1" fmla="*/ 330346 h 446722"/>
                <a:gd name="connsiteX2" fmla="*/ 72076 w 323545"/>
                <a:gd name="connsiteY2" fmla="*/ 321564 h 446722"/>
                <a:gd name="connsiteX3" fmla="*/ 64484 w 323545"/>
                <a:gd name="connsiteY3" fmla="*/ 325774 h 446722"/>
                <a:gd name="connsiteX4" fmla="*/ 41824 w 323545"/>
                <a:gd name="connsiteY4" fmla="*/ 322097 h 446722"/>
                <a:gd name="connsiteX5" fmla="*/ 35309 w 323545"/>
                <a:gd name="connsiteY5" fmla="*/ 310686 h 446722"/>
                <a:gd name="connsiteX6" fmla="*/ 30337 w 323545"/>
                <a:gd name="connsiteY6" fmla="*/ 311105 h 446722"/>
                <a:gd name="connsiteX7" fmla="*/ 3620 w 323545"/>
                <a:gd name="connsiteY7" fmla="*/ 295961 h 446722"/>
                <a:gd name="connsiteX8" fmla="*/ 0 w 323545"/>
                <a:gd name="connsiteY8" fmla="*/ 287722 h 446722"/>
                <a:gd name="connsiteX9" fmla="*/ 9963 w 323545"/>
                <a:gd name="connsiteY9" fmla="*/ 285731 h 446722"/>
                <a:gd name="connsiteX10" fmla="*/ 8782 w 323545"/>
                <a:gd name="connsiteY10" fmla="*/ 272434 h 446722"/>
                <a:gd name="connsiteX11" fmla="*/ 15050 w 323545"/>
                <a:gd name="connsiteY11" fmla="*/ 262814 h 446722"/>
                <a:gd name="connsiteX12" fmla="*/ 28299 w 323545"/>
                <a:gd name="connsiteY12" fmla="*/ 261033 h 446722"/>
                <a:gd name="connsiteX13" fmla="*/ 39538 w 323545"/>
                <a:gd name="connsiteY13" fmla="*/ 244345 h 446722"/>
                <a:gd name="connsiteX14" fmla="*/ 49758 w 323545"/>
                <a:gd name="connsiteY14" fmla="*/ 230391 h 446722"/>
                <a:gd name="connsiteX15" fmla="*/ 39919 w 323545"/>
                <a:gd name="connsiteY15" fmla="*/ 224066 h 446722"/>
                <a:gd name="connsiteX16" fmla="*/ 44958 w 323545"/>
                <a:gd name="connsiteY16" fmla="*/ 208626 h 446722"/>
                <a:gd name="connsiteX17" fmla="*/ 38929 w 323545"/>
                <a:gd name="connsiteY17" fmla="*/ 184261 h 446722"/>
                <a:gd name="connsiteX18" fmla="*/ 44653 w 323545"/>
                <a:gd name="connsiteY18" fmla="*/ 177260 h 446722"/>
                <a:gd name="connsiteX19" fmla="*/ 40443 w 323545"/>
                <a:gd name="connsiteY19" fmla="*/ 154686 h 446722"/>
                <a:gd name="connsiteX20" fmla="*/ 29632 w 323545"/>
                <a:gd name="connsiteY20" fmla="*/ 140446 h 446722"/>
                <a:gd name="connsiteX21" fmla="*/ 33052 w 323545"/>
                <a:gd name="connsiteY21" fmla="*/ 127444 h 446722"/>
                <a:gd name="connsiteX22" fmla="*/ 41653 w 323545"/>
                <a:gd name="connsiteY22" fmla="*/ 129359 h 446722"/>
                <a:gd name="connsiteX23" fmla="*/ 46691 w 323545"/>
                <a:gd name="connsiteY23" fmla="*/ 121406 h 446722"/>
                <a:gd name="connsiteX24" fmla="*/ 40491 w 323545"/>
                <a:gd name="connsiteY24" fmla="*/ 105613 h 446722"/>
                <a:gd name="connsiteX25" fmla="*/ 43739 w 323545"/>
                <a:gd name="connsiteY25" fmla="*/ 101689 h 446722"/>
                <a:gd name="connsiteX26" fmla="*/ 57531 w 323545"/>
                <a:gd name="connsiteY26" fmla="*/ 102536 h 446722"/>
                <a:gd name="connsiteX27" fmla="*/ 77572 w 323545"/>
                <a:gd name="connsiteY27" fmla="*/ 83791 h 446722"/>
                <a:gd name="connsiteX28" fmla="*/ 88573 w 323545"/>
                <a:gd name="connsiteY28" fmla="*/ 80924 h 446722"/>
                <a:gd name="connsiteX29" fmla="*/ 88830 w 323545"/>
                <a:gd name="connsiteY29" fmla="*/ 72028 h 446722"/>
                <a:gd name="connsiteX30" fmla="*/ 93755 w 323545"/>
                <a:gd name="connsiteY30" fmla="*/ 49244 h 446722"/>
                <a:gd name="connsiteX31" fmla="*/ 109071 w 323545"/>
                <a:gd name="connsiteY31" fmla="*/ 36709 h 446722"/>
                <a:gd name="connsiteX32" fmla="*/ 125901 w 323545"/>
                <a:gd name="connsiteY32" fmla="*/ 36195 h 446722"/>
                <a:gd name="connsiteX33" fmla="*/ 128025 w 323545"/>
                <a:gd name="connsiteY33" fmla="*/ 30556 h 446722"/>
                <a:gd name="connsiteX34" fmla="*/ 148923 w 323545"/>
                <a:gd name="connsiteY34" fmla="*/ 32813 h 446722"/>
                <a:gd name="connsiteX35" fmla="*/ 169935 w 323545"/>
                <a:gd name="connsiteY35" fmla="*/ 19145 h 446722"/>
                <a:gd name="connsiteX36" fmla="*/ 180346 w 323545"/>
                <a:gd name="connsiteY36" fmla="*/ 13078 h 446722"/>
                <a:gd name="connsiteX37" fmla="*/ 193272 w 323545"/>
                <a:gd name="connsiteY37" fmla="*/ 0 h 446722"/>
                <a:gd name="connsiteX38" fmla="*/ 202740 w 323545"/>
                <a:gd name="connsiteY38" fmla="*/ 1667 h 446722"/>
                <a:gd name="connsiteX39" fmla="*/ 209741 w 323545"/>
                <a:gd name="connsiteY39" fmla="*/ 8811 h 446722"/>
                <a:gd name="connsiteX40" fmla="*/ 204559 w 323545"/>
                <a:gd name="connsiteY40" fmla="*/ 17945 h 446722"/>
                <a:gd name="connsiteX41" fmla="*/ 187404 w 323545"/>
                <a:gd name="connsiteY41" fmla="*/ 22488 h 446722"/>
                <a:gd name="connsiteX42" fmla="*/ 180623 w 323545"/>
                <a:gd name="connsiteY42" fmla="*/ 36014 h 446722"/>
                <a:gd name="connsiteX43" fmla="*/ 170288 w 323545"/>
                <a:gd name="connsiteY43" fmla="*/ 43767 h 446722"/>
                <a:gd name="connsiteX44" fmla="*/ 162525 w 323545"/>
                <a:gd name="connsiteY44" fmla="*/ 53797 h 446722"/>
                <a:gd name="connsiteX45" fmla="*/ 159258 w 323545"/>
                <a:gd name="connsiteY45" fmla="*/ 73028 h 446722"/>
                <a:gd name="connsiteX46" fmla="*/ 151857 w 323545"/>
                <a:gd name="connsiteY46" fmla="*/ 88763 h 446722"/>
                <a:gd name="connsiteX47" fmla="*/ 165640 w 323545"/>
                <a:gd name="connsiteY47" fmla="*/ 90564 h 446722"/>
                <a:gd name="connsiteX48" fmla="*/ 169059 w 323545"/>
                <a:gd name="connsiteY48" fmla="*/ 102908 h 446722"/>
                <a:gd name="connsiteX49" fmla="*/ 174955 w 323545"/>
                <a:gd name="connsiteY49" fmla="*/ 108804 h 446722"/>
                <a:gd name="connsiteX50" fmla="*/ 177070 w 323545"/>
                <a:gd name="connsiteY50" fmla="*/ 119596 h 446722"/>
                <a:gd name="connsiteX51" fmla="*/ 173898 w 323545"/>
                <a:gd name="connsiteY51" fmla="*/ 129511 h 446722"/>
                <a:gd name="connsiteX52" fmla="*/ 174831 w 323545"/>
                <a:gd name="connsiteY52" fmla="*/ 135093 h 446722"/>
                <a:gd name="connsiteX53" fmla="*/ 181404 w 323545"/>
                <a:gd name="connsiteY53" fmla="*/ 137331 h 446722"/>
                <a:gd name="connsiteX54" fmla="*/ 187766 w 323545"/>
                <a:gd name="connsiteY54" fmla="*/ 146656 h 446722"/>
                <a:gd name="connsiteX55" fmla="*/ 222113 w 323545"/>
                <a:gd name="connsiteY55" fmla="*/ 144085 h 446722"/>
                <a:gd name="connsiteX56" fmla="*/ 237630 w 323545"/>
                <a:gd name="connsiteY56" fmla="*/ 147485 h 446722"/>
                <a:gd name="connsiteX57" fmla="*/ 256423 w 323545"/>
                <a:gd name="connsiteY57" fmla="*/ 170469 h 446722"/>
                <a:gd name="connsiteX58" fmla="*/ 267214 w 323545"/>
                <a:gd name="connsiteY58" fmla="*/ 167611 h 446722"/>
                <a:gd name="connsiteX59" fmla="*/ 286455 w 323545"/>
                <a:gd name="connsiteY59" fmla="*/ 169040 h 446722"/>
                <a:gd name="connsiteX60" fmla="*/ 301676 w 323545"/>
                <a:gd name="connsiteY60" fmla="*/ 166002 h 446722"/>
                <a:gd name="connsiteX61" fmla="*/ 311124 w 323545"/>
                <a:gd name="connsiteY61" fmla="*/ 170583 h 446722"/>
                <a:gd name="connsiteX62" fmla="*/ 306315 w 323545"/>
                <a:gd name="connsiteY62" fmla="*/ 184947 h 446722"/>
                <a:gd name="connsiteX63" fmla="*/ 300352 w 323545"/>
                <a:gd name="connsiteY63" fmla="*/ 193891 h 446722"/>
                <a:gd name="connsiteX64" fmla="*/ 298256 w 323545"/>
                <a:gd name="connsiteY64" fmla="*/ 212988 h 446722"/>
                <a:gd name="connsiteX65" fmla="*/ 303628 w 323545"/>
                <a:gd name="connsiteY65" fmla="*/ 230667 h 446722"/>
                <a:gd name="connsiteX66" fmla="*/ 311220 w 323545"/>
                <a:gd name="connsiteY66" fmla="*/ 238563 h 446722"/>
                <a:gd name="connsiteX67" fmla="*/ 312144 w 323545"/>
                <a:gd name="connsiteY67" fmla="*/ 244516 h 446722"/>
                <a:gd name="connsiteX68" fmla="*/ 298609 w 323545"/>
                <a:gd name="connsiteY68" fmla="*/ 257737 h 446722"/>
                <a:gd name="connsiteX69" fmla="*/ 308296 w 323545"/>
                <a:gd name="connsiteY69" fmla="*/ 263595 h 446722"/>
                <a:gd name="connsiteX70" fmla="*/ 315401 w 323545"/>
                <a:gd name="connsiteY70" fmla="*/ 272872 h 446722"/>
                <a:gd name="connsiteX71" fmla="*/ 323545 w 323545"/>
                <a:gd name="connsiteY71" fmla="*/ 299342 h 446722"/>
                <a:gd name="connsiteX72" fmla="*/ 318497 w 323545"/>
                <a:gd name="connsiteY72" fmla="*/ 302609 h 446722"/>
                <a:gd name="connsiteX73" fmla="*/ 313296 w 323545"/>
                <a:gd name="connsiteY73" fmla="*/ 286960 h 446722"/>
                <a:gd name="connsiteX74" fmla="*/ 305876 w 323545"/>
                <a:gd name="connsiteY74" fmla="*/ 278539 h 446722"/>
                <a:gd name="connsiteX75" fmla="*/ 297037 w 323545"/>
                <a:gd name="connsiteY75" fmla="*/ 287693 h 446722"/>
                <a:gd name="connsiteX76" fmla="*/ 245012 w 323545"/>
                <a:gd name="connsiteY76" fmla="*/ 287093 h 446722"/>
                <a:gd name="connsiteX77" fmla="*/ 245335 w 323545"/>
                <a:gd name="connsiteY77" fmla="*/ 303704 h 446722"/>
                <a:gd name="connsiteX78" fmla="*/ 260985 w 323545"/>
                <a:gd name="connsiteY78" fmla="*/ 306448 h 446722"/>
                <a:gd name="connsiteX79" fmla="*/ 260080 w 323545"/>
                <a:gd name="connsiteY79" fmla="*/ 316611 h 446722"/>
                <a:gd name="connsiteX80" fmla="*/ 254746 w 323545"/>
                <a:gd name="connsiteY80" fmla="*/ 313858 h 446722"/>
                <a:gd name="connsiteX81" fmla="*/ 239697 w 323545"/>
                <a:gd name="connsiteY81" fmla="*/ 318230 h 446722"/>
                <a:gd name="connsiteX82" fmla="*/ 239563 w 323545"/>
                <a:gd name="connsiteY82" fmla="*/ 337509 h 446722"/>
                <a:gd name="connsiteX83" fmla="*/ 251412 w 323545"/>
                <a:gd name="connsiteY83" fmla="*/ 347186 h 446722"/>
                <a:gd name="connsiteX84" fmla="*/ 255594 w 323545"/>
                <a:gd name="connsiteY84" fmla="*/ 362378 h 446722"/>
                <a:gd name="connsiteX85" fmla="*/ 254965 w 323545"/>
                <a:gd name="connsiteY85" fmla="*/ 373885 h 446722"/>
                <a:gd name="connsiteX86" fmla="*/ 242964 w 323545"/>
                <a:gd name="connsiteY86" fmla="*/ 446722 h 446722"/>
                <a:gd name="connsiteX87" fmla="*/ 229590 w 323545"/>
                <a:gd name="connsiteY87" fmla="*/ 432587 h 446722"/>
                <a:gd name="connsiteX88" fmla="*/ 221618 w 323545"/>
                <a:gd name="connsiteY88" fmla="*/ 431959 h 446722"/>
                <a:gd name="connsiteX89" fmla="*/ 238849 w 323545"/>
                <a:gd name="connsiteY89" fmla="*/ 404917 h 446722"/>
                <a:gd name="connsiteX90" fmla="*/ 218399 w 323545"/>
                <a:gd name="connsiteY90" fmla="*/ 392478 h 446722"/>
                <a:gd name="connsiteX91" fmla="*/ 202368 w 323545"/>
                <a:gd name="connsiteY91" fmla="*/ 394763 h 446722"/>
                <a:gd name="connsiteX92" fmla="*/ 192719 w 323545"/>
                <a:gd name="connsiteY92" fmla="*/ 390172 h 446722"/>
                <a:gd name="connsiteX93" fmla="*/ 178003 w 323545"/>
                <a:gd name="connsiteY93" fmla="*/ 397192 h 446722"/>
                <a:gd name="connsiteX94" fmla="*/ 158125 w 323545"/>
                <a:gd name="connsiteY94" fmla="*/ 393859 h 446722"/>
                <a:gd name="connsiteX95" fmla="*/ 142389 w 323545"/>
                <a:gd name="connsiteY95" fmla="*/ 366036 h 446722"/>
                <a:gd name="connsiteX96" fmla="*/ 130026 w 323545"/>
                <a:gd name="connsiteY96" fmla="*/ 359197 h 446722"/>
                <a:gd name="connsiteX97" fmla="*/ 121501 w 323545"/>
                <a:gd name="connsiteY97" fmla="*/ 346681 h 446722"/>
                <a:gd name="connsiteX98" fmla="*/ 103737 w 323545"/>
                <a:gd name="connsiteY98" fmla="*/ 334108 h 44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323545" h="446722">
                  <a:moveTo>
                    <a:pt x="96612" y="336632"/>
                  </a:moveTo>
                  <a:lnTo>
                    <a:pt x="85182" y="330346"/>
                  </a:lnTo>
                  <a:lnTo>
                    <a:pt x="72076" y="321564"/>
                  </a:lnTo>
                  <a:lnTo>
                    <a:pt x="64484" y="325774"/>
                  </a:lnTo>
                  <a:lnTo>
                    <a:pt x="41824" y="322097"/>
                  </a:lnTo>
                  <a:lnTo>
                    <a:pt x="35309" y="310686"/>
                  </a:lnTo>
                  <a:lnTo>
                    <a:pt x="30337" y="311105"/>
                  </a:lnTo>
                  <a:lnTo>
                    <a:pt x="3620" y="295961"/>
                  </a:lnTo>
                  <a:lnTo>
                    <a:pt x="0" y="287722"/>
                  </a:lnTo>
                  <a:lnTo>
                    <a:pt x="9963" y="285731"/>
                  </a:lnTo>
                  <a:lnTo>
                    <a:pt x="8782" y="272434"/>
                  </a:lnTo>
                  <a:lnTo>
                    <a:pt x="15050" y="262814"/>
                  </a:lnTo>
                  <a:lnTo>
                    <a:pt x="28299" y="261033"/>
                  </a:lnTo>
                  <a:lnTo>
                    <a:pt x="39538" y="244345"/>
                  </a:lnTo>
                  <a:lnTo>
                    <a:pt x="49758" y="230391"/>
                  </a:lnTo>
                  <a:lnTo>
                    <a:pt x="39919" y="224066"/>
                  </a:lnTo>
                  <a:lnTo>
                    <a:pt x="44958" y="208626"/>
                  </a:lnTo>
                  <a:lnTo>
                    <a:pt x="38929" y="184261"/>
                  </a:lnTo>
                  <a:lnTo>
                    <a:pt x="44653" y="177260"/>
                  </a:lnTo>
                  <a:lnTo>
                    <a:pt x="40443" y="154686"/>
                  </a:lnTo>
                  <a:lnTo>
                    <a:pt x="29632" y="140446"/>
                  </a:lnTo>
                  <a:lnTo>
                    <a:pt x="33052" y="127444"/>
                  </a:lnTo>
                  <a:lnTo>
                    <a:pt x="41653" y="129359"/>
                  </a:lnTo>
                  <a:lnTo>
                    <a:pt x="46691" y="121406"/>
                  </a:lnTo>
                  <a:lnTo>
                    <a:pt x="40491" y="105613"/>
                  </a:lnTo>
                  <a:lnTo>
                    <a:pt x="43739" y="101689"/>
                  </a:lnTo>
                  <a:lnTo>
                    <a:pt x="57531" y="102536"/>
                  </a:lnTo>
                  <a:lnTo>
                    <a:pt x="77572" y="83791"/>
                  </a:lnTo>
                  <a:lnTo>
                    <a:pt x="88573" y="80924"/>
                  </a:lnTo>
                  <a:lnTo>
                    <a:pt x="88830" y="72028"/>
                  </a:lnTo>
                  <a:lnTo>
                    <a:pt x="93755" y="49244"/>
                  </a:lnTo>
                  <a:lnTo>
                    <a:pt x="109071" y="36709"/>
                  </a:lnTo>
                  <a:lnTo>
                    <a:pt x="125901" y="36195"/>
                  </a:lnTo>
                  <a:lnTo>
                    <a:pt x="128025" y="30556"/>
                  </a:lnTo>
                  <a:lnTo>
                    <a:pt x="148923" y="32813"/>
                  </a:lnTo>
                  <a:lnTo>
                    <a:pt x="169935" y="19145"/>
                  </a:lnTo>
                  <a:lnTo>
                    <a:pt x="180346" y="13078"/>
                  </a:lnTo>
                  <a:lnTo>
                    <a:pt x="193272" y="0"/>
                  </a:lnTo>
                  <a:lnTo>
                    <a:pt x="202740" y="1667"/>
                  </a:lnTo>
                  <a:lnTo>
                    <a:pt x="209741" y="8811"/>
                  </a:lnTo>
                  <a:lnTo>
                    <a:pt x="204559" y="17945"/>
                  </a:lnTo>
                  <a:lnTo>
                    <a:pt x="187404" y="22488"/>
                  </a:lnTo>
                  <a:lnTo>
                    <a:pt x="180623" y="36014"/>
                  </a:lnTo>
                  <a:lnTo>
                    <a:pt x="170288" y="43767"/>
                  </a:lnTo>
                  <a:lnTo>
                    <a:pt x="162525" y="53797"/>
                  </a:lnTo>
                  <a:lnTo>
                    <a:pt x="159258" y="73028"/>
                  </a:lnTo>
                  <a:lnTo>
                    <a:pt x="151857" y="88763"/>
                  </a:lnTo>
                  <a:lnTo>
                    <a:pt x="165640" y="90564"/>
                  </a:lnTo>
                  <a:lnTo>
                    <a:pt x="169059" y="102908"/>
                  </a:lnTo>
                  <a:lnTo>
                    <a:pt x="174955" y="108804"/>
                  </a:lnTo>
                  <a:lnTo>
                    <a:pt x="177070" y="119596"/>
                  </a:lnTo>
                  <a:lnTo>
                    <a:pt x="173898" y="129511"/>
                  </a:lnTo>
                  <a:lnTo>
                    <a:pt x="174831" y="135093"/>
                  </a:lnTo>
                  <a:lnTo>
                    <a:pt x="181404" y="137331"/>
                  </a:lnTo>
                  <a:lnTo>
                    <a:pt x="187766" y="146656"/>
                  </a:lnTo>
                  <a:lnTo>
                    <a:pt x="222113" y="144085"/>
                  </a:lnTo>
                  <a:lnTo>
                    <a:pt x="237630" y="147485"/>
                  </a:lnTo>
                  <a:lnTo>
                    <a:pt x="256423" y="170469"/>
                  </a:lnTo>
                  <a:lnTo>
                    <a:pt x="267214" y="167611"/>
                  </a:lnTo>
                  <a:lnTo>
                    <a:pt x="286455" y="169040"/>
                  </a:lnTo>
                  <a:lnTo>
                    <a:pt x="301676" y="166002"/>
                  </a:lnTo>
                  <a:lnTo>
                    <a:pt x="311124" y="170583"/>
                  </a:lnTo>
                  <a:lnTo>
                    <a:pt x="306315" y="184947"/>
                  </a:lnTo>
                  <a:lnTo>
                    <a:pt x="300352" y="193891"/>
                  </a:lnTo>
                  <a:lnTo>
                    <a:pt x="298256" y="212988"/>
                  </a:lnTo>
                  <a:lnTo>
                    <a:pt x="303628" y="230667"/>
                  </a:lnTo>
                  <a:lnTo>
                    <a:pt x="311220" y="238563"/>
                  </a:lnTo>
                  <a:lnTo>
                    <a:pt x="312144" y="244516"/>
                  </a:lnTo>
                  <a:lnTo>
                    <a:pt x="298609" y="257737"/>
                  </a:lnTo>
                  <a:lnTo>
                    <a:pt x="308296" y="263595"/>
                  </a:lnTo>
                  <a:lnTo>
                    <a:pt x="315401" y="272872"/>
                  </a:lnTo>
                  <a:lnTo>
                    <a:pt x="323545" y="299342"/>
                  </a:lnTo>
                  <a:lnTo>
                    <a:pt x="318497" y="302609"/>
                  </a:lnTo>
                  <a:lnTo>
                    <a:pt x="313296" y="286960"/>
                  </a:lnTo>
                  <a:lnTo>
                    <a:pt x="305876" y="278539"/>
                  </a:lnTo>
                  <a:lnTo>
                    <a:pt x="297037" y="287693"/>
                  </a:lnTo>
                  <a:lnTo>
                    <a:pt x="245012" y="287093"/>
                  </a:lnTo>
                  <a:lnTo>
                    <a:pt x="245335" y="303704"/>
                  </a:lnTo>
                  <a:lnTo>
                    <a:pt x="260985" y="306448"/>
                  </a:lnTo>
                  <a:lnTo>
                    <a:pt x="260080" y="316611"/>
                  </a:lnTo>
                  <a:lnTo>
                    <a:pt x="254746" y="313858"/>
                  </a:lnTo>
                  <a:lnTo>
                    <a:pt x="239697" y="318230"/>
                  </a:lnTo>
                  <a:lnTo>
                    <a:pt x="239563" y="337509"/>
                  </a:lnTo>
                  <a:lnTo>
                    <a:pt x="251412" y="347186"/>
                  </a:lnTo>
                  <a:lnTo>
                    <a:pt x="255594" y="362378"/>
                  </a:lnTo>
                  <a:lnTo>
                    <a:pt x="254965" y="373885"/>
                  </a:lnTo>
                  <a:lnTo>
                    <a:pt x="242964" y="446722"/>
                  </a:lnTo>
                  <a:lnTo>
                    <a:pt x="229590" y="432587"/>
                  </a:lnTo>
                  <a:lnTo>
                    <a:pt x="221618" y="431959"/>
                  </a:lnTo>
                  <a:lnTo>
                    <a:pt x="238849" y="404917"/>
                  </a:lnTo>
                  <a:lnTo>
                    <a:pt x="218399" y="392478"/>
                  </a:lnTo>
                  <a:lnTo>
                    <a:pt x="202368" y="394763"/>
                  </a:lnTo>
                  <a:lnTo>
                    <a:pt x="192719" y="390172"/>
                  </a:lnTo>
                  <a:lnTo>
                    <a:pt x="178003" y="397192"/>
                  </a:lnTo>
                  <a:lnTo>
                    <a:pt x="158125" y="393859"/>
                  </a:lnTo>
                  <a:lnTo>
                    <a:pt x="142389" y="366036"/>
                  </a:lnTo>
                  <a:lnTo>
                    <a:pt x="130026" y="359197"/>
                  </a:lnTo>
                  <a:lnTo>
                    <a:pt x="121501" y="346681"/>
                  </a:lnTo>
                  <a:lnTo>
                    <a:pt x="103737" y="33410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7781EFE-236D-A546-92AD-2C57A6C94CE2}"/>
                </a:ext>
              </a:extLst>
            </p:cNvPr>
            <p:cNvSpPr/>
            <p:nvPr/>
          </p:nvSpPr>
          <p:spPr>
            <a:xfrm>
              <a:off x="5946314" y="5161978"/>
              <a:ext cx="90687" cy="80552"/>
            </a:xfrm>
            <a:custGeom>
              <a:avLst/>
              <a:gdLst>
                <a:gd name="connsiteX0" fmla="*/ 79477 w 90687"/>
                <a:gd name="connsiteY0" fmla="*/ 80553 h 80552"/>
                <a:gd name="connsiteX1" fmla="*/ 64979 w 90687"/>
                <a:gd name="connsiteY1" fmla="*/ 74609 h 80552"/>
                <a:gd name="connsiteX2" fmla="*/ 59569 w 90687"/>
                <a:gd name="connsiteY2" fmla="*/ 68980 h 80552"/>
                <a:gd name="connsiteX3" fmla="*/ 62636 w 90687"/>
                <a:gd name="connsiteY3" fmla="*/ 64313 h 80552"/>
                <a:gd name="connsiteX4" fmla="*/ 61665 w 90687"/>
                <a:gd name="connsiteY4" fmla="*/ 58379 h 80552"/>
                <a:gd name="connsiteX5" fmla="*/ 54264 w 90687"/>
                <a:gd name="connsiteY5" fmla="*/ 51949 h 80552"/>
                <a:gd name="connsiteX6" fmla="*/ 43758 w 90687"/>
                <a:gd name="connsiteY6" fmla="*/ 46663 h 80552"/>
                <a:gd name="connsiteX7" fmla="*/ 34566 w 90687"/>
                <a:gd name="connsiteY7" fmla="*/ 43215 h 80552"/>
                <a:gd name="connsiteX8" fmla="*/ 32804 w 90687"/>
                <a:gd name="connsiteY8" fmla="*/ 35338 h 80552"/>
                <a:gd name="connsiteX9" fmla="*/ 25803 w 90687"/>
                <a:gd name="connsiteY9" fmla="*/ 30527 h 80552"/>
                <a:gd name="connsiteX10" fmla="*/ 27518 w 90687"/>
                <a:gd name="connsiteY10" fmla="*/ 38357 h 80552"/>
                <a:gd name="connsiteX11" fmla="*/ 22184 w 90687"/>
                <a:gd name="connsiteY11" fmla="*/ 44787 h 80552"/>
                <a:gd name="connsiteX12" fmla="*/ 16088 w 90687"/>
                <a:gd name="connsiteY12" fmla="*/ 37319 h 80552"/>
                <a:gd name="connsiteX13" fmla="*/ 7506 w 90687"/>
                <a:gd name="connsiteY13" fmla="*/ 34662 h 80552"/>
                <a:gd name="connsiteX14" fmla="*/ 3848 w 90687"/>
                <a:gd name="connsiteY14" fmla="*/ 29223 h 80552"/>
                <a:gd name="connsiteX15" fmla="*/ 4010 w 90687"/>
                <a:gd name="connsiteY15" fmla="*/ 21012 h 80552"/>
                <a:gd name="connsiteX16" fmla="*/ 7544 w 90687"/>
                <a:gd name="connsiteY16" fmla="*/ 12516 h 80552"/>
                <a:gd name="connsiteX17" fmla="*/ 0 w 90687"/>
                <a:gd name="connsiteY17" fmla="*/ 8706 h 80552"/>
                <a:gd name="connsiteX18" fmla="*/ 6124 w 90687"/>
                <a:gd name="connsiteY18" fmla="*/ 3486 h 80552"/>
                <a:gd name="connsiteX19" fmla="*/ 10144 w 90687"/>
                <a:gd name="connsiteY19" fmla="*/ 0 h 80552"/>
                <a:gd name="connsiteX20" fmla="*/ 27737 w 90687"/>
                <a:gd name="connsiteY20" fmla="*/ 7163 h 80552"/>
                <a:gd name="connsiteX21" fmla="*/ 33880 w 90687"/>
                <a:gd name="connsiteY21" fmla="*/ 3638 h 80552"/>
                <a:gd name="connsiteX22" fmla="*/ 42348 w 90687"/>
                <a:gd name="connsiteY22" fmla="*/ 5896 h 80552"/>
                <a:gd name="connsiteX23" fmla="*/ 46777 w 90687"/>
                <a:gd name="connsiteY23" fmla="*/ 11459 h 80552"/>
                <a:gd name="connsiteX24" fmla="*/ 54654 w 90687"/>
                <a:gd name="connsiteY24" fmla="*/ 13259 h 80552"/>
                <a:gd name="connsiteX25" fmla="*/ 61055 w 90687"/>
                <a:gd name="connsiteY25" fmla="*/ 7525 h 80552"/>
                <a:gd name="connsiteX26" fmla="*/ 67818 w 90687"/>
                <a:gd name="connsiteY26" fmla="*/ 22203 h 80552"/>
                <a:gd name="connsiteX27" fmla="*/ 78143 w 90687"/>
                <a:gd name="connsiteY27" fmla="*/ 33052 h 80552"/>
                <a:gd name="connsiteX28" fmla="*/ 90687 w 90687"/>
                <a:gd name="connsiteY28" fmla="*/ 44539 h 80552"/>
                <a:gd name="connsiteX29" fmla="*/ 80353 w 90687"/>
                <a:gd name="connsiteY29" fmla="*/ 46949 h 80552"/>
                <a:gd name="connsiteX30" fmla="*/ 80505 w 90687"/>
                <a:gd name="connsiteY30" fmla="*/ 57769 h 80552"/>
                <a:gd name="connsiteX31" fmla="*/ 86068 w 90687"/>
                <a:gd name="connsiteY31" fmla="*/ 61760 h 80552"/>
                <a:gd name="connsiteX32" fmla="*/ 82067 w 90687"/>
                <a:gd name="connsiteY32" fmla="*/ 64941 h 80552"/>
                <a:gd name="connsiteX33" fmla="*/ 83115 w 90687"/>
                <a:gd name="connsiteY33" fmla="*/ 69799 h 80552"/>
                <a:gd name="connsiteX34" fmla="*/ 80886 w 90687"/>
                <a:gd name="connsiteY34" fmla="*/ 75238 h 80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0687" h="80552">
                  <a:moveTo>
                    <a:pt x="79477" y="80553"/>
                  </a:moveTo>
                  <a:lnTo>
                    <a:pt x="64979" y="74609"/>
                  </a:lnTo>
                  <a:lnTo>
                    <a:pt x="59569" y="68980"/>
                  </a:lnTo>
                  <a:lnTo>
                    <a:pt x="62636" y="64313"/>
                  </a:lnTo>
                  <a:lnTo>
                    <a:pt x="61665" y="58379"/>
                  </a:lnTo>
                  <a:lnTo>
                    <a:pt x="54264" y="51949"/>
                  </a:lnTo>
                  <a:lnTo>
                    <a:pt x="43758" y="46663"/>
                  </a:lnTo>
                  <a:lnTo>
                    <a:pt x="34566" y="43215"/>
                  </a:lnTo>
                  <a:lnTo>
                    <a:pt x="32804" y="35338"/>
                  </a:lnTo>
                  <a:lnTo>
                    <a:pt x="25803" y="30527"/>
                  </a:lnTo>
                  <a:lnTo>
                    <a:pt x="27518" y="38357"/>
                  </a:lnTo>
                  <a:lnTo>
                    <a:pt x="22184" y="44787"/>
                  </a:lnTo>
                  <a:lnTo>
                    <a:pt x="16088" y="37319"/>
                  </a:lnTo>
                  <a:lnTo>
                    <a:pt x="7506" y="34662"/>
                  </a:lnTo>
                  <a:lnTo>
                    <a:pt x="3848" y="29223"/>
                  </a:lnTo>
                  <a:lnTo>
                    <a:pt x="4010" y="21012"/>
                  </a:lnTo>
                  <a:lnTo>
                    <a:pt x="7544" y="12516"/>
                  </a:lnTo>
                  <a:lnTo>
                    <a:pt x="0" y="8706"/>
                  </a:lnTo>
                  <a:lnTo>
                    <a:pt x="6124" y="3486"/>
                  </a:lnTo>
                  <a:lnTo>
                    <a:pt x="10144" y="0"/>
                  </a:lnTo>
                  <a:lnTo>
                    <a:pt x="27737" y="7163"/>
                  </a:lnTo>
                  <a:lnTo>
                    <a:pt x="33880" y="3638"/>
                  </a:lnTo>
                  <a:lnTo>
                    <a:pt x="42348" y="5896"/>
                  </a:lnTo>
                  <a:lnTo>
                    <a:pt x="46777" y="11459"/>
                  </a:lnTo>
                  <a:lnTo>
                    <a:pt x="54654" y="13259"/>
                  </a:lnTo>
                  <a:lnTo>
                    <a:pt x="61055" y="7525"/>
                  </a:lnTo>
                  <a:lnTo>
                    <a:pt x="67818" y="22203"/>
                  </a:lnTo>
                  <a:lnTo>
                    <a:pt x="78143" y="33052"/>
                  </a:lnTo>
                  <a:lnTo>
                    <a:pt x="90687" y="44539"/>
                  </a:lnTo>
                  <a:lnTo>
                    <a:pt x="80353" y="46949"/>
                  </a:lnTo>
                  <a:lnTo>
                    <a:pt x="80505" y="57769"/>
                  </a:lnTo>
                  <a:lnTo>
                    <a:pt x="86068" y="61760"/>
                  </a:lnTo>
                  <a:lnTo>
                    <a:pt x="82067" y="64941"/>
                  </a:lnTo>
                  <a:lnTo>
                    <a:pt x="83115" y="69799"/>
                  </a:lnTo>
                  <a:lnTo>
                    <a:pt x="80886" y="7523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B868F11-77B6-0C4C-8A69-FC689C497DFB}"/>
                </a:ext>
              </a:extLst>
            </p:cNvPr>
            <p:cNvSpPr/>
            <p:nvPr/>
          </p:nvSpPr>
          <p:spPr>
            <a:xfrm>
              <a:off x="5972136" y="4828603"/>
              <a:ext cx="288350" cy="95154"/>
            </a:xfrm>
            <a:custGeom>
              <a:avLst/>
              <a:gdLst>
                <a:gd name="connsiteX0" fmla="*/ 72285 w 288350"/>
                <a:gd name="connsiteY0" fmla="*/ 0 h 95154"/>
                <a:gd name="connsiteX1" fmla="*/ 95355 w 288350"/>
                <a:gd name="connsiteY1" fmla="*/ 2057 h 95154"/>
                <a:gd name="connsiteX2" fmla="*/ 116338 w 288350"/>
                <a:gd name="connsiteY2" fmla="*/ 2381 h 95154"/>
                <a:gd name="connsiteX3" fmla="*/ 141418 w 288350"/>
                <a:gd name="connsiteY3" fmla="*/ 12211 h 95154"/>
                <a:gd name="connsiteX4" fmla="*/ 152048 w 288350"/>
                <a:gd name="connsiteY4" fmla="*/ 22736 h 95154"/>
                <a:gd name="connsiteX5" fmla="*/ 176994 w 288350"/>
                <a:gd name="connsiteY5" fmla="*/ 19488 h 95154"/>
                <a:gd name="connsiteX6" fmla="*/ 186452 w 288350"/>
                <a:gd name="connsiteY6" fmla="*/ 26241 h 95154"/>
                <a:gd name="connsiteX7" fmla="*/ 209074 w 288350"/>
                <a:gd name="connsiteY7" fmla="*/ 43977 h 95154"/>
                <a:gd name="connsiteX8" fmla="*/ 225695 w 288350"/>
                <a:gd name="connsiteY8" fmla="*/ 56836 h 95154"/>
                <a:gd name="connsiteX9" fmla="*/ 234487 w 288350"/>
                <a:gd name="connsiteY9" fmla="*/ 56445 h 95154"/>
                <a:gd name="connsiteX10" fmla="*/ 250422 w 288350"/>
                <a:gd name="connsiteY10" fmla="*/ 62256 h 95154"/>
                <a:gd name="connsiteX11" fmla="*/ 248479 w 288350"/>
                <a:gd name="connsiteY11" fmla="*/ 70247 h 95154"/>
                <a:gd name="connsiteX12" fmla="*/ 268157 w 288350"/>
                <a:gd name="connsiteY12" fmla="*/ 71418 h 95154"/>
                <a:gd name="connsiteX13" fmla="*/ 288350 w 288350"/>
                <a:gd name="connsiteY13" fmla="*/ 83020 h 95154"/>
                <a:gd name="connsiteX14" fmla="*/ 285179 w 288350"/>
                <a:gd name="connsiteY14" fmla="*/ 89649 h 95154"/>
                <a:gd name="connsiteX15" fmla="*/ 267424 w 288350"/>
                <a:gd name="connsiteY15" fmla="*/ 93240 h 95154"/>
                <a:gd name="connsiteX16" fmla="*/ 249450 w 288350"/>
                <a:gd name="connsiteY16" fmla="*/ 94631 h 95154"/>
                <a:gd name="connsiteX17" fmla="*/ 231048 w 288350"/>
                <a:gd name="connsiteY17" fmla="*/ 92402 h 95154"/>
                <a:gd name="connsiteX18" fmla="*/ 192805 w 288350"/>
                <a:gd name="connsiteY18" fmla="*/ 95155 h 95154"/>
                <a:gd name="connsiteX19" fmla="*/ 210712 w 288350"/>
                <a:gd name="connsiteY19" fmla="*/ 79372 h 95154"/>
                <a:gd name="connsiteX20" fmla="*/ 199825 w 288350"/>
                <a:gd name="connsiteY20" fmla="*/ 72009 h 95154"/>
                <a:gd name="connsiteX21" fmla="*/ 182604 w 288350"/>
                <a:gd name="connsiteY21" fmla="*/ 70113 h 95154"/>
                <a:gd name="connsiteX22" fmla="*/ 173384 w 288350"/>
                <a:gd name="connsiteY22" fmla="*/ 61913 h 95154"/>
                <a:gd name="connsiteX23" fmla="*/ 167049 w 288350"/>
                <a:gd name="connsiteY23" fmla="*/ 45682 h 95154"/>
                <a:gd name="connsiteX24" fmla="*/ 151962 w 288350"/>
                <a:gd name="connsiteY24" fmla="*/ 46796 h 95154"/>
                <a:gd name="connsiteX25" fmla="*/ 127054 w 288350"/>
                <a:gd name="connsiteY25" fmla="*/ 39129 h 95154"/>
                <a:gd name="connsiteX26" fmla="*/ 119043 w 288350"/>
                <a:gd name="connsiteY26" fmla="*/ 33128 h 95154"/>
                <a:gd name="connsiteX27" fmla="*/ 84230 w 288350"/>
                <a:gd name="connsiteY27" fmla="*/ 28680 h 95154"/>
                <a:gd name="connsiteX28" fmla="*/ 74905 w 288350"/>
                <a:gd name="connsiteY28" fmla="*/ 23089 h 95154"/>
                <a:gd name="connsiteX29" fmla="*/ 84925 w 288350"/>
                <a:gd name="connsiteY29" fmla="*/ 15907 h 95154"/>
                <a:gd name="connsiteX30" fmla="*/ 58731 w 288350"/>
                <a:gd name="connsiteY30" fmla="*/ 14430 h 95154"/>
                <a:gd name="connsiteX31" fmla="*/ 39538 w 288350"/>
                <a:gd name="connsiteY31" fmla="*/ 29356 h 95154"/>
                <a:gd name="connsiteX32" fmla="*/ 28470 w 288350"/>
                <a:gd name="connsiteY32" fmla="*/ 29756 h 95154"/>
                <a:gd name="connsiteX33" fmla="*/ 24641 w 288350"/>
                <a:gd name="connsiteY33" fmla="*/ 36747 h 95154"/>
                <a:gd name="connsiteX34" fmla="*/ 11421 w 288350"/>
                <a:gd name="connsiteY34" fmla="*/ 39872 h 95154"/>
                <a:gd name="connsiteX35" fmla="*/ 0 w 288350"/>
                <a:gd name="connsiteY35" fmla="*/ 37167 h 95154"/>
                <a:gd name="connsiteX36" fmla="*/ 14097 w 288350"/>
                <a:gd name="connsiteY36" fmla="*/ 28318 h 95154"/>
                <a:gd name="connsiteX37" fmla="*/ 19879 w 288350"/>
                <a:gd name="connsiteY37" fmla="*/ 17955 h 95154"/>
                <a:gd name="connsiteX38" fmla="*/ 31956 w 288350"/>
                <a:gd name="connsiteY38" fmla="*/ 11554 h 95154"/>
                <a:gd name="connsiteX39" fmla="*/ 45596 w 288350"/>
                <a:gd name="connsiteY39" fmla="*/ 5934 h 95154"/>
                <a:gd name="connsiteX40" fmla="*/ 65818 w 288350"/>
                <a:gd name="connsiteY40" fmla="*/ 3172 h 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88350" h="95154">
                  <a:moveTo>
                    <a:pt x="72285" y="0"/>
                  </a:moveTo>
                  <a:lnTo>
                    <a:pt x="95355" y="2057"/>
                  </a:lnTo>
                  <a:lnTo>
                    <a:pt x="116338" y="2381"/>
                  </a:lnTo>
                  <a:lnTo>
                    <a:pt x="141418" y="12211"/>
                  </a:lnTo>
                  <a:lnTo>
                    <a:pt x="152048" y="22736"/>
                  </a:lnTo>
                  <a:lnTo>
                    <a:pt x="176994" y="19488"/>
                  </a:lnTo>
                  <a:lnTo>
                    <a:pt x="186452" y="26241"/>
                  </a:lnTo>
                  <a:lnTo>
                    <a:pt x="209074" y="43977"/>
                  </a:lnTo>
                  <a:lnTo>
                    <a:pt x="225695" y="56836"/>
                  </a:lnTo>
                  <a:lnTo>
                    <a:pt x="234487" y="56445"/>
                  </a:lnTo>
                  <a:lnTo>
                    <a:pt x="250422" y="62256"/>
                  </a:lnTo>
                  <a:lnTo>
                    <a:pt x="248479" y="70247"/>
                  </a:lnTo>
                  <a:lnTo>
                    <a:pt x="268157" y="71418"/>
                  </a:lnTo>
                  <a:lnTo>
                    <a:pt x="288350" y="83020"/>
                  </a:lnTo>
                  <a:lnTo>
                    <a:pt x="285179" y="89649"/>
                  </a:lnTo>
                  <a:lnTo>
                    <a:pt x="267424" y="93240"/>
                  </a:lnTo>
                  <a:lnTo>
                    <a:pt x="249450" y="94631"/>
                  </a:lnTo>
                  <a:lnTo>
                    <a:pt x="231048" y="92402"/>
                  </a:lnTo>
                  <a:lnTo>
                    <a:pt x="192805" y="95155"/>
                  </a:lnTo>
                  <a:lnTo>
                    <a:pt x="210712" y="79372"/>
                  </a:lnTo>
                  <a:lnTo>
                    <a:pt x="199825" y="72009"/>
                  </a:lnTo>
                  <a:lnTo>
                    <a:pt x="182604" y="70113"/>
                  </a:lnTo>
                  <a:lnTo>
                    <a:pt x="173384" y="61913"/>
                  </a:lnTo>
                  <a:lnTo>
                    <a:pt x="167049" y="45682"/>
                  </a:lnTo>
                  <a:lnTo>
                    <a:pt x="151962" y="46796"/>
                  </a:lnTo>
                  <a:lnTo>
                    <a:pt x="127054" y="39129"/>
                  </a:lnTo>
                  <a:lnTo>
                    <a:pt x="119043" y="33128"/>
                  </a:lnTo>
                  <a:lnTo>
                    <a:pt x="84230" y="28680"/>
                  </a:lnTo>
                  <a:lnTo>
                    <a:pt x="74905" y="23089"/>
                  </a:lnTo>
                  <a:lnTo>
                    <a:pt x="84925" y="15907"/>
                  </a:lnTo>
                  <a:lnTo>
                    <a:pt x="58731" y="14430"/>
                  </a:lnTo>
                  <a:lnTo>
                    <a:pt x="39538" y="29356"/>
                  </a:lnTo>
                  <a:lnTo>
                    <a:pt x="28470" y="29756"/>
                  </a:lnTo>
                  <a:lnTo>
                    <a:pt x="24641" y="36747"/>
                  </a:lnTo>
                  <a:lnTo>
                    <a:pt x="11421" y="39872"/>
                  </a:lnTo>
                  <a:lnTo>
                    <a:pt x="0" y="37167"/>
                  </a:lnTo>
                  <a:lnTo>
                    <a:pt x="14097" y="28318"/>
                  </a:lnTo>
                  <a:lnTo>
                    <a:pt x="19879" y="17955"/>
                  </a:lnTo>
                  <a:lnTo>
                    <a:pt x="31956" y="11554"/>
                  </a:lnTo>
                  <a:lnTo>
                    <a:pt x="45596" y="5934"/>
                  </a:lnTo>
                  <a:lnTo>
                    <a:pt x="65818" y="317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9B9593C-C3AC-2E4C-8730-9CC96F43EC59}"/>
                </a:ext>
              </a:extLst>
            </p:cNvPr>
            <p:cNvSpPr/>
            <p:nvPr/>
          </p:nvSpPr>
          <p:spPr>
            <a:xfrm>
              <a:off x="9103004" y="4446527"/>
              <a:ext cx="61950" cy="35747"/>
            </a:xfrm>
            <a:custGeom>
              <a:avLst/>
              <a:gdLst>
                <a:gd name="connsiteX0" fmla="*/ 43911 w 61950"/>
                <a:gd name="connsiteY0" fmla="*/ 13897 h 35747"/>
                <a:gd name="connsiteX1" fmla="*/ 61951 w 61950"/>
                <a:gd name="connsiteY1" fmla="*/ 0 h 35747"/>
                <a:gd name="connsiteX2" fmla="*/ 37672 w 61950"/>
                <a:gd name="connsiteY2" fmla="*/ 9754 h 35747"/>
                <a:gd name="connsiteX3" fmla="*/ 18431 w 61950"/>
                <a:gd name="connsiteY3" fmla="*/ 9306 h 35747"/>
                <a:gd name="connsiteX4" fmla="*/ 14574 w 61950"/>
                <a:gd name="connsiteY4" fmla="*/ 17164 h 35747"/>
                <a:gd name="connsiteX5" fmla="*/ 12688 w 61950"/>
                <a:gd name="connsiteY5" fmla="*/ 17336 h 35747"/>
                <a:gd name="connsiteX6" fmla="*/ 0 w 61950"/>
                <a:gd name="connsiteY6" fmla="*/ 18536 h 35747"/>
                <a:gd name="connsiteX7" fmla="*/ 6239 w 61950"/>
                <a:gd name="connsiteY7" fmla="*/ 31557 h 35747"/>
                <a:gd name="connsiteX8" fmla="*/ 19317 w 61950"/>
                <a:gd name="connsiteY8" fmla="*/ 35747 h 35747"/>
                <a:gd name="connsiteX9" fmla="*/ 46692 w 61950"/>
                <a:gd name="connsiteY9" fmla="*/ 22603 h 35747"/>
                <a:gd name="connsiteX10" fmla="*/ 45854 w 61950"/>
                <a:gd name="connsiteY10" fmla="*/ 19993 h 3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1950" h="35747">
                  <a:moveTo>
                    <a:pt x="43911" y="13897"/>
                  </a:moveTo>
                  <a:lnTo>
                    <a:pt x="61951" y="0"/>
                  </a:lnTo>
                  <a:lnTo>
                    <a:pt x="37672" y="9754"/>
                  </a:lnTo>
                  <a:lnTo>
                    <a:pt x="18431" y="9306"/>
                  </a:lnTo>
                  <a:lnTo>
                    <a:pt x="14574" y="17164"/>
                  </a:lnTo>
                  <a:lnTo>
                    <a:pt x="12688" y="17336"/>
                  </a:lnTo>
                  <a:lnTo>
                    <a:pt x="0" y="18536"/>
                  </a:lnTo>
                  <a:lnTo>
                    <a:pt x="6239" y="31557"/>
                  </a:lnTo>
                  <a:lnTo>
                    <a:pt x="19317" y="35747"/>
                  </a:lnTo>
                  <a:lnTo>
                    <a:pt x="46692" y="22603"/>
                  </a:lnTo>
                  <a:lnTo>
                    <a:pt x="45854" y="1999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2257FA6-1BE6-C54E-8642-2384007CC5EB}"/>
                </a:ext>
              </a:extLst>
            </p:cNvPr>
            <p:cNvSpPr/>
            <p:nvPr/>
          </p:nvSpPr>
          <p:spPr>
            <a:xfrm>
              <a:off x="8568423" y="3875979"/>
              <a:ext cx="176612" cy="105822"/>
            </a:xfrm>
            <a:custGeom>
              <a:avLst/>
              <a:gdLst>
                <a:gd name="connsiteX0" fmla="*/ 126064 w 176612"/>
                <a:gd name="connsiteY0" fmla="*/ 104146 h 105822"/>
                <a:gd name="connsiteX1" fmla="*/ 113757 w 176612"/>
                <a:gd name="connsiteY1" fmla="*/ 96526 h 105822"/>
                <a:gd name="connsiteX2" fmla="*/ 101213 w 176612"/>
                <a:gd name="connsiteY2" fmla="*/ 98622 h 105822"/>
                <a:gd name="connsiteX3" fmla="*/ 80477 w 176612"/>
                <a:gd name="connsiteY3" fmla="*/ 86258 h 105822"/>
                <a:gd name="connsiteX4" fmla="*/ 71076 w 176612"/>
                <a:gd name="connsiteY4" fmla="*/ 89297 h 105822"/>
                <a:gd name="connsiteX5" fmla="*/ 56054 w 176612"/>
                <a:gd name="connsiteY5" fmla="*/ 105823 h 105822"/>
                <a:gd name="connsiteX6" fmla="*/ 36214 w 176612"/>
                <a:gd name="connsiteY6" fmla="*/ 92831 h 105822"/>
                <a:gd name="connsiteX7" fmla="*/ 21136 w 176612"/>
                <a:gd name="connsiteY7" fmla="*/ 75343 h 105822"/>
                <a:gd name="connsiteX8" fmla="*/ 7506 w 176612"/>
                <a:gd name="connsiteY8" fmla="*/ 65503 h 105822"/>
                <a:gd name="connsiteX9" fmla="*/ 4677 w 176612"/>
                <a:gd name="connsiteY9" fmla="*/ 48120 h 105822"/>
                <a:gd name="connsiteX10" fmla="*/ 0 w 176612"/>
                <a:gd name="connsiteY10" fmla="*/ 35776 h 105822"/>
                <a:gd name="connsiteX11" fmla="*/ 19412 w 176612"/>
                <a:gd name="connsiteY11" fmla="*/ 26689 h 105822"/>
                <a:gd name="connsiteX12" fmla="*/ 29328 w 176612"/>
                <a:gd name="connsiteY12" fmla="*/ 16231 h 105822"/>
                <a:gd name="connsiteX13" fmla="*/ 48511 w 176612"/>
                <a:gd name="connsiteY13" fmla="*/ 8058 h 105822"/>
                <a:gd name="connsiteX14" fmla="*/ 55207 w 176612"/>
                <a:gd name="connsiteY14" fmla="*/ 0 h 105822"/>
                <a:gd name="connsiteX15" fmla="*/ 62246 w 176612"/>
                <a:gd name="connsiteY15" fmla="*/ 4867 h 105822"/>
                <a:gd name="connsiteX16" fmla="*/ 74161 w 176612"/>
                <a:gd name="connsiteY16" fmla="*/ 448 h 105822"/>
                <a:gd name="connsiteX17" fmla="*/ 86830 w 176612"/>
                <a:gd name="connsiteY17" fmla="*/ 14059 h 105822"/>
                <a:gd name="connsiteX18" fmla="*/ 106794 w 176612"/>
                <a:gd name="connsiteY18" fmla="*/ 17726 h 105822"/>
                <a:gd name="connsiteX19" fmla="*/ 105128 w 176612"/>
                <a:gd name="connsiteY19" fmla="*/ 29261 h 105822"/>
                <a:gd name="connsiteX20" fmla="*/ 119634 w 176612"/>
                <a:gd name="connsiteY20" fmla="*/ 37881 h 105822"/>
                <a:gd name="connsiteX21" fmla="*/ 123615 w 176612"/>
                <a:gd name="connsiteY21" fmla="*/ 27108 h 105822"/>
                <a:gd name="connsiteX22" fmla="*/ 141942 w 176612"/>
                <a:gd name="connsiteY22" fmla="*/ 31785 h 105822"/>
                <a:gd name="connsiteX23" fmla="*/ 144466 w 176612"/>
                <a:gd name="connsiteY23" fmla="*/ 44806 h 105822"/>
                <a:gd name="connsiteX24" fmla="*/ 164325 w 176612"/>
                <a:gd name="connsiteY24" fmla="*/ 47320 h 105822"/>
                <a:gd name="connsiteX25" fmla="*/ 176613 w 176612"/>
                <a:gd name="connsiteY25" fmla="*/ 67608 h 105822"/>
                <a:gd name="connsiteX26" fmla="*/ 168650 w 176612"/>
                <a:gd name="connsiteY26" fmla="*/ 67656 h 105822"/>
                <a:gd name="connsiteX27" fmla="*/ 164516 w 176612"/>
                <a:gd name="connsiteY27" fmla="*/ 75028 h 105822"/>
                <a:gd name="connsiteX28" fmla="*/ 158382 w 176612"/>
                <a:gd name="connsiteY28" fmla="*/ 76800 h 105822"/>
                <a:gd name="connsiteX29" fmla="*/ 156639 w 176612"/>
                <a:gd name="connsiteY29" fmla="*/ 86068 h 105822"/>
                <a:gd name="connsiteX30" fmla="*/ 151524 w 176612"/>
                <a:gd name="connsiteY30" fmla="*/ 87992 h 105822"/>
                <a:gd name="connsiteX31" fmla="*/ 150800 w 176612"/>
                <a:gd name="connsiteY31" fmla="*/ 91764 h 105822"/>
                <a:gd name="connsiteX32" fmla="*/ 141685 w 176612"/>
                <a:gd name="connsiteY32" fmla="*/ 95945 h 105822"/>
                <a:gd name="connsiteX33" fmla="*/ 129855 w 176612"/>
                <a:gd name="connsiteY33" fmla="*/ 95269 h 105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76612" h="105822">
                  <a:moveTo>
                    <a:pt x="126064" y="104146"/>
                  </a:moveTo>
                  <a:lnTo>
                    <a:pt x="113757" y="96526"/>
                  </a:lnTo>
                  <a:lnTo>
                    <a:pt x="101213" y="98622"/>
                  </a:lnTo>
                  <a:lnTo>
                    <a:pt x="80477" y="86258"/>
                  </a:lnTo>
                  <a:lnTo>
                    <a:pt x="71076" y="89297"/>
                  </a:lnTo>
                  <a:lnTo>
                    <a:pt x="56054" y="105823"/>
                  </a:lnTo>
                  <a:lnTo>
                    <a:pt x="36214" y="92831"/>
                  </a:lnTo>
                  <a:lnTo>
                    <a:pt x="21136" y="75343"/>
                  </a:lnTo>
                  <a:lnTo>
                    <a:pt x="7506" y="65503"/>
                  </a:lnTo>
                  <a:lnTo>
                    <a:pt x="4677" y="48120"/>
                  </a:lnTo>
                  <a:lnTo>
                    <a:pt x="0" y="35776"/>
                  </a:lnTo>
                  <a:lnTo>
                    <a:pt x="19412" y="26689"/>
                  </a:lnTo>
                  <a:lnTo>
                    <a:pt x="29328" y="16231"/>
                  </a:lnTo>
                  <a:lnTo>
                    <a:pt x="48511" y="8058"/>
                  </a:lnTo>
                  <a:lnTo>
                    <a:pt x="55207" y="0"/>
                  </a:lnTo>
                  <a:lnTo>
                    <a:pt x="62246" y="4867"/>
                  </a:lnTo>
                  <a:lnTo>
                    <a:pt x="74161" y="448"/>
                  </a:lnTo>
                  <a:lnTo>
                    <a:pt x="86830" y="14059"/>
                  </a:lnTo>
                  <a:lnTo>
                    <a:pt x="106794" y="17726"/>
                  </a:lnTo>
                  <a:lnTo>
                    <a:pt x="105128" y="29261"/>
                  </a:lnTo>
                  <a:lnTo>
                    <a:pt x="119634" y="37881"/>
                  </a:lnTo>
                  <a:lnTo>
                    <a:pt x="123615" y="27108"/>
                  </a:lnTo>
                  <a:lnTo>
                    <a:pt x="141942" y="31785"/>
                  </a:lnTo>
                  <a:lnTo>
                    <a:pt x="144466" y="44806"/>
                  </a:lnTo>
                  <a:lnTo>
                    <a:pt x="164325" y="47320"/>
                  </a:lnTo>
                  <a:lnTo>
                    <a:pt x="176613" y="67608"/>
                  </a:lnTo>
                  <a:lnTo>
                    <a:pt x="168650" y="67656"/>
                  </a:lnTo>
                  <a:lnTo>
                    <a:pt x="164516" y="75028"/>
                  </a:lnTo>
                  <a:lnTo>
                    <a:pt x="158382" y="76800"/>
                  </a:lnTo>
                  <a:lnTo>
                    <a:pt x="156639" y="86068"/>
                  </a:lnTo>
                  <a:lnTo>
                    <a:pt x="151524" y="87992"/>
                  </a:lnTo>
                  <a:lnTo>
                    <a:pt x="150800" y="91764"/>
                  </a:lnTo>
                  <a:lnTo>
                    <a:pt x="141685" y="95945"/>
                  </a:lnTo>
                  <a:lnTo>
                    <a:pt x="129855" y="9526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87521DE6-C12B-B146-B653-154D31664D4C}"/>
                </a:ext>
              </a:extLst>
            </p:cNvPr>
            <p:cNvSpPr/>
            <p:nvPr/>
          </p:nvSpPr>
          <p:spPr>
            <a:xfrm>
              <a:off x="8401469" y="3704491"/>
              <a:ext cx="241115" cy="327098"/>
            </a:xfrm>
            <a:custGeom>
              <a:avLst/>
              <a:gdLst>
                <a:gd name="connsiteX0" fmla="*/ 105042 w 241115"/>
                <a:gd name="connsiteY0" fmla="*/ 0 h 327098"/>
                <a:gd name="connsiteX1" fmla="*/ 105518 w 241115"/>
                <a:gd name="connsiteY1" fmla="*/ 17859 h 327098"/>
                <a:gd name="connsiteX2" fmla="*/ 132512 w 241115"/>
                <a:gd name="connsiteY2" fmla="*/ 28547 h 327098"/>
                <a:gd name="connsiteX3" fmla="*/ 132226 w 241115"/>
                <a:gd name="connsiteY3" fmla="*/ 44710 h 327098"/>
                <a:gd name="connsiteX4" fmla="*/ 159372 w 241115"/>
                <a:gd name="connsiteY4" fmla="*/ 36176 h 327098"/>
                <a:gd name="connsiteX5" fmla="*/ 174393 w 241115"/>
                <a:gd name="connsiteY5" fmla="*/ 23660 h 327098"/>
                <a:gd name="connsiteX6" fmla="*/ 204549 w 241115"/>
                <a:gd name="connsiteY6" fmla="*/ 41681 h 327098"/>
                <a:gd name="connsiteX7" fmla="*/ 217151 w 241115"/>
                <a:gd name="connsiteY7" fmla="*/ 56093 h 327098"/>
                <a:gd name="connsiteX8" fmla="*/ 223399 w 241115"/>
                <a:gd name="connsiteY8" fmla="*/ 78886 h 327098"/>
                <a:gd name="connsiteX9" fmla="*/ 215951 w 241115"/>
                <a:gd name="connsiteY9" fmla="*/ 90735 h 327098"/>
                <a:gd name="connsiteX10" fmla="*/ 225647 w 241115"/>
                <a:gd name="connsiteY10" fmla="*/ 106442 h 327098"/>
                <a:gd name="connsiteX11" fmla="*/ 232257 w 241115"/>
                <a:gd name="connsiteY11" fmla="*/ 129769 h 327098"/>
                <a:gd name="connsiteX12" fmla="*/ 230171 w 241115"/>
                <a:gd name="connsiteY12" fmla="*/ 144656 h 327098"/>
                <a:gd name="connsiteX13" fmla="*/ 241116 w 241115"/>
                <a:gd name="connsiteY13" fmla="*/ 171936 h 327098"/>
                <a:gd name="connsiteX14" fmla="*/ 229200 w 241115"/>
                <a:gd name="connsiteY14" fmla="*/ 176355 h 327098"/>
                <a:gd name="connsiteX15" fmla="*/ 222161 w 241115"/>
                <a:gd name="connsiteY15" fmla="*/ 171488 h 327098"/>
                <a:gd name="connsiteX16" fmla="*/ 215465 w 241115"/>
                <a:gd name="connsiteY16" fmla="*/ 179546 h 327098"/>
                <a:gd name="connsiteX17" fmla="*/ 196282 w 241115"/>
                <a:gd name="connsiteY17" fmla="*/ 187719 h 327098"/>
                <a:gd name="connsiteX18" fmla="*/ 186366 w 241115"/>
                <a:gd name="connsiteY18" fmla="*/ 198177 h 327098"/>
                <a:gd name="connsiteX19" fmla="*/ 166954 w 241115"/>
                <a:gd name="connsiteY19" fmla="*/ 207264 h 327098"/>
                <a:gd name="connsiteX20" fmla="*/ 171631 w 241115"/>
                <a:gd name="connsiteY20" fmla="*/ 219608 h 327098"/>
                <a:gd name="connsiteX21" fmla="*/ 174460 w 241115"/>
                <a:gd name="connsiteY21" fmla="*/ 236991 h 327098"/>
                <a:gd name="connsiteX22" fmla="*/ 188090 w 241115"/>
                <a:gd name="connsiteY22" fmla="*/ 246831 h 327098"/>
                <a:gd name="connsiteX23" fmla="*/ 203168 w 241115"/>
                <a:gd name="connsiteY23" fmla="*/ 264319 h 327098"/>
                <a:gd name="connsiteX24" fmla="*/ 193748 w 241115"/>
                <a:gd name="connsiteY24" fmla="*/ 282902 h 327098"/>
                <a:gd name="connsiteX25" fmla="*/ 184156 w 241115"/>
                <a:gd name="connsiteY25" fmla="*/ 287988 h 327098"/>
                <a:gd name="connsiteX26" fmla="*/ 187938 w 241115"/>
                <a:gd name="connsiteY26" fmla="*/ 313896 h 327098"/>
                <a:gd name="connsiteX27" fmla="*/ 185452 w 241115"/>
                <a:gd name="connsiteY27" fmla="*/ 320602 h 327098"/>
                <a:gd name="connsiteX28" fmla="*/ 177127 w 241115"/>
                <a:gd name="connsiteY28" fmla="*/ 312515 h 327098"/>
                <a:gd name="connsiteX29" fmla="*/ 164316 w 241115"/>
                <a:gd name="connsiteY29" fmla="*/ 311305 h 327098"/>
                <a:gd name="connsiteX30" fmla="*/ 145227 w 241115"/>
                <a:gd name="connsiteY30" fmla="*/ 318392 h 327098"/>
                <a:gd name="connsiteX31" fmla="*/ 121672 w 241115"/>
                <a:gd name="connsiteY31" fmla="*/ 316706 h 327098"/>
                <a:gd name="connsiteX32" fmla="*/ 117872 w 241115"/>
                <a:gd name="connsiteY32" fmla="*/ 327098 h 327098"/>
                <a:gd name="connsiteX33" fmla="*/ 104356 w 241115"/>
                <a:gd name="connsiteY33" fmla="*/ 316163 h 327098"/>
                <a:gd name="connsiteX34" fmla="*/ 96298 w 241115"/>
                <a:gd name="connsiteY34" fmla="*/ 318335 h 327098"/>
                <a:gd name="connsiteX35" fmla="*/ 67675 w 241115"/>
                <a:gd name="connsiteY35" fmla="*/ 306248 h 327098"/>
                <a:gd name="connsiteX36" fmla="*/ 62189 w 241115"/>
                <a:gd name="connsiteY36" fmla="*/ 314849 h 327098"/>
                <a:gd name="connsiteX37" fmla="*/ 39471 w 241115"/>
                <a:gd name="connsiteY37" fmla="*/ 314573 h 327098"/>
                <a:gd name="connsiteX38" fmla="*/ 42863 w 241115"/>
                <a:gd name="connsiteY38" fmla="*/ 286236 h 327098"/>
                <a:gd name="connsiteX39" fmla="*/ 56369 w 241115"/>
                <a:gd name="connsiteY39" fmla="*/ 258613 h 327098"/>
                <a:gd name="connsiteX40" fmla="*/ 17888 w 241115"/>
                <a:gd name="connsiteY40" fmla="*/ 251127 h 327098"/>
                <a:gd name="connsiteX41" fmla="*/ 5286 w 241115"/>
                <a:gd name="connsiteY41" fmla="*/ 240430 h 327098"/>
                <a:gd name="connsiteX42" fmla="*/ 6791 w 241115"/>
                <a:gd name="connsiteY42" fmla="*/ 222380 h 327098"/>
                <a:gd name="connsiteX43" fmla="*/ 1457 w 241115"/>
                <a:gd name="connsiteY43" fmla="*/ 213017 h 327098"/>
                <a:gd name="connsiteX44" fmla="*/ 4486 w 241115"/>
                <a:gd name="connsiteY44" fmla="*/ 184747 h 327098"/>
                <a:gd name="connsiteX45" fmla="*/ 0 w 241115"/>
                <a:gd name="connsiteY45" fmla="*/ 140075 h 327098"/>
                <a:gd name="connsiteX46" fmla="*/ 16050 w 241115"/>
                <a:gd name="connsiteY46" fmla="*/ 140056 h 327098"/>
                <a:gd name="connsiteX47" fmla="*/ 22812 w 241115"/>
                <a:gd name="connsiteY47" fmla="*/ 123758 h 327098"/>
                <a:gd name="connsiteX48" fmla="*/ 29470 w 241115"/>
                <a:gd name="connsiteY48" fmla="*/ 83515 h 327098"/>
                <a:gd name="connsiteX49" fmla="*/ 24479 w 241115"/>
                <a:gd name="connsiteY49" fmla="*/ 68437 h 327098"/>
                <a:gd name="connsiteX50" fmla="*/ 29699 w 241115"/>
                <a:gd name="connsiteY50" fmla="*/ 58931 h 327098"/>
                <a:gd name="connsiteX51" fmla="*/ 52016 w 241115"/>
                <a:gd name="connsiteY51" fmla="*/ 56483 h 327098"/>
                <a:gd name="connsiteX52" fmla="*/ 56969 w 241115"/>
                <a:gd name="connsiteY52" fmla="*/ 66389 h 327098"/>
                <a:gd name="connsiteX53" fmla="*/ 75104 w 241115"/>
                <a:gd name="connsiteY53" fmla="*/ 44167 h 327098"/>
                <a:gd name="connsiteX54" fmla="*/ 68999 w 241115"/>
                <a:gd name="connsiteY54" fmla="*/ 27089 h 327098"/>
                <a:gd name="connsiteX55" fmla="*/ 67770 w 241115"/>
                <a:gd name="connsiteY55" fmla="*/ 943 h 327098"/>
                <a:gd name="connsiteX56" fmla="*/ 87954 w 241115"/>
                <a:gd name="connsiteY56" fmla="*/ 7058 h 32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41115" h="327098">
                  <a:moveTo>
                    <a:pt x="105042" y="0"/>
                  </a:moveTo>
                  <a:lnTo>
                    <a:pt x="105518" y="17859"/>
                  </a:lnTo>
                  <a:lnTo>
                    <a:pt x="132512" y="28547"/>
                  </a:lnTo>
                  <a:lnTo>
                    <a:pt x="132226" y="44710"/>
                  </a:lnTo>
                  <a:lnTo>
                    <a:pt x="159372" y="36176"/>
                  </a:lnTo>
                  <a:lnTo>
                    <a:pt x="174393" y="23660"/>
                  </a:lnTo>
                  <a:lnTo>
                    <a:pt x="204549" y="41681"/>
                  </a:lnTo>
                  <a:lnTo>
                    <a:pt x="217151" y="56093"/>
                  </a:lnTo>
                  <a:lnTo>
                    <a:pt x="223399" y="78886"/>
                  </a:lnTo>
                  <a:lnTo>
                    <a:pt x="215951" y="90735"/>
                  </a:lnTo>
                  <a:lnTo>
                    <a:pt x="225647" y="106442"/>
                  </a:lnTo>
                  <a:lnTo>
                    <a:pt x="232257" y="129769"/>
                  </a:lnTo>
                  <a:lnTo>
                    <a:pt x="230171" y="144656"/>
                  </a:lnTo>
                  <a:lnTo>
                    <a:pt x="241116" y="171936"/>
                  </a:lnTo>
                  <a:lnTo>
                    <a:pt x="229200" y="176355"/>
                  </a:lnTo>
                  <a:lnTo>
                    <a:pt x="222161" y="171488"/>
                  </a:lnTo>
                  <a:lnTo>
                    <a:pt x="215465" y="179546"/>
                  </a:lnTo>
                  <a:lnTo>
                    <a:pt x="196282" y="187719"/>
                  </a:lnTo>
                  <a:lnTo>
                    <a:pt x="186366" y="198177"/>
                  </a:lnTo>
                  <a:lnTo>
                    <a:pt x="166954" y="207264"/>
                  </a:lnTo>
                  <a:lnTo>
                    <a:pt x="171631" y="219608"/>
                  </a:lnTo>
                  <a:lnTo>
                    <a:pt x="174460" y="236991"/>
                  </a:lnTo>
                  <a:lnTo>
                    <a:pt x="188090" y="246831"/>
                  </a:lnTo>
                  <a:lnTo>
                    <a:pt x="203168" y="264319"/>
                  </a:lnTo>
                  <a:lnTo>
                    <a:pt x="193748" y="282902"/>
                  </a:lnTo>
                  <a:lnTo>
                    <a:pt x="184156" y="287988"/>
                  </a:lnTo>
                  <a:lnTo>
                    <a:pt x="187938" y="313896"/>
                  </a:lnTo>
                  <a:lnTo>
                    <a:pt x="185452" y="320602"/>
                  </a:lnTo>
                  <a:lnTo>
                    <a:pt x="177127" y="312515"/>
                  </a:lnTo>
                  <a:lnTo>
                    <a:pt x="164316" y="311305"/>
                  </a:lnTo>
                  <a:lnTo>
                    <a:pt x="145227" y="318392"/>
                  </a:lnTo>
                  <a:lnTo>
                    <a:pt x="121672" y="316706"/>
                  </a:lnTo>
                  <a:lnTo>
                    <a:pt x="117872" y="327098"/>
                  </a:lnTo>
                  <a:lnTo>
                    <a:pt x="104356" y="316163"/>
                  </a:lnTo>
                  <a:lnTo>
                    <a:pt x="96298" y="318335"/>
                  </a:lnTo>
                  <a:lnTo>
                    <a:pt x="67675" y="306248"/>
                  </a:lnTo>
                  <a:lnTo>
                    <a:pt x="62189" y="314849"/>
                  </a:lnTo>
                  <a:lnTo>
                    <a:pt x="39471" y="314573"/>
                  </a:lnTo>
                  <a:lnTo>
                    <a:pt x="42863" y="286236"/>
                  </a:lnTo>
                  <a:lnTo>
                    <a:pt x="56369" y="258613"/>
                  </a:lnTo>
                  <a:lnTo>
                    <a:pt x="17888" y="251127"/>
                  </a:lnTo>
                  <a:lnTo>
                    <a:pt x="5286" y="240430"/>
                  </a:lnTo>
                  <a:lnTo>
                    <a:pt x="6791" y="222380"/>
                  </a:lnTo>
                  <a:lnTo>
                    <a:pt x="1457" y="213017"/>
                  </a:lnTo>
                  <a:lnTo>
                    <a:pt x="4486" y="184747"/>
                  </a:lnTo>
                  <a:lnTo>
                    <a:pt x="0" y="140075"/>
                  </a:lnTo>
                  <a:lnTo>
                    <a:pt x="16050" y="140056"/>
                  </a:lnTo>
                  <a:lnTo>
                    <a:pt x="22812" y="123758"/>
                  </a:lnTo>
                  <a:lnTo>
                    <a:pt x="29470" y="83515"/>
                  </a:lnTo>
                  <a:lnTo>
                    <a:pt x="24479" y="68437"/>
                  </a:lnTo>
                  <a:lnTo>
                    <a:pt x="29699" y="58931"/>
                  </a:lnTo>
                  <a:lnTo>
                    <a:pt x="52016" y="56483"/>
                  </a:lnTo>
                  <a:lnTo>
                    <a:pt x="56969" y="66389"/>
                  </a:lnTo>
                  <a:lnTo>
                    <a:pt x="75104" y="44167"/>
                  </a:lnTo>
                  <a:lnTo>
                    <a:pt x="68999" y="27089"/>
                  </a:lnTo>
                  <a:lnTo>
                    <a:pt x="67770" y="943"/>
                  </a:lnTo>
                  <a:lnTo>
                    <a:pt x="87954" y="705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E178246-42F7-4944-B922-28B92A163532}"/>
                </a:ext>
              </a:extLst>
            </p:cNvPr>
            <p:cNvSpPr/>
            <p:nvPr/>
          </p:nvSpPr>
          <p:spPr>
            <a:xfrm>
              <a:off x="9354178" y="5121773"/>
              <a:ext cx="44234" cy="48053"/>
            </a:xfrm>
            <a:custGeom>
              <a:avLst/>
              <a:gdLst>
                <a:gd name="connsiteX0" fmla="*/ 37910 w 44234"/>
                <a:gd name="connsiteY0" fmla="*/ 0 h 48053"/>
                <a:gd name="connsiteX1" fmla="*/ 44235 w 44234"/>
                <a:gd name="connsiteY1" fmla="*/ 8411 h 48053"/>
                <a:gd name="connsiteX2" fmla="*/ 43396 w 44234"/>
                <a:gd name="connsiteY2" fmla="*/ 19679 h 48053"/>
                <a:gd name="connsiteX3" fmla="*/ 28156 w 44234"/>
                <a:gd name="connsiteY3" fmla="*/ 26165 h 48053"/>
                <a:gd name="connsiteX4" fmla="*/ 39624 w 44234"/>
                <a:gd name="connsiteY4" fmla="*/ 33585 h 48053"/>
                <a:gd name="connsiteX5" fmla="*/ 29785 w 44234"/>
                <a:gd name="connsiteY5" fmla="*/ 48054 h 48053"/>
                <a:gd name="connsiteX6" fmla="*/ 23860 w 44234"/>
                <a:gd name="connsiteY6" fmla="*/ 43234 h 48053"/>
                <a:gd name="connsiteX7" fmla="*/ 17431 w 44234"/>
                <a:gd name="connsiteY7" fmla="*/ 45158 h 48053"/>
                <a:gd name="connsiteX8" fmla="*/ 2515 w 44234"/>
                <a:gd name="connsiteY8" fmla="*/ 44701 h 48053"/>
                <a:gd name="connsiteX9" fmla="*/ 2086 w 44234"/>
                <a:gd name="connsiteY9" fmla="*/ 36471 h 48053"/>
                <a:gd name="connsiteX10" fmla="*/ 0 w 44234"/>
                <a:gd name="connsiteY10" fmla="*/ 29004 h 48053"/>
                <a:gd name="connsiteX11" fmla="*/ 9040 w 44234"/>
                <a:gd name="connsiteY11" fmla="*/ 16288 h 48053"/>
                <a:gd name="connsiteX12" fmla="*/ 18422 w 44234"/>
                <a:gd name="connsiteY12" fmla="*/ 4277 h 48053"/>
                <a:gd name="connsiteX13" fmla="*/ 29861 w 44234"/>
                <a:gd name="connsiteY13" fmla="*/ 6639 h 4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234" h="48053">
                  <a:moveTo>
                    <a:pt x="37910" y="0"/>
                  </a:moveTo>
                  <a:lnTo>
                    <a:pt x="44235" y="8411"/>
                  </a:lnTo>
                  <a:lnTo>
                    <a:pt x="43396" y="19679"/>
                  </a:lnTo>
                  <a:lnTo>
                    <a:pt x="28156" y="26165"/>
                  </a:lnTo>
                  <a:lnTo>
                    <a:pt x="39624" y="33585"/>
                  </a:lnTo>
                  <a:lnTo>
                    <a:pt x="29785" y="48054"/>
                  </a:lnTo>
                  <a:lnTo>
                    <a:pt x="23860" y="43234"/>
                  </a:lnTo>
                  <a:lnTo>
                    <a:pt x="17431" y="45158"/>
                  </a:lnTo>
                  <a:lnTo>
                    <a:pt x="2515" y="44701"/>
                  </a:lnTo>
                  <a:lnTo>
                    <a:pt x="2086" y="36471"/>
                  </a:lnTo>
                  <a:lnTo>
                    <a:pt x="0" y="29004"/>
                  </a:lnTo>
                  <a:lnTo>
                    <a:pt x="9040" y="16288"/>
                  </a:lnTo>
                  <a:lnTo>
                    <a:pt x="18422" y="4277"/>
                  </a:lnTo>
                  <a:lnTo>
                    <a:pt x="29861" y="663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1AF6FF3-43FF-0C4D-9954-7E57537868A8}"/>
                </a:ext>
              </a:extLst>
            </p:cNvPr>
            <p:cNvSpPr/>
            <p:nvPr/>
          </p:nvSpPr>
          <p:spPr>
            <a:xfrm>
              <a:off x="8457590" y="3572284"/>
              <a:ext cx="122853" cy="140693"/>
            </a:xfrm>
            <a:custGeom>
              <a:avLst/>
              <a:gdLst>
                <a:gd name="connsiteX0" fmla="*/ 122854 w 122853"/>
                <a:gd name="connsiteY0" fmla="*/ 102870 h 140693"/>
                <a:gd name="connsiteX1" fmla="*/ 106823 w 122853"/>
                <a:gd name="connsiteY1" fmla="*/ 140694 h 140693"/>
                <a:gd name="connsiteX2" fmla="*/ 78877 w 122853"/>
                <a:gd name="connsiteY2" fmla="*/ 114395 h 140693"/>
                <a:gd name="connsiteX3" fmla="*/ 75152 w 122853"/>
                <a:gd name="connsiteY3" fmla="*/ 94831 h 140693"/>
                <a:gd name="connsiteX4" fmla="*/ 114328 w 122853"/>
                <a:gd name="connsiteY4" fmla="*/ 79057 h 140693"/>
                <a:gd name="connsiteX5" fmla="*/ 122854 w 122853"/>
                <a:gd name="connsiteY5" fmla="*/ 102870 h 140693"/>
                <a:gd name="connsiteX6" fmla="*/ 75371 w 122853"/>
                <a:gd name="connsiteY6" fmla="*/ 62379 h 140693"/>
                <a:gd name="connsiteX7" fmla="*/ 68847 w 122853"/>
                <a:gd name="connsiteY7" fmla="*/ 80486 h 140693"/>
                <a:gd name="connsiteX8" fmla="*/ 60893 w 122853"/>
                <a:gd name="connsiteY8" fmla="*/ 75295 h 140693"/>
                <a:gd name="connsiteX9" fmla="*/ 41662 w 122853"/>
                <a:gd name="connsiteY9" fmla="*/ 109461 h 140693"/>
                <a:gd name="connsiteX10" fmla="*/ 48920 w 122853"/>
                <a:gd name="connsiteY10" fmla="*/ 132217 h 140693"/>
                <a:gd name="connsiteX11" fmla="*/ 31833 w 122853"/>
                <a:gd name="connsiteY11" fmla="*/ 139275 h 140693"/>
                <a:gd name="connsiteX12" fmla="*/ 11649 w 122853"/>
                <a:gd name="connsiteY12" fmla="*/ 133160 h 140693"/>
                <a:gd name="connsiteX13" fmla="*/ 810 w 122853"/>
                <a:gd name="connsiteY13" fmla="*/ 107223 h 140693"/>
                <a:gd name="connsiteX14" fmla="*/ 0 w 122853"/>
                <a:gd name="connsiteY14" fmla="*/ 58455 h 140693"/>
                <a:gd name="connsiteX15" fmla="*/ 4448 w 122853"/>
                <a:gd name="connsiteY15" fmla="*/ 45358 h 140693"/>
                <a:gd name="connsiteX16" fmla="*/ 12106 w 122853"/>
                <a:gd name="connsiteY16" fmla="*/ 30690 h 140693"/>
                <a:gd name="connsiteX17" fmla="*/ 35633 w 122853"/>
                <a:gd name="connsiteY17" fmla="*/ 27642 h 140693"/>
                <a:gd name="connsiteX18" fmla="*/ 45006 w 122853"/>
                <a:gd name="connsiteY18" fmla="*/ 14030 h 140693"/>
                <a:gd name="connsiteX19" fmla="*/ 66494 w 122853"/>
                <a:gd name="connsiteY19" fmla="*/ 0 h 140693"/>
                <a:gd name="connsiteX20" fmla="*/ 65589 w 122853"/>
                <a:gd name="connsiteY20" fmla="*/ 25489 h 140693"/>
                <a:gd name="connsiteX21" fmla="*/ 57683 w 122853"/>
                <a:gd name="connsiteY21" fmla="*/ 41453 h 140693"/>
                <a:gd name="connsiteX22" fmla="*/ 60884 w 122853"/>
                <a:gd name="connsiteY22" fmla="*/ 55064 h 140693"/>
                <a:gd name="connsiteX23" fmla="*/ 75371 w 122853"/>
                <a:gd name="connsiteY23" fmla="*/ 62379 h 14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2853" h="140693">
                  <a:moveTo>
                    <a:pt x="122854" y="102870"/>
                  </a:moveTo>
                  <a:lnTo>
                    <a:pt x="106823" y="140694"/>
                  </a:lnTo>
                  <a:lnTo>
                    <a:pt x="78877" y="114395"/>
                  </a:lnTo>
                  <a:lnTo>
                    <a:pt x="75152" y="94831"/>
                  </a:lnTo>
                  <a:lnTo>
                    <a:pt x="114328" y="79057"/>
                  </a:lnTo>
                  <a:lnTo>
                    <a:pt x="122854" y="102870"/>
                  </a:lnTo>
                  <a:close/>
                  <a:moveTo>
                    <a:pt x="75371" y="62379"/>
                  </a:moveTo>
                  <a:lnTo>
                    <a:pt x="68847" y="80486"/>
                  </a:lnTo>
                  <a:lnTo>
                    <a:pt x="60893" y="75295"/>
                  </a:lnTo>
                  <a:lnTo>
                    <a:pt x="41662" y="109461"/>
                  </a:lnTo>
                  <a:lnTo>
                    <a:pt x="48920" y="132217"/>
                  </a:lnTo>
                  <a:lnTo>
                    <a:pt x="31833" y="139275"/>
                  </a:lnTo>
                  <a:lnTo>
                    <a:pt x="11649" y="133160"/>
                  </a:lnTo>
                  <a:lnTo>
                    <a:pt x="810" y="107223"/>
                  </a:lnTo>
                  <a:lnTo>
                    <a:pt x="0" y="58455"/>
                  </a:lnTo>
                  <a:lnTo>
                    <a:pt x="4448" y="45358"/>
                  </a:lnTo>
                  <a:lnTo>
                    <a:pt x="12106" y="30690"/>
                  </a:lnTo>
                  <a:lnTo>
                    <a:pt x="35633" y="27642"/>
                  </a:lnTo>
                  <a:lnTo>
                    <a:pt x="45006" y="14030"/>
                  </a:lnTo>
                  <a:lnTo>
                    <a:pt x="66494" y="0"/>
                  </a:lnTo>
                  <a:lnTo>
                    <a:pt x="65589" y="25489"/>
                  </a:lnTo>
                  <a:lnTo>
                    <a:pt x="57683" y="41453"/>
                  </a:lnTo>
                  <a:lnTo>
                    <a:pt x="60884" y="55064"/>
                  </a:lnTo>
                  <a:lnTo>
                    <a:pt x="75371" y="6237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075AF64-9727-3549-A192-43933DD7750A}"/>
                </a:ext>
              </a:extLst>
            </p:cNvPr>
            <p:cNvSpPr/>
            <p:nvPr/>
          </p:nvSpPr>
          <p:spPr>
            <a:xfrm>
              <a:off x="6320113" y="4922929"/>
              <a:ext cx="96878" cy="64093"/>
            </a:xfrm>
            <a:custGeom>
              <a:avLst/>
              <a:gdLst>
                <a:gd name="connsiteX0" fmla="*/ 6220 w 96878"/>
                <a:gd name="connsiteY0" fmla="*/ 4810 h 64093"/>
                <a:gd name="connsiteX1" fmla="*/ 9563 w 96878"/>
                <a:gd name="connsiteY1" fmla="*/ 0 h 64093"/>
                <a:gd name="connsiteX2" fmla="*/ 30404 w 96878"/>
                <a:gd name="connsiteY2" fmla="*/ 124 h 64093"/>
                <a:gd name="connsiteX3" fmla="*/ 46225 w 96878"/>
                <a:gd name="connsiteY3" fmla="*/ 7391 h 64093"/>
                <a:gd name="connsiteX4" fmla="*/ 53264 w 96878"/>
                <a:gd name="connsiteY4" fmla="*/ 6677 h 64093"/>
                <a:gd name="connsiteX5" fmla="*/ 58112 w 96878"/>
                <a:gd name="connsiteY5" fmla="*/ 16669 h 64093"/>
                <a:gd name="connsiteX6" fmla="*/ 72733 w 96878"/>
                <a:gd name="connsiteY6" fmla="*/ 16107 h 64093"/>
                <a:gd name="connsiteX7" fmla="*/ 71866 w 96878"/>
                <a:gd name="connsiteY7" fmla="*/ 24479 h 64093"/>
                <a:gd name="connsiteX8" fmla="*/ 83744 w 96878"/>
                <a:gd name="connsiteY8" fmla="*/ 25498 h 64093"/>
                <a:gd name="connsiteX9" fmla="*/ 96879 w 96878"/>
                <a:gd name="connsiteY9" fmla="*/ 35786 h 64093"/>
                <a:gd name="connsiteX10" fmla="*/ 86954 w 96878"/>
                <a:gd name="connsiteY10" fmla="*/ 47168 h 64093"/>
                <a:gd name="connsiteX11" fmla="*/ 74257 w 96878"/>
                <a:gd name="connsiteY11" fmla="*/ 41091 h 64093"/>
                <a:gd name="connsiteX12" fmla="*/ 61998 w 96878"/>
                <a:gd name="connsiteY12" fmla="*/ 42263 h 64093"/>
                <a:gd name="connsiteX13" fmla="*/ 53207 w 96878"/>
                <a:gd name="connsiteY13" fmla="*/ 40929 h 64093"/>
                <a:gd name="connsiteX14" fmla="*/ 48396 w 96878"/>
                <a:gd name="connsiteY14" fmla="*/ 46034 h 64093"/>
                <a:gd name="connsiteX15" fmla="*/ 38138 w 96878"/>
                <a:gd name="connsiteY15" fmla="*/ 47749 h 64093"/>
                <a:gd name="connsiteX16" fmla="*/ 34071 w 96878"/>
                <a:gd name="connsiteY16" fmla="*/ 40977 h 64093"/>
                <a:gd name="connsiteX17" fmla="*/ 25251 w 96878"/>
                <a:gd name="connsiteY17" fmla="*/ 44987 h 64093"/>
                <a:gd name="connsiteX18" fmla="*/ 14554 w 96878"/>
                <a:gd name="connsiteY18" fmla="*/ 64094 h 64093"/>
                <a:gd name="connsiteX19" fmla="*/ 7677 w 96878"/>
                <a:gd name="connsiteY19" fmla="*/ 59665 h 64093"/>
                <a:gd name="connsiteX20" fmla="*/ 6325 w 96878"/>
                <a:gd name="connsiteY20" fmla="*/ 51645 h 64093"/>
                <a:gd name="connsiteX21" fmla="*/ 6877 w 96878"/>
                <a:gd name="connsiteY21" fmla="*/ 44053 h 64093"/>
                <a:gd name="connsiteX22" fmla="*/ 0 w 96878"/>
                <a:gd name="connsiteY22" fmla="*/ 35652 h 64093"/>
                <a:gd name="connsiteX23" fmla="*/ 6515 w 96878"/>
                <a:gd name="connsiteY23" fmla="*/ 30928 h 64093"/>
                <a:gd name="connsiteX24" fmla="*/ 8554 w 96878"/>
                <a:gd name="connsiteY24" fmla="*/ 20136 h 64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878" h="64093">
                  <a:moveTo>
                    <a:pt x="6220" y="4810"/>
                  </a:moveTo>
                  <a:lnTo>
                    <a:pt x="9563" y="0"/>
                  </a:lnTo>
                  <a:lnTo>
                    <a:pt x="30404" y="124"/>
                  </a:lnTo>
                  <a:lnTo>
                    <a:pt x="46225" y="7391"/>
                  </a:lnTo>
                  <a:lnTo>
                    <a:pt x="53264" y="6677"/>
                  </a:lnTo>
                  <a:lnTo>
                    <a:pt x="58112" y="16669"/>
                  </a:lnTo>
                  <a:lnTo>
                    <a:pt x="72733" y="16107"/>
                  </a:lnTo>
                  <a:lnTo>
                    <a:pt x="71866" y="24479"/>
                  </a:lnTo>
                  <a:lnTo>
                    <a:pt x="83744" y="25498"/>
                  </a:lnTo>
                  <a:lnTo>
                    <a:pt x="96879" y="35786"/>
                  </a:lnTo>
                  <a:lnTo>
                    <a:pt x="86954" y="47168"/>
                  </a:lnTo>
                  <a:lnTo>
                    <a:pt x="74257" y="41091"/>
                  </a:lnTo>
                  <a:lnTo>
                    <a:pt x="61998" y="42263"/>
                  </a:lnTo>
                  <a:lnTo>
                    <a:pt x="53207" y="40929"/>
                  </a:lnTo>
                  <a:lnTo>
                    <a:pt x="48396" y="46034"/>
                  </a:lnTo>
                  <a:lnTo>
                    <a:pt x="38138" y="47749"/>
                  </a:lnTo>
                  <a:lnTo>
                    <a:pt x="34071" y="40977"/>
                  </a:lnTo>
                  <a:lnTo>
                    <a:pt x="25251" y="44987"/>
                  </a:lnTo>
                  <a:lnTo>
                    <a:pt x="14554" y="64094"/>
                  </a:lnTo>
                  <a:lnTo>
                    <a:pt x="7677" y="59665"/>
                  </a:lnTo>
                  <a:lnTo>
                    <a:pt x="6325" y="51645"/>
                  </a:lnTo>
                  <a:lnTo>
                    <a:pt x="6877" y="44053"/>
                  </a:lnTo>
                  <a:lnTo>
                    <a:pt x="0" y="35652"/>
                  </a:lnTo>
                  <a:lnTo>
                    <a:pt x="6515" y="30928"/>
                  </a:lnTo>
                  <a:lnTo>
                    <a:pt x="8554" y="2013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B24DAD7-C345-F342-87B2-C3875E8B717A}"/>
                </a:ext>
              </a:extLst>
            </p:cNvPr>
            <p:cNvSpPr/>
            <p:nvPr/>
          </p:nvSpPr>
          <p:spPr>
            <a:xfrm>
              <a:off x="8009601" y="4398730"/>
              <a:ext cx="552402" cy="547497"/>
            </a:xfrm>
            <a:custGeom>
              <a:avLst/>
              <a:gdLst>
                <a:gd name="connsiteX0" fmla="*/ 552402 w 552402"/>
                <a:gd name="connsiteY0" fmla="*/ 421691 h 547497"/>
                <a:gd name="connsiteX1" fmla="*/ 460886 w 552402"/>
                <a:gd name="connsiteY1" fmla="*/ 476479 h 547497"/>
                <a:gd name="connsiteX2" fmla="*/ 383562 w 552402"/>
                <a:gd name="connsiteY2" fmla="*/ 532200 h 547497"/>
                <a:gd name="connsiteX3" fmla="*/ 345900 w 552402"/>
                <a:gd name="connsiteY3" fmla="*/ 544744 h 547497"/>
                <a:gd name="connsiteX4" fmla="*/ 316278 w 552402"/>
                <a:gd name="connsiteY4" fmla="*/ 547497 h 547497"/>
                <a:gd name="connsiteX5" fmla="*/ 315973 w 552402"/>
                <a:gd name="connsiteY5" fmla="*/ 529590 h 547497"/>
                <a:gd name="connsiteX6" fmla="*/ 303600 w 552402"/>
                <a:gd name="connsiteY6" fmla="*/ 525009 h 547497"/>
                <a:gd name="connsiteX7" fmla="*/ 286979 w 552402"/>
                <a:gd name="connsiteY7" fmla="*/ 516922 h 547497"/>
                <a:gd name="connsiteX8" fmla="*/ 280625 w 552402"/>
                <a:gd name="connsiteY8" fmla="*/ 503654 h 547497"/>
                <a:gd name="connsiteX9" fmla="*/ 190538 w 552402"/>
                <a:gd name="connsiteY9" fmla="*/ 441293 h 547497"/>
                <a:gd name="connsiteX10" fmla="*/ 100451 w 552402"/>
                <a:gd name="connsiteY10" fmla="*/ 377914 h 547497"/>
                <a:gd name="connsiteX11" fmla="*/ 0 w 552402"/>
                <a:gd name="connsiteY11" fmla="*/ 306238 h 547497"/>
                <a:gd name="connsiteX12" fmla="*/ 514 w 552402"/>
                <a:gd name="connsiteY12" fmla="*/ 300447 h 547497"/>
                <a:gd name="connsiteX13" fmla="*/ 505 w 552402"/>
                <a:gd name="connsiteY13" fmla="*/ 298437 h 547497"/>
                <a:gd name="connsiteX14" fmla="*/ 276 w 552402"/>
                <a:gd name="connsiteY14" fmla="*/ 262700 h 547497"/>
                <a:gd name="connsiteX15" fmla="*/ 43405 w 552402"/>
                <a:gd name="connsiteY15" fmla="*/ 240230 h 547497"/>
                <a:gd name="connsiteX16" fmla="*/ 70075 w 552402"/>
                <a:gd name="connsiteY16" fmla="*/ 235572 h 547497"/>
                <a:gd name="connsiteX17" fmla="*/ 91935 w 552402"/>
                <a:gd name="connsiteY17" fmla="*/ 227333 h 547497"/>
                <a:gd name="connsiteX18" fmla="*/ 102146 w 552402"/>
                <a:gd name="connsiteY18" fmla="*/ 211931 h 547497"/>
                <a:gd name="connsiteX19" fmla="*/ 133369 w 552402"/>
                <a:gd name="connsiteY19" fmla="*/ 199701 h 547497"/>
                <a:gd name="connsiteX20" fmla="*/ 134521 w 552402"/>
                <a:gd name="connsiteY20" fmla="*/ 176679 h 547497"/>
                <a:gd name="connsiteX21" fmla="*/ 149971 w 552402"/>
                <a:gd name="connsiteY21" fmla="*/ 173955 h 547497"/>
                <a:gd name="connsiteX22" fmla="*/ 162058 w 552402"/>
                <a:gd name="connsiteY22" fmla="*/ 162373 h 547497"/>
                <a:gd name="connsiteX23" fmla="*/ 197005 w 552402"/>
                <a:gd name="connsiteY23" fmla="*/ 157086 h 547497"/>
                <a:gd name="connsiteX24" fmla="*/ 201901 w 552402"/>
                <a:gd name="connsiteY24" fmla="*/ 144847 h 547497"/>
                <a:gd name="connsiteX25" fmla="*/ 194862 w 552402"/>
                <a:gd name="connsiteY25" fmla="*/ 138132 h 547497"/>
                <a:gd name="connsiteX26" fmla="*/ 185642 w 552402"/>
                <a:gd name="connsiteY26" fmla="*/ 104518 h 547497"/>
                <a:gd name="connsiteX27" fmla="*/ 184052 w 552402"/>
                <a:gd name="connsiteY27" fmla="*/ 84963 h 547497"/>
                <a:gd name="connsiteX28" fmla="*/ 173984 w 552402"/>
                <a:gd name="connsiteY28" fmla="*/ 64218 h 547497"/>
                <a:gd name="connsiteX29" fmla="*/ 199654 w 552402"/>
                <a:gd name="connsiteY29" fmla="*/ 46377 h 547497"/>
                <a:gd name="connsiteX30" fmla="*/ 228533 w 552402"/>
                <a:gd name="connsiteY30" fmla="*/ 40681 h 547497"/>
                <a:gd name="connsiteX31" fmla="*/ 245392 w 552402"/>
                <a:gd name="connsiteY31" fmla="*/ 27108 h 547497"/>
                <a:gd name="connsiteX32" fmla="*/ 271110 w 552402"/>
                <a:gd name="connsiteY32" fmla="*/ 17040 h 547497"/>
                <a:gd name="connsiteX33" fmla="*/ 316373 w 552402"/>
                <a:gd name="connsiteY33" fmla="*/ 11135 h 547497"/>
                <a:gd name="connsiteX34" fmla="*/ 360550 w 552402"/>
                <a:gd name="connsiteY34" fmla="*/ 8430 h 547497"/>
                <a:gd name="connsiteX35" fmla="*/ 374018 w 552402"/>
                <a:gd name="connsiteY35" fmla="*/ 13364 h 547497"/>
                <a:gd name="connsiteX36" fmla="*/ 399164 w 552402"/>
                <a:gd name="connsiteY36" fmla="*/ 257 h 547497"/>
                <a:gd name="connsiteX37" fmla="*/ 427701 w 552402"/>
                <a:gd name="connsiteY37" fmla="*/ 0 h 547497"/>
                <a:gd name="connsiteX38" fmla="*/ 438569 w 552402"/>
                <a:gd name="connsiteY38" fmla="*/ 7753 h 547497"/>
                <a:gd name="connsiteX39" fmla="*/ 456829 w 552402"/>
                <a:gd name="connsiteY39" fmla="*/ 5725 h 547497"/>
                <a:gd name="connsiteX40" fmla="*/ 451399 w 552402"/>
                <a:gd name="connsiteY40" fmla="*/ 22746 h 547497"/>
                <a:gd name="connsiteX41" fmla="*/ 455638 w 552402"/>
                <a:gd name="connsiteY41" fmla="*/ 54064 h 547497"/>
                <a:gd name="connsiteX42" fmla="*/ 449351 w 552402"/>
                <a:gd name="connsiteY42" fmla="*/ 80848 h 547497"/>
                <a:gd name="connsiteX43" fmla="*/ 432892 w 552402"/>
                <a:gd name="connsiteY43" fmla="*/ 98822 h 547497"/>
                <a:gd name="connsiteX44" fmla="*/ 435245 w 552402"/>
                <a:gd name="connsiteY44" fmla="*/ 122892 h 547497"/>
                <a:gd name="connsiteX45" fmla="*/ 457085 w 552402"/>
                <a:gd name="connsiteY45" fmla="*/ 141789 h 547497"/>
                <a:gd name="connsiteX46" fmla="*/ 457314 w 552402"/>
                <a:gd name="connsiteY46" fmla="*/ 149428 h 547497"/>
                <a:gd name="connsiteX47" fmla="*/ 473783 w 552402"/>
                <a:gd name="connsiteY47" fmla="*/ 162116 h 547497"/>
                <a:gd name="connsiteX48" fmla="*/ 485165 w 552402"/>
                <a:gd name="connsiteY48" fmla="*/ 217904 h 547497"/>
                <a:gd name="connsiteX49" fmla="*/ 493814 w 552402"/>
                <a:gd name="connsiteY49" fmla="*/ 244955 h 547497"/>
                <a:gd name="connsiteX50" fmla="*/ 495262 w 552402"/>
                <a:gd name="connsiteY50" fmla="*/ 259099 h 547497"/>
                <a:gd name="connsiteX51" fmla="*/ 490556 w 552402"/>
                <a:gd name="connsiteY51" fmla="*/ 283769 h 547497"/>
                <a:gd name="connsiteX52" fmla="*/ 492490 w 552402"/>
                <a:gd name="connsiteY52" fmla="*/ 297485 h 547497"/>
                <a:gd name="connsiteX53" fmla="*/ 489090 w 552402"/>
                <a:gd name="connsiteY53" fmla="*/ 313858 h 547497"/>
                <a:gd name="connsiteX54" fmla="*/ 491423 w 552402"/>
                <a:gd name="connsiteY54" fmla="*/ 332575 h 547497"/>
                <a:gd name="connsiteX55" fmla="*/ 480822 w 552402"/>
                <a:gd name="connsiteY55" fmla="*/ 344957 h 547497"/>
                <a:gd name="connsiteX56" fmla="*/ 496614 w 552402"/>
                <a:gd name="connsiteY56" fmla="*/ 366446 h 547497"/>
                <a:gd name="connsiteX57" fmla="*/ 497614 w 552402"/>
                <a:gd name="connsiteY57" fmla="*/ 379019 h 547497"/>
                <a:gd name="connsiteX58" fmla="*/ 507121 w 552402"/>
                <a:gd name="connsiteY58" fmla="*/ 395316 h 547497"/>
                <a:gd name="connsiteX59" fmla="*/ 519598 w 552402"/>
                <a:gd name="connsiteY59" fmla="*/ 389973 h 547497"/>
                <a:gd name="connsiteX60" fmla="*/ 540677 w 552402"/>
                <a:gd name="connsiteY60" fmla="*/ 403508 h 547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52402" h="547497">
                  <a:moveTo>
                    <a:pt x="552402" y="421691"/>
                  </a:moveTo>
                  <a:lnTo>
                    <a:pt x="460886" y="476479"/>
                  </a:lnTo>
                  <a:lnTo>
                    <a:pt x="383562" y="532200"/>
                  </a:lnTo>
                  <a:lnTo>
                    <a:pt x="345900" y="544744"/>
                  </a:lnTo>
                  <a:lnTo>
                    <a:pt x="316278" y="547497"/>
                  </a:lnTo>
                  <a:lnTo>
                    <a:pt x="315973" y="529590"/>
                  </a:lnTo>
                  <a:lnTo>
                    <a:pt x="303600" y="525009"/>
                  </a:lnTo>
                  <a:lnTo>
                    <a:pt x="286979" y="516922"/>
                  </a:lnTo>
                  <a:lnTo>
                    <a:pt x="280625" y="503654"/>
                  </a:lnTo>
                  <a:lnTo>
                    <a:pt x="190538" y="441293"/>
                  </a:lnTo>
                  <a:lnTo>
                    <a:pt x="100451" y="377914"/>
                  </a:lnTo>
                  <a:lnTo>
                    <a:pt x="0" y="306238"/>
                  </a:lnTo>
                  <a:lnTo>
                    <a:pt x="514" y="300447"/>
                  </a:lnTo>
                  <a:lnTo>
                    <a:pt x="505" y="298437"/>
                  </a:lnTo>
                  <a:lnTo>
                    <a:pt x="276" y="262700"/>
                  </a:lnTo>
                  <a:lnTo>
                    <a:pt x="43405" y="240230"/>
                  </a:lnTo>
                  <a:lnTo>
                    <a:pt x="70075" y="235572"/>
                  </a:lnTo>
                  <a:lnTo>
                    <a:pt x="91935" y="227333"/>
                  </a:lnTo>
                  <a:lnTo>
                    <a:pt x="102146" y="211931"/>
                  </a:lnTo>
                  <a:lnTo>
                    <a:pt x="133369" y="199701"/>
                  </a:lnTo>
                  <a:lnTo>
                    <a:pt x="134521" y="176679"/>
                  </a:lnTo>
                  <a:lnTo>
                    <a:pt x="149971" y="173955"/>
                  </a:lnTo>
                  <a:lnTo>
                    <a:pt x="162058" y="162373"/>
                  </a:lnTo>
                  <a:lnTo>
                    <a:pt x="197005" y="157086"/>
                  </a:lnTo>
                  <a:lnTo>
                    <a:pt x="201901" y="144847"/>
                  </a:lnTo>
                  <a:lnTo>
                    <a:pt x="194862" y="138132"/>
                  </a:lnTo>
                  <a:lnTo>
                    <a:pt x="185642" y="104518"/>
                  </a:lnTo>
                  <a:lnTo>
                    <a:pt x="184052" y="84963"/>
                  </a:lnTo>
                  <a:lnTo>
                    <a:pt x="173984" y="64218"/>
                  </a:lnTo>
                  <a:lnTo>
                    <a:pt x="199654" y="46377"/>
                  </a:lnTo>
                  <a:lnTo>
                    <a:pt x="228533" y="40681"/>
                  </a:lnTo>
                  <a:lnTo>
                    <a:pt x="245392" y="27108"/>
                  </a:lnTo>
                  <a:lnTo>
                    <a:pt x="271110" y="17040"/>
                  </a:lnTo>
                  <a:lnTo>
                    <a:pt x="316373" y="11135"/>
                  </a:lnTo>
                  <a:lnTo>
                    <a:pt x="360550" y="8430"/>
                  </a:lnTo>
                  <a:lnTo>
                    <a:pt x="374018" y="13364"/>
                  </a:lnTo>
                  <a:lnTo>
                    <a:pt x="399164" y="257"/>
                  </a:lnTo>
                  <a:lnTo>
                    <a:pt x="427701" y="0"/>
                  </a:lnTo>
                  <a:lnTo>
                    <a:pt x="438569" y="7753"/>
                  </a:lnTo>
                  <a:lnTo>
                    <a:pt x="456829" y="5725"/>
                  </a:lnTo>
                  <a:lnTo>
                    <a:pt x="451399" y="22746"/>
                  </a:lnTo>
                  <a:lnTo>
                    <a:pt x="455638" y="54064"/>
                  </a:lnTo>
                  <a:lnTo>
                    <a:pt x="449351" y="80848"/>
                  </a:lnTo>
                  <a:lnTo>
                    <a:pt x="432892" y="98822"/>
                  </a:lnTo>
                  <a:lnTo>
                    <a:pt x="435245" y="122892"/>
                  </a:lnTo>
                  <a:lnTo>
                    <a:pt x="457085" y="141789"/>
                  </a:lnTo>
                  <a:lnTo>
                    <a:pt x="457314" y="149428"/>
                  </a:lnTo>
                  <a:lnTo>
                    <a:pt x="473783" y="162116"/>
                  </a:lnTo>
                  <a:lnTo>
                    <a:pt x="485165" y="217904"/>
                  </a:lnTo>
                  <a:lnTo>
                    <a:pt x="493814" y="244955"/>
                  </a:lnTo>
                  <a:lnTo>
                    <a:pt x="495262" y="259099"/>
                  </a:lnTo>
                  <a:lnTo>
                    <a:pt x="490556" y="283769"/>
                  </a:lnTo>
                  <a:lnTo>
                    <a:pt x="492490" y="297485"/>
                  </a:lnTo>
                  <a:lnTo>
                    <a:pt x="489090" y="313858"/>
                  </a:lnTo>
                  <a:lnTo>
                    <a:pt x="491423" y="332575"/>
                  </a:lnTo>
                  <a:lnTo>
                    <a:pt x="480822" y="344957"/>
                  </a:lnTo>
                  <a:lnTo>
                    <a:pt x="496614" y="366446"/>
                  </a:lnTo>
                  <a:lnTo>
                    <a:pt x="497614" y="379019"/>
                  </a:lnTo>
                  <a:lnTo>
                    <a:pt x="507121" y="395316"/>
                  </a:lnTo>
                  <a:lnTo>
                    <a:pt x="519598" y="389973"/>
                  </a:lnTo>
                  <a:lnTo>
                    <a:pt x="540677" y="40350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BB0C976B-C22C-CC4C-9E58-78B4234623CD}"/>
                </a:ext>
              </a:extLst>
            </p:cNvPr>
            <p:cNvSpPr/>
            <p:nvPr/>
          </p:nvSpPr>
          <p:spPr>
            <a:xfrm>
              <a:off x="6079150" y="5424858"/>
              <a:ext cx="153142" cy="168354"/>
            </a:xfrm>
            <a:custGeom>
              <a:avLst/>
              <a:gdLst>
                <a:gd name="connsiteX0" fmla="*/ 17774 w 153142"/>
                <a:gd name="connsiteY0" fmla="*/ 127016 h 168354"/>
                <a:gd name="connsiteX1" fmla="*/ 31985 w 153142"/>
                <a:gd name="connsiteY1" fmla="*/ 107156 h 168354"/>
                <a:gd name="connsiteX2" fmla="*/ 26203 w 153142"/>
                <a:gd name="connsiteY2" fmla="*/ 95564 h 168354"/>
                <a:gd name="connsiteX3" fmla="*/ 16002 w 153142"/>
                <a:gd name="connsiteY3" fmla="*/ 107890 h 168354"/>
                <a:gd name="connsiteX4" fmla="*/ 0 w 153142"/>
                <a:gd name="connsiteY4" fmla="*/ 96260 h 168354"/>
                <a:gd name="connsiteX5" fmla="*/ 5420 w 153142"/>
                <a:gd name="connsiteY5" fmla="*/ 88773 h 168354"/>
                <a:gd name="connsiteX6" fmla="*/ 914 w 153142"/>
                <a:gd name="connsiteY6" fmla="*/ 64694 h 168354"/>
                <a:gd name="connsiteX7" fmla="*/ 10268 w 153142"/>
                <a:gd name="connsiteY7" fmla="*/ 60684 h 168354"/>
                <a:gd name="connsiteX8" fmla="*/ 15183 w 153142"/>
                <a:gd name="connsiteY8" fmla="*/ 44158 h 168354"/>
                <a:gd name="connsiteX9" fmla="*/ 25289 w 153142"/>
                <a:gd name="connsiteY9" fmla="*/ 27079 h 168354"/>
                <a:gd name="connsiteX10" fmla="*/ 23431 w 153142"/>
                <a:gd name="connsiteY10" fmla="*/ 16250 h 168354"/>
                <a:gd name="connsiteX11" fmla="*/ 38062 w 153142"/>
                <a:gd name="connsiteY11" fmla="*/ 10554 h 168354"/>
                <a:gd name="connsiteX12" fmla="*/ 56417 w 153142"/>
                <a:gd name="connsiteY12" fmla="*/ 0 h 168354"/>
                <a:gd name="connsiteX13" fmla="*/ 83134 w 153142"/>
                <a:gd name="connsiteY13" fmla="*/ 15145 h 168354"/>
                <a:gd name="connsiteX14" fmla="*/ 88106 w 153142"/>
                <a:gd name="connsiteY14" fmla="*/ 14726 h 168354"/>
                <a:gd name="connsiteX15" fmla="*/ 94621 w 153142"/>
                <a:gd name="connsiteY15" fmla="*/ 26136 h 168354"/>
                <a:gd name="connsiteX16" fmla="*/ 117281 w 153142"/>
                <a:gd name="connsiteY16" fmla="*/ 29813 h 168354"/>
                <a:gd name="connsiteX17" fmla="*/ 124873 w 153142"/>
                <a:gd name="connsiteY17" fmla="*/ 25603 h 168354"/>
                <a:gd name="connsiteX18" fmla="*/ 137979 w 153142"/>
                <a:gd name="connsiteY18" fmla="*/ 34385 h 168354"/>
                <a:gd name="connsiteX19" fmla="*/ 149409 w 153142"/>
                <a:gd name="connsiteY19" fmla="*/ 40672 h 168354"/>
                <a:gd name="connsiteX20" fmla="*/ 153143 w 153142"/>
                <a:gd name="connsiteY20" fmla="*/ 60817 h 168354"/>
                <a:gd name="connsiteX21" fmla="*/ 144828 w 153142"/>
                <a:gd name="connsiteY21" fmla="*/ 78067 h 168354"/>
                <a:gd name="connsiteX22" fmla="*/ 115700 w 153142"/>
                <a:gd name="connsiteY22" fmla="*/ 105861 h 168354"/>
                <a:gd name="connsiteX23" fmla="*/ 83591 w 153142"/>
                <a:gd name="connsiteY23" fmla="*/ 116338 h 168354"/>
                <a:gd name="connsiteX24" fmla="*/ 67227 w 153142"/>
                <a:gd name="connsiteY24" fmla="*/ 139465 h 168354"/>
                <a:gd name="connsiteX25" fmla="*/ 62170 w 153142"/>
                <a:gd name="connsiteY25" fmla="*/ 157401 h 168354"/>
                <a:gd name="connsiteX26" fmla="*/ 47073 w 153142"/>
                <a:gd name="connsiteY26" fmla="*/ 168354 h 168354"/>
                <a:gd name="connsiteX27" fmla="*/ 35862 w 153142"/>
                <a:gd name="connsiteY27" fmla="*/ 154915 h 168354"/>
                <a:gd name="connsiteX28" fmla="*/ 25079 w 153142"/>
                <a:gd name="connsiteY28" fmla="*/ 152038 h 168354"/>
                <a:gd name="connsiteX29" fmla="*/ 14040 w 153142"/>
                <a:gd name="connsiteY29" fmla="*/ 154162 h 168354"/>
                <a:gd name="connsiteX30" fmla="*/ 13316 w 153142"/>
                <a:gd name="connsiteY30" fmla="*/ 144409 h 168354"/>
                <a:gd name="connsiteX31" fmla="*/ 20936 w 153142"/>
                <a:gd name="connsiteY31" fmla="*/ 138074 h 1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3142" h="168354">
                  <a:moveTo>
                    <a:pt x="17774" y="127016"/>
                  </a:moveTo>
                  <a:lnTo>
                    <a:pt x="31985" y="107156"/>
                  </a:lnTo>
                  <a:lnTo>
                    <a:pt x="26203" y="95564"/>
                  </a:lnTo>
                  <a:lnTo>
                    <a:pt x="16002" y="107890"/>
                  </a:lnTo>
                  <a:lnTo>
                    <a:pt x="0" y="96260"/>
                  </a:lnTo>
                  <a:lnTo>
                    <a:pt x="5420" y="88773"/>
                  </a:lnTo>
                  <a:lnTo>
                    <a:pt x="914" y="64694"/>
                  </a:lnTo>
                  <a:lnTo>
                    <a:pt x="10268" y="60684"/>
                  </a:lnTo>
                  <a:lnTo>
                    <a:pt x="15183" y="44158"/>
                  </a:lnTo>
                  <a:lnTo>
                    <a:pt x="25289" y="27079"/>
                  </a:lnTo>
                  <a:lnTo>
                    <a:pt x="23431" y="16250"/>
                  </a:lnTo>
                  <a:lnTo>
                    <a:pt x="38062" y="10554"/>
                  </a:lnTo>
                  <a:lnTo>
                    <a:pt x="56417" y="0"/>
                  </a:lnTo>
                  <a:lnTo>
                    <a:pt x="83134" y="15145"/>
                  </a:lnTo>
                  <a:lnTo>
                    <a:pt x="88106" y="14726"/>
                  </a:lnTo>
                  <a:lnTo>
                    <a:pt x="94621" y="26136"/>
                  </a:lnTo>
                  <a:lnTo>
                    <a:pt x="117281" y="29813"/>
                  </a:lnTo>
                  <a:lnTo>
                    <a:pt x="124873" y="25603"/>
                  </a:lnTo>
                  <a:lnTo>
                    <a:pt x="137979" y="34385"/>
                  </a:lnTo>
                  <a:lnTo>
                    <a:pt x="149409" y="40672"/>
                  </a:lnTo>
                  <a:lnTo>
                    <a:pt x="153143" y="60817"/>
                  </a:lnTo>
                  <a:lnTo>
                    <a:pt x="144828" y="78067"/>
                  </a:lnTo>
                  <a:lnTo>
                    <a:pt x="115700" y="105861"/>
                  </a:lnTo>
                  <a:lnTo>
                    <a:pt x="83591" y="116338"/>
                  </a:lnTo>
                  <a:lnTo>
                    <a:pt x="67227" y="139465"/>
                  </a:lnTo>
                  <a:lnTo>
                    <a:pt x="62170" y="157401"/>
                  </a:lnTo>
                  <a:lnTo>
                    <a:pt x="47073" y="168354"/>
                  </a:lnTo>
                  <a:lnTo>
                    <a:pt x="35862" y="154915"/>
                  </a:lnTo>
                  <a:lnTo>
                    <a:pt x="25079" y="152038"/>
                  </a:lnTo>
                  <a:lnTo>
                    <a:pt x="14040" y="154162"/>
                  </a:lnTo>
                  <a:lnTo>
                    <a:pt x="13316" y="144409"/>
                  </a:lnTo>
                  <a:lnTo>
                    <a:pt x="20936" y="13807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802BF398-C1BB-E149-A88C-91329A0E7078}"/>
                </a:ext>
              </a:extLst>
            </p:cNvPr>
            <p:cNvSpPr/>
            <p:nvPr/>
          </p:nvSpPr>
          <p:spPr>
            <a:xfrm>
              <a:off x="8864860" y="3475815"/>
              <a:ext cx="127978" cy="109175"/>
            </a:xfrm>
            <a:custGeom>
              <a:avLst/>
              <a:gdLst>
                <a:gd name="connsiteX0" fmla="*/ 25994 w 127978"/>
                <a:gd name="connsiteY0" fmla="*/ 93297 h 109175"/>
                <a:gd name="connsiteX1" fmla="*/ 29090 w 127978"/>
                <a:gd name="connsiteY1" fmla="*/ 63541 h 109175"/>
                <a:gd name="connsiteX2" fmla="*/ 19269 w 127978"/>
                <a:gd name="connsiteY2" fmla="*/ 69942 h 109175"/>
                <a:gd name="connsiteX3" fmla="*/ 2324 w 127978"/>
                <a:gd name="connsiteY3" fmla="*/ 51845 h 109175"/>
                <a:gd name="connsiteX4" fmla="*/ 0 w 127978"/>
                <a:gd name="connsiteY4" fmla="*/ 22193 h 109175"/>
                <a:gd name="connsiteX5" fmla="*/ 33776 w 127978"/>
                <a:gd name="connsiteY5" fmla="*/ 7639 h 109175"/>
                <a:gd name="connsiteX6" fmla="*/ 67418 w 127978"/>
                <a:gd name="connsiteY6" fmla="*/ 0 h 109175"/>
                <a:gd name="connsiteX7" fmla="*/ 96394 w 127978"/>
                <a:gd name="connsiteY7" fmla="*/ 8687 h 109175"/>
                <a:gd name="connsiteX8" fmla="*/ 123959 w 127978"/>
                <a:gd name="connsiteY8" fmla="*/ 7134 h 109175"/>
                <a:gd name="connsiteX9" fmla="*/ 127978 w 127978"/>
                <a:gd name="connsiteY9" fmla="*/ 16278 h 109175"/>
                <a:gd name="connsiteX10" fmla="*/ 108976 w 127978"/>
                <a:gd name="connsiteY10" fmla="*/ 46111 h 109175"/>
                <a:gd name="connsiteX11" fmla="*/ 116891 w 127978"/>
                <a:gd name="connsiteY11" fmla="*/ 93374 h 109175"/>
                <a:gd name="connsiteX12" fmla="*/ 105452 w 127978"/>
                <a:gd name="connsiteY12" fmla="*/ 109176 h 109175"/>
                <a:gd name="connsiteX13" fmla="*/ 83430 w 127978"/>
                <a:gd name="connsiteY13" fmla="*/ 109090 h 109175"/>
                <a:gd name="connsiteX14" fmla="*/ 60446 w 127978"/>
                <a:gd name="connsiteY14" fmla="*/ 90592 h 109175"/>
                <a:gd name="connsiteX15" fmla="*/ 48739 w 127978"/>
                <a:gd name="connsiteY15" fmla="*/ 84439 h 10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7978" h="109175">
                  <a:moveTo>
                    <a:pt x="25994" y="93297"/>
                  </a:moveTo>
                  <a:lnTo>
                    <a:pt x="29090" y="63541"/>
                  </a:lnTo>
                  <a:lnTo>
                    <a:pt x="19269" y="69942"/>
                  </a:lnTo>
                  <a:lnTo>
                    <a:pt x="2324" y="51845"/>
                  </a:lnTo>
                  <a:lnTo>
                    <a:pt x="0" y="22193"/>
                  </a:lnTo>
                  <a:lnTo>
                    <a:pt x="33776" y="7639"/>
                  </a:lnTo>
                  <a:lnTo>
                    <a:pt x="67418" y="0"/>
                  </a:lnTo>
                  <a:lnTo>
                    <a:pt x="96394" y="8687"/>
                  </a:lnTo>
                  <a:lnTo>
                    <a:pt x="123959" y="7134"/>
                  </a:lnTo>
                  <a:lnTo>
                    <a:pt x="127978" y="16278"/>
                  </a:lnTo>
                  <a:lnTo>
                    <a:pt x="108976" y="46111"/>
                  </a:lnTo>
                  <a:lnTo>
                    <a:pt x="116891" y="93374"/>
                  </a:lnTo>
                  <a:lnTo>
                    <a:pt x="105452" y="109176"/>
                  </a:lnTo>
                  <a:lnTo>
                    <a:pt x="83430" y="109090"/>
                  </a:lnTo>
                  <a:lnTo>
                    <a:pt x="60446" y="90592"/>
                  </a:lnTo>
                  <a:lnTo>
                    <a:pt x="48739" y="8443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A0BCA315-7315-E24D-9872-DC564D936A3E}"/>
                </a:ext>
              </a:extLst>
            </p:cNvPr>
            <p:cNvSpPr/>
            <p:nvPr/>
          </p:nvSpPr>
          <p:spPr>
            <a:xfrm>
              <a:off x="8901188" y="4577019"/>
              <a:ext cx="324926" cy="285768"/>
            </a:xfrm>
            <a:custGeom>
              <a:avLst/>
              <a:gdLst>
                <a:gd name="connsiteX0" fmla="*/ 273015 w 324926"/>
                <a:gd name="connsiteY0" fmla="*/ 64322 h 285768"/>
                <a:gd name="connsiteX1" fmla="*/ 265509 w 324926"/>
                <a:gd name="connsiteY1" fmla="*/ 76571 h 285768"/>
                <a:gd name="connsiteX2" fmla="*/ 259766 w 324926"/>
                <a:gd name="connsiteY2" fmla="*/ 99460 h 285768"/>
                <a:gd name="connsiteX3" fmla="*/ 252499 w 324926"/>
                <a:gd name="connsiteY3" fmla="*/ 115138 h 285768"/>
                <a:gd name="connsiteX4" fmla="*/ 246269 w 324926"/>
                <a:gd name="connsiteY4" fmla="*/ 120377 h 285768"/>
                <a:gd name="connsiteX5" fmla="*/ 237373 w 324926"/>
                <a:gd name="connsiteY5" fmla="*/ 110680 h 285768"/>
                <a:gd name="connsiteX6" fmla="*/ 225323 w 324926"/>
                <a:gd name="connsiteY6" fmla="*/ 97231 h 285768"/>
                <a:gd name="connsiteX7" fmla="*/ 206264 w 324926"/>
                <a:gd name="connsiteY7" fmla="*/ 53626 h 285768"/>
                <a:gd name="connsiteX8" fmla="*/ 203521 w 324926"/>
                <a:gd name="connsiteY8" fmla="*/ 56407 h 285768"/>
                <a:gd name="connsiteX9" fmla="*/ 214589 w 324926"/>
                <a:gd name="connsiteY9" fmla="*/ 88535 h 285768"/>
                <a:gd name="connsiteX10" fmla="*/ 230981 w 324926"/>
                <a:gd name="connsiteY10" fmla="*/ 118843 h 285768"/>
                <a:gd name="connsiteX11" fmla="*/ 251165 w 324926"/>
                <a:gd name="connsiteY11" fmla="*/ 165249 h 285768"/>
                <a:gd name="connsiteX12" fmla="*/ 261033 w 324926"/>
                <a:gd name="connsiteY12" fmla="*/ 181299 h 285768"/>
                <a:gd name="connsiteX13" fmla="*/ 269605 w 324926"/>
                <a:gd name="connsiteY13" fmla="*/ 197891 h 285768"/>
                <a:gd name="connsiteX14" fmla="*/ 293570 w 324926"/>
                <a:gd name="connsiteY14" fmla="*/ 230200 h 285768"/>
                <a:gd name="connsiteX15" fmla="*/ 288264 w 324926"/>
                <a:gd name="connsiteY15" fmla="*/ 235267 h 285768"/>
                <a:gd name="connsiteX16" fmla="*/ 289122 w 324926"/>
                <a:gd name="connsiteY16" fmla="*/ 254070 h 285768"/>
                <a:gd name="connsiteX17" fmla="*/ 320230 w 324926"/>
                <a:gd name="connsiteY17" fmla="*/ 279902 h 285768"/>
                <a:gd name="connsiteX18" fmla="*/ 324926 w 324926"/>
                <a:gd name="connsiteY18" fmla="*/ 285769 h 285768"/>
                <a:gd name="connsiteX19" fmla="*/ 218999 w 324926"/>
                <a:gd name="connsiteY19" fmla="*/ 285769 h 285768"/>
                <a:gd name="connsiteX20" fmla="*/ 115376 w 324926"/>
                <a:gd name="connsiteY20" fmla="*/ 285769 h 285768"/>
                <a:gd name="connsiteX21" fmla="*/ 8011 w 324926"/>
                <a:gd name="connsiteY21" fmla="*/ 285769 h 285768"/>
                <a:gd name="connsiteX22" fmla="*/ 8011 w 324926"/>
                <a:gd name="connsiteY22" fmla="*/ 178822 h 285768"/>
                <a:gd name="connsiteX23" fmla="*/ 8011 w 324926"/>
                <a:gd name="connsiteY23" fmla="*/ 72333 h 285768"/>
                <a:gd name="connsiteX24" fmla="*/ 0 w 324926"/>
                <a:gd name="connsiteY24" fmla="*/ 47701 h 285768"/>
                <a:gd name="connsiteX25" fmla="*/ 6877 w 324926"/>
                <a:gd name="connsiteY25" fmla="*/ 28689 h 285768"/>
                <a:gd name="connsiteX26" fmla="*/ 2743 w 324926"/>
                <a:gd name="connsiteY26" fmla="*/ 15449 h 285768"/>
                <a:gd name="connsiteX27" fmla="*/ 12421 w 324926"/>
                <a:gd name="connsiteY27" fmla="*/ 524 h 285768"/>
                <a:gd name="connsiteX28" fmla="*/ 47949 w 324926"/>
                <a:gd name="connsiteY28" fmla="*/ 0 h 285768"/>
                <a:gd name="connsiteX29" fmla="*/ 73647 w 324926"/>
                <a:gd name="connsiteY29" fmla="*/ 8239 h 285768"/>
                <a:gd name="connsiteX30" fmla="*/ 100165 w 324926"/>
                <a:gd name="connsiteY30" fmla="*/ 17421 h 285768"/>
                <a:gd name="connsiteX31" fmla="*/ 112529 w 324926"/>
                <a:gd name="connsiteY31" fmla="*/ 22241 h 285768"/>
                <a:gd name="connsiteX32" fmla="*/ 133093 w 324926"/>
                <a:gd name="connsiteY32" fmla="*/ 12420 h 285768"/>
                <a:gd name="connsiteX33" fmla="*/ 144085 w 324926"/>
                <a:gd name="connsiteY33" fmla="*/ 3505 h 285768"/>
                <a:gd name="connsiteX34" fmla="*/ 167640 w 324926"/>
                <a:gd name="connsiteY34" fmla="*/ 933 h 285768"/>
                <a:gd name="connsiteX35" fmla="*/ 186633 w 324926"/>
                <a:gd name="connsiteY35" fmla="*/ 4867 h 285768"/>
                <a:gd name="connsiteX36" fmla="*/ 193900 w 324926"/>
                <a:gd name="connsiteY36" fmla="*/ 20279 h 285768"/>
                <a:gd name="connsiteX37" fmla="*/ 200101 w 324926"/>
                <a:gd name="connsiteY37" fmla="*/ 10135 h 285768"/>
                <a:gd name="connsiteX38" fmla="*/ 221504 w 324926"/>
                <a:gd name="connsiteY38" fmla="*/ 17469 h 285768"/>
                <a:gd name="connsiteX39" fmla="*/ 242325 w 324926"/>
                <a:gd name="connsiteY39" fmla="*/ 19231 h 285768"/>
                <a:gd name="connsiteX40" fmla="*/ 255461 w 324926"/>
                <a:gd name="connsiteY40" fmla="*/ 11411 h 28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4926" h="285768">
                  <a:moveTo>
                    <a:pt x="273015" y="64322"/>
                  </a:moveTo>
                  <a:lnTo>
                    <a:pt x="265509" y="76571"/>
                  </a:lnTo>
                  <a:lnTo>
                    <a:pt x="259766" y="99460"/>
                  </a:lnTo>
                  <a:lnTo>
                    <a:pt x="252499" y="115138"/>
                  </a:lnTo>
                  <a:lnTo>
                    <a:pt x="246269" y="120377"/>
                  </a:lnTo>
                  <a:lnTo>
                    <a:pt x="237373" y="110680"/>
                  </a:lnTo>
                  <a:lnTo>
                    <a:pt x="225323" y="97231"/>
                  </a:lnTo>
                  <a:lnTo>
                    <a:pt x="206264" y="53626"/>
                  </a:lnTo>
                  <a:lnTo>
                    <a:pt x="203521" y="56407"/>
                  </a:lnTo>
                  <a:lnTo>
                    <a:pt x="214589" y="88535"/>
                  </a:lnTo>
                  <a:lnTo>
                    <a:pt x="230981" y="118843"/>
                  </a:lnTo>
                  <a:lnTo>
                    <a:pt x="251165" y="165249"/>
                  </a:lnTo>
                  <a:lnTo>
                    <a:pt x="261033" y="181299"/>
                  </a:lnTo>
                  <a:lnTo>
                    <a:pt x="269605" y="197891"/>
                  </a:lnTo>
                  <a:lnTo>
                    <a:pt x="293570" y="230200"/>
                  </a:lnTo>
                  <a:lnTo>
                    <a:pt x="288264" y="235267"/>
                  </a:lnTo>
                  <a:lnTo>
                    <a:pt x="289122" y="254070"/>
                  </a:lnTo>
                  <a:lnTo>
                    <a:pt x="320230" y="279902"/>
                  </a:lnTo>
                  <a:lnTo>
                    <a:pt x="324926" y="285769"/>
                  </a:lnTo>
                  <a:lnTo>
                    <a:pt x="218999" y="285769"/>
                  </a:lnTo>
                  <a:lnTo>
                    <a:pt x="115376" y="285769"/>
                  </a:lnTo>
                  <a:lnTo>
                    <a:pt x="8011" y="285769"/>
                  </a:lnTo>
                  <a:lnTo>
                    <a:pt x="8011" y="178822"/>
                  </a:lnTo>
                  <a:lnTo>
                    <a:pt x="8011" y="72333"/>
                  </a:lnTo>
                  <a:lnTo>
                    <a:pt x="0" y="47701"/>
                  </a:lnTo>
                  <a:lnTo>
                    <a:pt x="6877" y="28689"/>
                  </a:lnTo>
                  <a:lnTo>
                    <a:pt x="2743" y="15449"/>
                  </a:lnTo>
                  <a:lnTo>
                    <a:pt x="12421" y="524"/>
                  </a:lnTo>
                  <a:lnTo>
                    <a:pt x="47949" y="0"/>
                  </a:lnTo>
                  <a:lnTo>
                    <a:pt x="73647" y="8239"/>
                  </a:lnTo>
                  <a:lnTo>
                    <a:pt x="100165" y="17421"/>
                  </a:lnTo>
                  <a:lnTo>
                    <a:pt x="112529" y="22241"/>
                  </a:lnTo>
                  <a:lnTo>
                    <a:pt x="133093" y="12420"/>
                  </a:lnTo>
                  <a:lnTo>
                    <a:pt x="144085" y="3505"/>
                  </a:lnTo>
                  <a:lnTo>
                    <a:pt x="167640" y="933"/>
                  </a:lnTo>
                  <a:lnTo>
                    <a:pt x="186633" y="4867"/>
                  </a:lnTo>
                  <a:lnTo>
                    <a:pt x="193900" y="20279"/>
                  </a:lnTo>
                  <a:lnTo>
                    <a:pt x="200101" y="10135"/>
                  </a:lnTo>
                  <a:lnTo>
                    <a:pt x="221504" y="17469"/>
                  </a:lnTo>
                  <a:lnTo>
                    <a:pt x="242325" y="19231"/>
                  </a:lnTo>
                  <a:lnTo>
                    <a:pt x="255461" y="1141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3BF2C97-1647-0048-97E5-BC490B6370B4}"/>
                </a:ext>
              </a:extLst>
            </p:cNvPr>
            <p:cNvSpPr/>
            <p:nvPr/>
          </p:nvSpPr>
          <p:spPr>
            <a:xfrm>
              <a:off x="7785830" y="4697234"/>
              <a:ext cx="224285" cy="194100"/>
            </a:xfrm>
            <a:custGeom>
              <a:avLst/>
              <a:gdLst>
                <a:gd name="connsiteX0" fmla="*/ 104785 w 224285"/>
                <a:gd name="connsiteY0" fmla="*/ 419 h 194100"/>
                <a:gd name="connsiteX1" fmla="*/ 87849 w 224285"/>
                <a:gd name="connsiteY1" fmla="*/ 30899 h 194100"/>
                <a:gd name="connsiteX2" fmla="*/ 70066 w 224285"/>
                <a:gd name="connsiteY2" fmla="*/ 41710 h 194100"/>
                <a:gd name="connsiteX3" fmla="*/ 60417 w 224285"/>
                <a:gd name="connsiteY3" fmla="*/ 59969 h 194100"/>
                <a:gd name="connsiteX4" fmla="*/ 59789 w 224285"/>
                <a:gd name="connsiteY4" fmla="*/ 75629 h 194100"/>
                <a:gd name="connsiteX5" fmla="*/ 52721 w 224285"/>
                <a:gd name="connsiteY5" fmla="*/ 92697 h 194100"/>
                <a:gd name="connsiteX6" fmla="*/ 43729 w 224285"/>
                <a:gd name="connsiteY6" fmla="*/ 97402 h 194100"/>
                <a:gd name="connsiteX7" fmla="*/ 28861 w 224285"/>
                <a:gd name="connsiteY7" fmla="*/ 115891 h 194100"/>
                <a:gd name="connsiteX8" fmla="*/ 19679 w 224285"/>
                <a:gd name="connsiteY8" fmla="*/ 136303 h 194100"/>
                <a:gd name="connsiteX9" fmla="*/ 21403 w 224285"/>
                <a:gd name="connsiteY9" fmla="*/ 146056 h 194100"/>
                <a:gd name="connsiteX10" fmla="*/ 12659 w 224285"/>
                <a:gd name="connsiteY10" fmla="*/ 161020 h 194100"/>
                <a:gd name="connsiteX11" fmla="*/ 2410 w 224285"/>
                <a:gd name="connsiteY11" fmla="*/ 168830 h 194100"/>
                <a:gd name="connsiteX12" fmla="*/ 1143 w 224285"/>
                <a:gd name="connsiteY12" fmla="*/ 182070 h 194100"/>
                <a:gd name="connsiteX13" fmla="*/ 0 w 224285"/>
                <a:gd name="connsiteY13" fmla="*/ 194100 h 194100"/>
                <a:gd name="connsiteX14" fmla="*/ 5820 w 224285"/>
                <a:gd name="connsiteY14" fmla="*/ 184604 h 194100"/>
                <a:gd name="connsiteX15" fmla="*/ 110404 w 224285"/>
                <a:gd name="connsiteY15" fmla="*/ 184785 h 194100"/>
                <a:gd name="connsiteX16" fmla="*/ 105346 w 224285"/>
                <a:gd name="connsiteY16" fmla="*/ 143408 h 194100"/>
                <a:gd name="connsiteX17" fmla="*/ 111881 w 224285"/>
                <a:gd name="connsiteY17" fmla="*/ 128588 h 194100"/>
                <a:gd name="connsiteX18" fmla="*/ 136903 w 224285"/>
                <a:gd name="connsiteY18" fmla="*/ 125987 h 194100"/>
                <a:gd name="connsiteX19" fmla="*/ 136036 w 224285"/>
                <a:gd name="connsiteY19" fmla="*/ 51206 h 194100"/>
                <a:gd name="connsiteX20" fmla="*/ 223694 w 224285"/>
                <a:gd name="connsiteY20" fmla="*/ 52759 h 194100"/>
                <a:gd name="connsiteX21" fmla="*/ 223771 w 224285"/>
                <a:gd name="connsiteY21" fmla="*/ 7734 h 194100"/>
                <a:gd name="connsiteX22" fmla="*/ 224285 w 224285"/>
                <a:gd name="connsiteY22" fmla="*/ 1943 h 194100"/>
                <a:gd name="connsiteX23" fmla="*/ 224276 w 224285"/>
                <a:gd name="connsiteY23" fmla="*/ 0 h 194100"/>
                <a:gd name="connsiteX24" fmla="*/ 105118 w 224285"/>
                <a:gd name="connsiteY24" fmla="*/ 133 h 194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285" h="194100">
                  <a:moveTo>
                    <a:pt x="104785" y="419"/>
                  </a:moveTo>
                  <a:lnTo>
                    <a:pt x="87849" y="30899"/>
                  </a:lnTo>
                  <a:lnTo>
                    <a:pt x="70066" y="41710"/>
                  </a:lnTo>
                  <a:lnTo>
                    <a:pt x="60417" y="59969"/>
                  </a:lnTo>
                  <a:lnTo>
                    <a:pt x="59789" y="75629"/>
                  </a:lnTo>
                  <a:lnTo>
                    <a:pt x="52721" y="92697"/>
                  </a:lnTo>
                  <a:lnTo>
                    <a:pt x="43729" y="97402"/>
                  </a:lnTo>
                  <a:lnTo>
                    <a:pt x="28861" y="115891"/>
                  </a:lnTo>
                  <a:lnTo>
                    <a:pt x="19679" y="136303"/>
                  </a:lnTo>
                  <a:lnTo>
                    <a:pt x="21403" y="146056"/>
                  </a:lnTo>
                  <a:lnTo>
                    <a:pt x="12659" y="161020"/>
                  </a:lnTo>
                  <a:lnTo>
                    <a:pt x="2410" y="168830"/>
                  </a:lnTo>
                  <a:lnTo>
                    <a:pt x="1143" y="182070"/>
                  </a:lnTo>
                  <a:lnTo>
                    <a:pt x="0" y="194100"/>
                  </a:lnTo>
                  <a:lnTo>
                    <a:pt x="5820" y="184604"/>
                  </a:lnTo>
                  <a:lnTo>
                    <a:pt x="110404" y="184785"/>
                  </a:lnTo>
                  <a:lnTo>
                    <a:pt x="105346" y="143408"/>
                  </a:lnTo>
                  <a:lnTo>
                    <a:pt x="111881" y="128588"/>
                  </a:lnTo>
                  <a:lnTo>
                    <a:pt x="136903" y="125987"/>
                  </a:lnTo>
                  <a:lnTo>
                    <a:pt x="136036" y="51206"/>
                  </a:lnTo>
                  <a:lnTo>
                    <a:pt x="223694" y="52759"/>
                  </a:lnTo>
                  <a:lnTo>
                    <a:pt x="223771" y="7734"/>
                  </a:lnTo>
                  <a:lnTo>
                    <a:pt x="224285" y="1943"/>
                  </a:lnTo>
                  <a:lnTo>
                    <a:pt x="224276" y="0"/>
                  </a:lnTo>
                  <a:lnTo>
                    <a:pt x="105118" y="13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BA2D7D2-28DB-034F-B54D-85295284E334}"/>
                </a:ext>
              </a:extLst>
            </p:cNvPr>
            <p:cNvSpPr/>
            <p:nvPr/>
          </p:nvSpPr>
          <p:spPr>
            <a:xfrm>
              <a:off x="9211608" y="4975879"/>
              <a:ext cx="180479" cy="152533"/>
            </a:xfrm>
            <a:custGeom>
              <a:avLst/>
              <a:gdLst>
                <a:gd name="connsiteX0" fmla="*/ 160991 w 180479"/>
                <a:gd name="connsiteY0" fmla="*/ 150171 h 152533"/>
                <a:gd name="connsiteX1" fmla="*/ 151866 w 180479"/>
                <a:gd name="connsiteY1" fmla="*/ 141370 h 152533"/>
                <a:gd name="connsiteX2" fmla="*/ 140884 w 180479"/>
                <a:gd name="connsiteY2" fmla="*/ 125387 h 152533"/>
                <a:gd name="connsiteX3" fmla="*/ 129044 w 180479"/>
                <a:gd name="connsiteY3" fmla="*/ 116624 h 152533"/>
                <a:gd name="connsiteX4" fmla="*/ 122139 w 180479"/>
                <a:gd name="connsiteY4" fmla="*/ 107175 h 152533"/>
                <a:gd name="connsiteX5" fmla="*/ 98888 w 180479"/>
                <a:gd name="connsiteY5" fmla="*/ 96193 h 152533"/>
                <a:gd name="connsiteX6" fmla="*/ 80581 w 180479"/>
                <a:gd name="connsiteY6" fmla="*/ 95869 h 152533"/>
                <a:gd name="connsiteX7" fmla="*/ 74143 w 180479"/>
                <a:gd name="connsiteY7" fmla="*/ 90135 h 152533"/>
                <a:gd name="connsiteX8" fmla="*/ 58483 w 180479"/>
                <a:gd name="connsiteY8" fmla="*/ 96583 h 152533"/>
                <a:gd name="connsiteX9" fmla="*/ 42272 w 180479"/>
                <a:gd name="connsiteY9" fmla="*/ 84125 h 152533"/>
                <a:gd name="connsiteX10" fmla="*/ 33928 w 180479"/>
                <a:gd name="connsiteY10" fmla="*/ 104594 h 152533"/>
                <a:gd name="connsiteX11" fmla="*/ 2838 w 180479"/>
                <a:gd name="connsiteY11" fmla="*/ 98870 h 152533"/>
                <a:gd name="connsiteX12" fmla="*/ 0 w 180479"/>
                <a:gd name="connsiteY12" fmla="*/ 87887 h 152533"/>
                <a:gd name="connsiteX13" fmla="*/ 11496 w 180479"/>
                <a:gd name="connsiteY13" fmla="*/ 47396 h 152533"/>
                <a:gd name="connsiteX14" fmla="*/ 14135 w 180479"/>
                <a:gd name="connsiteY14" fmla="*/ 28994 h 152533"/>
                <a:gd name="connsiteX15" fmla="*/ 22546 w 180479"/>
                <a:gd name="connsiteY15" fmla="*/ 20479 h 152533"/>
                <a:gd name="connsiteX16" fmla="*/ 42215 w 180479"/>
                <a:gd name="connsiteY16" fmla="*/ 15907 h 152533"/>
                <a:gd name="connsiteX17" fmla="*/ 55730 w 180479"/>
                <a:gd name="connsiteY17" fmla="*/ 0 h 152533"/>
                <a:gd name="connsiteX18" fmla="*/ 71238 w 180479"/>
                <a:gd name="connsiteY18" fmla="*/ 32204 h 152533"/>
                <a:gd name="connsiteX19" fmla="*/ 78600 w 180479"/>
                <a:gd name="connsiteY19" fmla="*/ 57598 h 152533"/>
                <a:gd name="connsiteX20" fmla="*/ 93230 w 180479"/>
                <a:gd name="connsiteY20" fmla="*/ 71028 h 152533"/>
                <a:gd name="connsiteX21" fmla="*/ 129683 w 180479"/>
                <a:gd name="connsiteY21" fmla="*/ 96974 h 152533"/>
                <a:gd name="connsiteX22" fmla="*/ 144523 w 180479"/>
                <a:gd name="connsiteY22" fmla="*/ 112585 h 152533"/>
                <a:gd name="connsiteX23" fmla="*/ 159001 w 180479"/>
                <a:gd name="connsiteY23" fmla="*/ 128340 h 152533"/>
                <a:gd name="connsiteX24" fmla="*/ 167354 w 180479"/>
                <a:gd name="connsiteY24" fmla="*/ 137703 h 152533"/>
                <a:gd name="connsiteX25" fmla="*/ 180480 w 180479"/>
                <a:gd name="connsiteY25" fmla="*/ 145894 h 152533"/>
                <a:gd name="connsiteX26" fmla="*/ 172431 w 180479"/>
                <a:gd name="connsiteY26" fmla="*/ 152533 h 15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479" h="152533">
                  <a:moveTo>
                    <a:pt x="160991" y="150171"/>
                  </a:moveTo>
                  <a:lnTo>
                    <a:pt x="151866" y="141370"/>
                  </a:lnTo>
                  <a:lnTo>
                    <a:pt x="140884" y="125387"/>
                  </a:lnTo>
                  <a:lnTo>
                    <a:pt x="129044" y="116624"/>
                  </a:lnTo>
                  <a:lnTo>
                    <a:pt x="122139" y="107175"/>
                  </a:lnTo>
                  <a:lnTo>
                    <a:pt x="98888" y="96193"/>
                  </a:lnTo>
                  <a:lnTo>
                    <a:pt x="80581" y="95869"/>
                  </a:lnTo>
                  <a:lnTo>
                    <a:pt x="74143" y="90135"/>
                  </a:lnTo>
                  <a:lnTo>
                    <a:pt x="58483" y="96583"/>
                  </a:lnTo>
                  <a:lnTo>
                    <a:pt x="42272" y="84125"/>
                  </a:lnTo>
                  <a:lnTo>
                    <a:pt x="33928" y="104594"/>
                  </a:lnTo>
                  <a:lnTo>
                    <a:pt x="2838" y="98870"/>
                  </a:lnTo>
                  <a:lnTo>
                    <a:pt x="0" y="87887"/>
                  </a:lnTo>
                  <a:lnTo>
                    <a:pt x="11496" y="47396"/>
                  </a:lnTo>
                  <a:lnTo>
                    <a:pt x="14135" y="28994"/>
                  </a:lnTo>
                  <a:lnTo>
                    <a:pt x="22546" y="20479"/>
                  </a:lnTo>
                  <a:lnTo>
                    <a:pt x="42215" y="15907"/>
                  </a:lnTo>
                  <a:lnTo>
                    <a:pt x="55730" y="0"/>
                  </a:lnTo>
                  <a:lnTo>
                    <a:pt x="71238" y="32204"/>
                  </a:lnTo>
                  <a:lnTo>
                    <a:pt x="78600" y="57598"/>
                  </a:lnTo>
                  <a:lnTo>
                    <a:pt x="93230" y="71028"/>
                  </a:lnTo>
                  <a:lnTo>
                    <a:pt x="129683" y="96974"/>
                  </a:lnTo>
                  <a:lnTo>
                    <a:pt x="144523" y="112585"/>
                  </a:lnTo>
                  <a:lnTo>
                    <a:pt x="159001" y="128340"/>
                  </a:lnTo>
                  <a:lnTo>
                    <a:pt x="167354" y="137703"/>
                  </a:lnTo>
                  <a:lnTo>
                    <a:pt x="180480" y="145894"/>
                  </a:lnTo>
                  <a:lnTo>
                    <a:pt x="172431" y="15253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38A899E-BA17-D64D-8B0C-EAAE83D635F7}"/>
                </a:ext>
              </a:extLst>
            </p:cNvPr>
            <p:cNvSpPr/>
            <p:nvPr/>
          </p:nvSpPr>
          <p:spPr>
            <a:xfrm>
              <a:off x="7990684" y="4166692"/>
              <a:ext cx="332022" cy="270805"/>
            </a:xfrm>
            <a:custGeom>
              <a:avLst/>
              <a:gdLst>
                <a:gd name="connsiteX0" fmla="*/ 9563 w 332022"/>
                <a:gd name="connsiteY0" fmla="*/ 67761 h 270805"/>
                <a:gd name="connsiteX1" fmla="*/ 10906 w 332022"/>
                <a:gd name="connsiteY1" fmla="*/ 42167 h 270805"/>
                <a:gd name="connsiteX2" fmla="*/ 0 w 332022"/>
                <a:gd name="connsiteY2" fmla="*/ 26432 h 270805"/>
                <a:gd name="connsiteX3" fmla="*/ 37776 w 332022"/>
                <a:gd name="connsiteY3" fmla="*/ 0 h 270805"/>
                <a:gd name="connsiteX4" fmla="*/ 70456 w 332022"/>
                <a:gd name="connsiteY4" fmla="*/ 6639 h 270805"/>
                <a:gd name="connsiteX5" fmla="*/ 106318 w 332022"/>
                <a:gd name="connsiteY5" fmla="*/ 6410 h 270805"/>
                <a:gd name="connsiteX6" fmla="*/ 134741 w 332022"/>
                <a:gd name="connsiteY6" fmla="*/ 12668 h 270805"/>
                <a:gd name="connsiteX7" fmla="*/ 156906 w 332022"/>
                <a:gd name="connsiteY7" fmla="*/ 10744 h 270805"/>
                <a:gd name="connsiteX8" fmla="*/ 200073 w 332022"/>
                <a:gd name="connsiteY8" fmla="*/ 11964 h 270805"/>
                <a:gd name="connsiteX9" fmla="*/ 210722 w 332022"/>
                <a:gd name="connsiteY9" fmla="*/ 26156 h 270805"/>
                <a:gd name="connsiteX10" fmla="*/ 259880 w 332022"/>
                <a:gd name="connsiteY10" fmla="*/ 42643 h 270805"/>
                <a:gd name="connsiteX11" fmla="*/ 269586 w 332022"/>
                <a:gd name="connsiteY11" fmla="*/ 34823 h 270805"/>
                <a:gd name="connsiteX12" fmla="*/ 299638 w 332022"/>
                <a:gd name="connsiteY12" fmla="*/ 51159 h 270805"/>
                <a:gd name="connsiteX13" fmla="*/ 330594 w 332022"/>
                <a:gd name="connsiteY13" fmla="*/ 46492 h 270805"/>
                <a:gd name="connsiteX14" fmla="*/ 332022 w 332022"/>
                <a:gd name="connsiteY14" fmla="*/ 67351 h 270805"/>
                <a:gd name="connsiteX15" fmla="*/ 306715 w 332022"/>
                <a:gd name="connsiteY15" fmla="*/ 91030 h 270805"/>
                <a:gd name="connsiteX16" fmla="*/ 272491 w 332022"/>
                <a:gd name="connsiteY16" fmla="*/ 98498 h 270805"/>
                <a:gd name="connsiteX17" fmla="*/ 270110 w 332022"/>
                <a:gd name="connsiteY17" fmla="*/ 110328 h 270805"/>
                <a:gd name="connsiteX18" fmla="*/ 253698 w 332022"/>
                <a:gd name="connsiteY18" fmla="*/ 129692 h 270805"/>
                <a:gd name="connsiteX19" fmla="*/ 243411 w 332022"/>
                <a:gd name="connsiteY19" fmla="*/ 157848 h 270805"/>
                <a:gd name="connsiteX20" fmla="*/ 253822 w 332022"/>
                <a:gd name="connsiteY20" fmla="*/ 177413 h 270805"/>
                <a:gd name="connsiteX21" fmla="*/ 238373 w 332022"/>
                <a:gd name="connsiteY21" fmla="*/ 192576 h 270805"/>
                <a:gd name="connsiteX22" fmla="*/ 232601 w 332022"/>
                <a:gd name="connsiteY22" fmla="*/ 214503 h 270805"/>
                <a:gd name="connsiteX23" fmla="*/ 212436 w 332022"/>
                <a:gd name="connsiteY23" fmla="*/ 221190 h 270805"/>
                <a:gd name="connsiteX24" fmla="*/ 193520 w 332022"/>
                <a:gd name="connsiteY24" fmla="*/ 246812 h 270805"/>
                <a:gd name="connsiteX25" fmla="*/ 159630 w 332022"/>
                <a:gd name="connsiteY25" fmla="*/ 247317 h 270805"/>
                <a:gd name="connsiteX26" fmla="*/ 134169 w 332022"/>
                <a:gd name="connsiteY26" fmla="*/ 246688 h 270805"/>
                <a:gd name="connsiteX27" fmla="*/ 117443 w 332022"/>
                <a:gd name="connsiteY27" fmla="*/ 258366 h 270805"/>
                <a:gd name="connsiteX28" fmla="*/ 107242 w 332022"/>
                <a:gd name="connsiteY28" fmla="*/ 270805 h 270805"/>
                <a:gd name="connsiteX29" fmla="*/ 94174 w 332022"/>
                <a:gd name="connsiteY29" fmla="*/ 268081 h 270805"/>
                <a:gd name="connsiteX30" fmla="*/ 84287 w 332022"/>
                <a:gd name="connsiteY30" fmla="*/ 256947 h 270805"/>
                <a:gd name="connsiteX31" fmla="*/ 76715 w 332022"/>
                <a:gd name="connsiteY31" fmla="*/ 237887 h 270805"/>
                <a:gd name="connsiteX32" fmla="*/ 51788 w 332022"/>
                <a:gd name="connsiteY32" fmla="*/ 232724 h 270805"/>
                <a:gd name="connsiteX33" fmla="*/ 49559 w 332022"/>
                <a:gd name="connsiteY33" fmla="*/ 221666 h 270805"/>
                <a:gd name="connsiteX34" fmla="*/ 59455 w 332022"/>
                <a:gd name="connsiteY34" fmla="*/ 209074 h 270805"/>
                <a:gd name="connsiteX35" fmla="*/ 63122 w 332022"/>
                <a:gd name="connsiteY35" fmla="*/ 199901 h 270805"/>
                <a:gd name="connsiteX36" fmla="*/ 53912 w 332022"/>
                <a:gd name="connsiteY36" fmla="*/ 189833 h 270805"/>
                <a:gd name="connsiteX37" fmla="*/ 61284 w 332022"/>
                <a:gd name="connsiteY37" fmla="*/ 167450 h 270805"/>
                <a:gd name="connsiteX38" fmla="*/ 50587 w 332022"/>
                <a:gd name="connsiteY38" fmla="*/ 146828 h 270805"/>
                <a:gd name="connsiteX39" fmla="*/ 62122 w 332022"/>
                <a:gd name="connsiteY39" fmla="*/ 143980 h 270805"/>
                <a:gd name="connsiteX40" fmla="*/ 63198 w 332022"/>
                <a:gd name="connsiteY40" fmla="*/ 127587 h 270805"/>
                <a:gd name="connsiteX41" fmla="*/ 67532 w 332022"/>
                <a:gd name="connsiteY41" fmla="*/ 122482 h 270805"/>
                <a:gd name="connsiteX42" fmla="*/ 67875 w 332022"/>
                <a:gd name="connsiteY42" fmla="*/ 95098 h 270805"/>
                <a:gd name="connsiteX43" fmla="*/ 80220 w 332022"/>
                <a:gd name="connsiteY43" fmla="*/ 85515 h 270805"/>
                <a:gd name="connsiteX44" fmla="*/ 72752 w 332022"/>
                <a:gd name="connsiteY44" fmla="*/ 67666 h 270805"/>
                <a:gd name="connsiteX45" fmla="*/ 57188 w 332022"/>
                <a:gd name="connsiteY45" fmla="*/ 66408 h 270805"/>
                <a:gd name="connsiteX46" fmla="*/ 52616 w 332022"/>
                <a:gd name="connsiteY46" fmla="*/ 70923 h 270805"/>
                <a:gd name="connsiteX47" fmla="*/ 36843 w 332022"/>
                <a:gd name="connsiteY47" fmla="*/ 70961 h 270805"/>
                <a:gd name="connsiteX48" fmla="*/ 30156 w 332022"/>
                <a:gd name="connsiteY48" fmla="*/ 53426 h 270805"/>
                <a:gd name="connsiteX49" fmla="*/ 19250 w 332022"/>
                <a:gd name="connsiteY49" fmla="*/ 58664 h 2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32022" h="270805">
                  <a:moveTo>
                    <a:pt x="9563" y="67761"/>
                  </a:moveTo>
                  <a:lnTo>
                    <a:pt x="10906" y="42167"/>
                  </a:lnTo>
                  <a:lnTo>
                    <a:pt x="0" y="26432"/>
                  </a:lnTo>
                  <a:lnTo>
                    <a:pt x="37776" y="0"/>
                  </a:lnTo>
                  <a:lnTo>
                    <a:pt x="70456" y="6639"/>
                  </a:lnTo>
                  <a:lnTo>
                    <a:pt x="106318" y="6410"/>
                  </a:lnTo>
                  <a:lnTo>
                    <a:pt x="134741" y="12668"/>
                  </a:lnTo>
                  <a:lnTo>
                    <a:pt x="156906" y="10744"/>
                  </a:lnTo>
                  <a:lnTo>
                    <a:pt x="200073" y="11964"/>
                  </a:lnTo>
                  <a:lnTo>
                    <a:pt x="210722" y="26156"/>
                  </a:lnTo>
                  <a:lnTo>
                    <a:pt x="259880" y="42643"/>
                  </a:lnTo>
                  <a:lnTo>
                    <a:pt x="269586" y="34823"/>
                  </a:lnTo>
                  <a:lnTo>
                    <a:pt x="299638" y="51159"/>
                  </a:lnTo>
                  <a:lnTo>
                    <a:pt x="330594" y="46492"/>
                  </a:lnTo>
                  <a:lnTo>
                    <a:pt x="332022" y="67351"/>
                  </a:lnTo>
                  <a:lnTo>
                    <a:pt x="306715" y="91030"/>
                  </a:lnTo>
                  <a:lnTo>
                    <a:pt x="272491" y="98498"/>
                  </a:lnTo>
                  <a:lnTo>
                    <a:pt x="270110" y="110328"/>
                  </a:lnTo>
                  <a:lnTo>
                    <a:pt x="253698" y="129692"/>
                  </a:lnTo>
                  <a:lnTo>
                    <a:pt x="243411" y="157848"/>
                  </a:lnTo>
                  <a:lnTo>
                    <a:pt x="253822" y="177413"/>
                  </a:lnTo>
                  <a:lnTo>
                    <a:pt x="238373" y="192576"/>
                  </a:lnTo>
                  <a:lnTo>
                    <a:pt x="232601" y="214503"/>
                  </a:lnTo>
                  <a:lnTo>
                    <a:pt x="212436" y="221190"/>
                  </a:lnTo>
                  <a:lnTo>
                    <a:pt x="193520" y="246812"/>
                  </a:lnTo>
                  <a:lnTo>
                    <a:pt x="159630" y="247317"/>
                  </a:lnTo>
                  <a:lnTo>
                    <a:pt x="134169" y="246688"/>
                  </a:lnTo>
                  <a:lnTo>
                    <a:pt x="117443" y="258366"/>
                  </a:lnTo>
                  <a:lnTo>
                    <a:pt x="107242" y="270805"/>
                  </a:lnTo>
                  <a:lnTo>
                    <a:pt x="94174" y="268081"/>
                  </a:lnTo>
                  <a:lnTo>
                    <a:pt x="84287" y="256947"/>
                  </a:lnTo>
                  <a:lnTo>
                    <a:pt x="76715" y="237887"/>
                  </a:lnTo>
                  <a:lnTo>
                    <a:pt x="51788" y="232724"/>
                  </a:lnTo>
                  <a:lnTo>
                    <a:pt x="49559" y="221666"/>
                  </a:lnTo>
                  <a:lnTo>
                    <a:pt x="59455" y="209074"/>
                  </a:lnTo>
                  <a:lnTo>
                    <a:pt x="63122" y="199901"/>
                  </a:lnTo>
                  <a:lnTo>
                    <a:pt x="53912" y="189833"/>
                  </a:lnTo>
                  <a:lnTo>
                    <a:pt x="61284" y="167450"/>
                  </a:lnTo>
                  <a:lnTo>
                    <a:pt x="50587" y="146828"/>
                  </a:lnTo>
                  <a:lnTo>
                    <a:pt x="62122" y="143980"/>
                  </a:lnTo>
                  <a:lnTo>
                    <a:pt x="63198" y="127587"/>
                  </a:lnTo>
                  <a:lnTo>
                    <a:pt x="67532" y="122482"/>
                  </a:lnTo>
                  <a:lnTo>
                    <a:pt x="67875" y="95098"/>
                  </a:lnTo>
                  <a:lnTo>
                    <a:pt x="80220" y="85515"/>
                  </a:lnTo>
                  <a:lnTo>
                    <a:pt x="72752" y="67666"/>
                  </a:lnTo>
                  <a:lnTo>
                    <a:pt x="57188" y="66408"/>
                  </a:lnTo>
                  <a:lnTo>
                    <a:pt x="52616" y="70923"/>
                  </a:lnTo>
                  <a:lnTo>
                    <a:pt x="36843" y="70961"/>
                  </a:lnTo>
                  <a:lnTo>
                    <a:pt x="30156" y="53426"/>
                  </a:lnTo>
                  <a:lnTo>
                    <a:pt x="19250" y="5866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2AB316E1-3248-E146-945A-901DCCA3B3E9}"/>
                </a:ext>
              </a:extLst>
            </p:cNvPr>
            <p:cNvSpPr/>
            <p:nvPr/>
          </p:nvSpPr>
          <p:spPr>
            <a:xfrm>
              <a:off x="9121625" y="5060003"/>
              <a:ext cx="396211" cy="310657"/>
            </a:xfrm>
            <a:custGeom>
              <a:avLst/>
              <a:gdLst>
                <a:gd name="connsiteX0" fmla="*/ 132255 w 396211"/>
                <a:gd name="connsiteY0" fmla="*/ 0 h 310657"/>
                <a:gd name="connsiteX1" fmla="*/ 148466 w 396211"/>
                <a:gd name="connsiteY1" fmla="*/ 12459 h 310657"/>
                <a:gd name="connsiteX2" fmla="*/ 164125 w 396211"/>
                <a:gd name="connsiteY2" fmla="*/ 6010 h 310657"/>
                <a:gd name="connsiteX3" fmla="*/ 170564 w 396211"/>
                <a:gd name="connsiteY3" fmla="*/ 11744 h 310657"/>
                <a:gd name="connsiteX4" fmla="*/ 188871 w 396211"/>
                <a:gd name="connsiteY4" fmla="*/ 12068 h 310657"/>
                <a:gd name="connsiteX5" fmla="*/ 212122 w 396211"/>
                <a:gd name="connsiteY5" fmla="*/ 23050 h 310657"/>
                <a:gd name="connsiteX6" fmla="*/ 219027 w 396211"/>
                <a:gd name="connsiteY6" fmla="*/ 32499 h 310657"/>
                <a:gd name="connsiteX7" fmla="*/ 230867 w 396211"/>
                <a:gd name="connsiteY7" fmla="*/ 41262 h 310657"/>
                <a:gd name="connsiteX8" fmla="*/ 241849 w 396211"/>
                <a:gd name="connsiteY8" fmla="*/ 57245 h 310657"/>
                <a:gd name="connsiteX9" fmla="*/ 250974 w 396211"/>
                <a:gd name="connsiteY9" fmla="*/ 66046 h 310657"/>
                <a:gd name="connsiteX10" fmla="*/ 241592 w 396211"/>
                <a:gd name="connsiteY10" fmla="*/ 78057 h 310657"/>
                <a:gd name="connsiteX11" fmla="*/ 232553 w 396211"/>
                <a:gd name="connsiteY11" fmla="*/ 90773 h 310657"/>
                <a:gd name="connsiteX12" fmla="*/ 234639 w 396211"/>
                <a:gd name="connsiteY12" fmla="*/ 98241 h 310657"/>
                <a:gd name="connsiteX13" fmla="*/ 235068 w 396211"/>
                <a:gd name="connsiteY13" fmla="*/ 106470 h 310657"/>
                <a:gd name="connsiteX14" fmla="*/ 249984 w 396211"/>
                <a:gd name="connsiteY14" fmla="*/ 106927 h 310657"/>
                <a:gd name="connsiteX15" fmla="*/ 256413 w 396211"/>
                <a:gd name="connsiteY15" fmla="*/ 105003 h 310657"/>
                <a:gd name="connsiteX16" fmla="*/ 262337 w 396211"/>
                <a:gd name="connsiteY16" fmla="*/ 109823 h 310657"/>
                <a:gd name="connsiteX17" fmla="*/ 256517 w 396211"/>
                <a:gd name="connsiteY17" fmla="*/ 119396 h 310657"/>
                <a:gd name="connsiteX18" fmla="*/ 266376 w 396211"/>
                <a:gd name="connsiteY18" fmla="*/ 134245 h 310657"/>
                <a:gd name="connsiteX19" fmla="*/ 276225 w 396211"/>
                <a:gd name="connsiteY19" fmla="*/ 147209 h 310657"/>
                <a:gd name="connsiteX20" fmla="*/ 286426 w 396211"/>
                <a:gd name="connsiteY20" fmla="*/ 156801 h 310657"/>
                <a:gd name="connsiteX21" fmla="*/ 373742 w 396211"/>
                <a:gd name="connsiteY21" fmla="*/ 188652 h 310657"/>
                <a:gd name="connsiteX22" fmla="*/ 396211 w 396211"/>
                <a:gd name="connsiteY22" fmla="*/ 188481 h 310657"/>
                <a:gd name="connsiteX23" fmla="*/ 320735 w 396211"/>
                <a:gd name="connsiteY23" fmla="*/ 268643 h 310657"/>
                <a:gd name="connsiteX24" fmla="*/ 285950 w 396211"/>
                <a:gd name="connsiteY24" fmla="*/ 269815 h 310657"/>
                <a:gd name="connsiteX25" fmla="*/ 262147 w 396211"/>
                <a:gd name="connsiteY25" fmla="*/ 288569 h 310657"/>
                <a:gd name="connsiteX26" fmla="*/ 245021 w 396211"/>
                <a:gd name="connsiteY26" fmla="*/ 289065 h 310657"/>
                <a:gd name="connsiteX27" fmla="*/ 237715 w 396211"/>
                <a:gd name="connsiteY27" fmla="*/ 297447 h 310657"/>
                <a:gd name="connsiteX28" fmla="*/ 219466 w 396211"/>
                <a:gd name="connsiteY28" fmla="*/ 297437 h 310657"/>
                <a:gd name="connsiteX29" fmla="*/ 208702 w 396211"/>
                <a:gd name="connsiteY29" fmla="*/ 288455 h 310657"/>
                <a:gd name="connsiteX30" fmla="*/ 184299 w 396211"/>
                <a:gd name="connsiteY30" fmla="*/ 299580 h 310657"/>
                <a:gd name="connsiteX31" fmla="*/ 176412 w 396211"/>
                <a:gd name="connsiteY31" fmla="*/ 310658 h 310657"/>
                <a:gd name="connsiteX32" fmla="*/ 158601 w 396211"/>
                <a:gd name="connsiteY32" fmla="*/ 308562 h 310657"/>
                <a:gd name="connsiteX33" fmla="*/ 152686 w 396211"/>
                <a:gd name="connsiteY33" fmla="*/ 305495 h 310657"/>
                <a:gd name="connsiteX34" fmla="*/ 146428 w 396211"/>
                <a:gd name="connsiteY34" fmla="*/ 306229 h 310657"/>
                <a:gd name="connsiteX35" fmla="*/ 137989 w 396211"/>
                <a:gd name="connsiteY35" fmla="*/ 305962 h 310657"/>
                <a:gd name="connsiteX36" fmla="*/ 104184 w 396211"/>
                <a:gd name="connsiteY36" fmla="*/ 283378 h 310657"/>
                <a:gd name="connsiteX37" fmla="*/ 85601 w 396211"/>
                <a:gd name="connsiteY37" fmla="*/ 283378 h 310657"/>
                <a:gd name="connsiteX38" fmla="*/ 76476 w 396211"/>
                <a:gd name="connsiteY38" fmla="*/ 274615 h 310657"/>
                <a:gd name="connsiteX39" fmla="*/ 76476 w 396211"/>
                <a:gd name="connsiteY39" fmla="*/ 259670 h 310657"/>
                <a:gd name="connsiteX40" fmla="*/ 62608 w 396211"/>
                <a:gd name="connsiteY40" fmla="*/ 255194 h 310657"/>
                <a:gd name="connsiteX41" fmla="*/ 46815 w 396211"/>
                <a:gd name="connsiteY41" fmla="*/ 226171 h 310657"/>
                <a:gd name="connsiteX42" fmla="*/ 34623 w 396211"/>
                <a:gd name="connsiteY42" fmla="*/ 219970 h 310657"/>
                <a:gd name="connsiteX43" fmla="*/ 29937 w 396211"/>
                <a:gd name="connsiteY43" fmla="*/ 209283 h 310657"/>
                <a:gd name="connsiteX44" fmla="*/ 16412 w 396211"/>
                <a:gd name="connsiteY44" fmla="*/ 196244 h 310657"/>
                <a:gd name="connsiteX45" fmla="*/ 0 w 396211"/>
                <a:gd name="connsiteY45" fmla="*/ 194320 h 310657"/>
                <a:gd name="connsiteX46" fmla="*/ 9097 w 396211"/>
                <a:gd name="connsiteY46" fmla="*/ 179060 h 310657"/>
                <a:gd name="connsiteX47" fmla="*/ 23279 w 396211"/>
                <a:gd name="connsiteY47" fmla="*/ 178403 h 310657"/>
                <a:gd name="connsiteX48" fmla="*/ 27270 w 396211"/>
                <a:gd name="connsiteY48" fmla="*/ 170212 h 310657"/>
                <a:gd name="connsiteX49" fmla="*/ 26918 w 396211"/>
                <a:gd name="connsiteY49" fmla="*/ 146047 h 310657"/>
                <a:gd name="connsiteX50" fmla="*/ 34814 w 396211"/>
                <a:gd name="connsiteY50" fmla="*/ 117843 h 310657"/>
                <a:gd name="connsiteX51" fmla="*/ 47463 w 396211"/>
                <a:gd name="connsiteY51" fmla="*/ 110280 h 310657"/>
                <a:gd name="connsiteX52" fmla="*/ 50149 w 396211"/>
                <a:gd name="connsiteY52" fmla="*/ 99222 h 310657"/>
                <a:gd name="connsiteX53" fmla="*/ 61598 w 396211"/>
                <a:gd name="connsiteY53" fmla="*/ 78524 h 310657"/>
                <a:gd name="connsiteX54" fmla="*/ 77705 w 396211"/>
                <a:gd name="connsiteY54" fmla="*/ 65065 h 310657"/>
                <a:gd name="connsiteX55" fmla="*/ 88563 w 396211"/>
                <a:gd name="connsiteY55" fmla="*/ 38233 h 310657"/>
                <a:gd name="connsiteX56" fmla="*/ 92821 w 396211"/>
                <a:gd name="connsiteY56" fmla="*/ 14745 h 310657"/>
                <a:gd name="connsiteX57" fmla="*/ 123910 w 396211"/>
                <a:gd name="connsiteY57" fmla="*/ 20469 h 31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96211" h="310657">
                  <a:moveTo>
                    <a:pt x="132255" y="0"/>
                  </a:moveTo>
                  <a:lnTo>
                    <a:pt x="148466" y="12459"/>
                  </a:lnTo>
                  <a:lnTo>
                    <a:pt x="164125" y="6010"/>
                  </a:lnTo>
                  <a:lnTo>
                    <a:pt x="170564" y="11744"/>
                  </a:lnTo>
                  <a:lnTo>
                    <a:pt x="188871" y="12068"/>
                  </a:lnTo>
                  <a:lnTo>
                    <a:pt x="212122" y="23050"/>
                  </a:lnTo>
                  <a:lnTo>
                    <a:pt x="219027" y="32499"/>
                  </a:lnTo>
                  <a:lnTo>
                    <a:pt x="230867" y="41262"/>
                  </a:lnTo>
                  <a:lnTo>
                    <a:pt x="241849" y="57245"/>
                  </a:lnTo>
                  <a:lnTo>
                    <a:pt x="250974" y="66046"/>
                  </a:lnTo>
                  <a:lnTo>
                    <a:pt x="241592" y="78057"/>
                  </a:lnTo>
                  <a:lnTo>
                    <a:pt x="232553" y="90773"/>
                  </a:lnTo>
                  <a:lnTo>
                    <a:pt x="234639" y="98241"/>
                  </a:lnTo>
                  <a:lnTo>
                    <a:pt x="235068" y="106470"/>
                  </a:lnTo>
                  <a:lnTo>
                    <a:pt x="249984" y="106927"/>
                  </a:lnTo>
                  <a:lnTo>
                    <a:pt x="256413" y="105003"/>
                  </a:lnTo>
                  <a:lnTo>
                    <a:pt x="262337" y="109823"/>
                  </a:lnTo>
                  <a:lnTo>
                    <a:pt x="256517" y="119396"/>
                  </a:lnTo>
                  <a:lnTo>
                    <a:pt x="266376" y="134245"/>
                  </a:lnTo>
                  <a:lnTo>
                    <a:pt x="276225" y="147209"/>
                  </a:lnTo>
                  <a:lnTo>
                    <a:pt x="286426" y="156801"/>
                  </a:lnTo>
                  <a:lnTo>
                    <a:pt x="373742" y="188652"/>
                  </a:lnTo>
                  <a:lnTo>
                    <a:pt x="396211" y="188481"/>
                  </a:lnTo>
                  <a:lnTo>
                    <a:pt x="320735" y="268643"/>
                  </a:lnTo>
                  <a:lnTo>
                    <a:pt x="285950" y="269815"/>
                  </a:lnTo>
                  <a:lnTo>
                    <a:pt x="262147" y="288569"/>
                  </a:lnTo>
                  <a:lnTo>
                    <a:pt x="245021" y="289065"/>
                  </a:lnTo>
                  <a:lnTo>
                    <a:pt x="237715" y="297447"/>
                  </a:lnTo>
                  <a:lnTo>
                    <a:pt x="219466" y="297437"/>
                  </a:lnTo>
                  <a:lnTo>
                    <a:pt x="208702" y="288455"/>
                  </a:lnTo>
                  <a:lnTo>
                    <a:pt x="184299" y="299580"/>
                  </a:lnTo>
                  <a:lnTo>
                    <a:pt x="176412" y="310658"/>
                  </a:lnTo>
                  <a:lnTo>
                    <a:pt x="158601" y="308562"/>
                  </a:lnTo>
                  <a:lnTo>
                    <a:pt x="152686" y="305495"/>
                  </a:lnTo>
                  <a:lnTo>
                    <a:pt x="146428" y="306229"/>
                  </a:lnTo>
                  <a:lnTo>
                    <a:pt x="137989" y="305962"/>
                  </a:lnTo>
                  <a:lnTo>
                    <a:pt x="104184" y="283378"/>
                  </a:lnTo>
                  <a:lnTo>
                    <a:pt x="85601" y="283378"/>
                  </a:lnTo>
                  <a:lnTo>
                    <a:pt x="76476" y="274615"/>
                  </a:lnTo>
                  <a:lnTo>
                    <a:pt x="76476" y="259670"/>
                  </a:lnTo>
                  <a:lnTo>
                    <a:pt x="62608" y="255194"/>
                  </a:lnTo>
                  <a:lnTo>
                    <a:pt x="46815" y="226171"/>
                  </a:lnTo>
                  <a:lnTo>
                    <a:pt x="34623" y="219970"/>
                  </a:lnTo>
                  <a:lnTo>
                    <a:pt x="29937" y="209283"/>
                  </a:lnTo>
                  <a:lnTo>
                    <a:pt x="16412" y="196244"/>
                  </a:lnTo>
                  <a:lnTo>
                    <a:pt x="0" y="194320"/>
                  </a:lnTo>
                  <a:lnTo>
                    <a:pt x="9097" y="179060"/>
                  </a:lnTo>
                  <a:lnTo>
                    <a:pt x="23279" y="178403"/>
                  </a:lnTo>
                  <a:lnTo>
                    <a:pt x="27270" y="170212"/>
                  </a:lnTo>
                  <a:lnTo>
                    <a:pt x="26918" y="146047"/>
                  </a:lnTo>
                  <a:lnTo>
                    <a:pt x="34814" y="117843"/>
                  </a:lnTo>
                  <a:lnTo>
                    <a:pt x="47463" y="110280"/>
                  </a:lnTo>
                  <a:lnTo>
                    <a:pt x="50149" y="99222"/>
                  </a:lnTo>
                  <a:lnTo>
                    <a:pt x="61598" y="78524"/>
                  </a:lnTo>
                  <a:lnTo>
                    <a:pt x="77705" y="65065"/>
                  </a:lnTo>
                  <a:lnTo>
                    <a:pt x="88563" y="38233"/>
                  </a:lnTo>
                  <a:lnTo>
                    <a:pt x="92821" y="14745"/>
                  </a:lnTo>
                  <a:lnTo>
                    <a:pt x="123910" y="2046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B97ED45D-212F-C642-A201-FB7D4296DD6C}"/>
                </a:ext>
              </a:extLst>
            </p:cNvPr>
            <p:cNvSpPr/>
            <p:nvPr/>
          </p:nvSpPr>
          <p:spPr>
            <a:xfrm>
              <a:off x="6607083" y="7046280"/>
              <a:ext cx="92144" cy="51577"/>
            </a:xfrm>
            <a:custGeom>
              <a:avLst/>
              <a:gdLst>
                <a:gd name="connsiteX0" fmla="*/ 0 w 92144"/>
                <a:gd name="connsiteY0" fmla="*/ 32070 h 51577"/>
                <a:gd name="connsiteX1" fmla="*/ 32052 w 92144"/>
                <a:gd name="connsiteY1" fmla="*/ 6372 h 51577"/>
                <a:gd name="connsiteX2" fmla="*/ 54750 w 92144"/>
                <a:gd name="connsiteY2" fmla="*/ 17040 h 51577"/>
                <a:gd name="connsiteX3" fmla="*/ 70771 w 92144"/>
                <a:gd name="connsiteY3" fmla="*/ 0 h 51577"/>
                <a:gd name="connsiteX4" fmla="*/ 92145 w 92144"/>
                <a:gd name="connsiteY4" fmla="*/ 19174 h 51577"/>
                <a:gd name="connsiteX5" fmla="*/ 84125 w 92144"/>
                <a:gd name="connsiteY5" fmla="*/ 34223 h 51577"/>
                <a:gd name="connsiteX6" fmla="*/ 48073 w 92144"/>
                <a:gd name="connsiteY6" fmla="*/ 47224 h 51577"/>
                <a:gd name="connsiteX7" fmla="*/ 36052 w 92144"/>
                <a:gd name="connsiteY7" fmla="*/ 32070 h 51577"/>
                <a:gd name="connsiteX8" fmla="*/ 13354 w 92144"/>
                <a:gd name="connsiteY8" fmla="*/ 51578 h 51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144" h="51577">
                  <a:moveTo>
                    <a:pt x="0" y="32070"/>
                  </a:moveTo>
                  <a:lnTo>
                    <a:pt x="32052" y="6372"/>
                  </a:lnTo>
                  <a:lnTo>
                    <a:pt x="54750" y="17040"/>
                  </a:lnTo>
                  <a:lnTo>
                    <a:pt x="70771" y="0"/>
                  </a:lnTo>
                  <a:lnTo>
                    <a:pt x="92145" y="19174"/>
                  </a:lnTo>
                  <a:lnTo>
                    <a:pt x="84125" y="34223"/>
                  </a:lnTo>
                  <a:lnTo>
                    <a:pt x="48073" y="47224"/>
                  </a:lnTo>
                  <a:lnTo>
                    <a:pt x="36052" y="32070"/>
                  </a:lnTo>
                  <a:lnTo>
                    <a:pt x="13354" y="5157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80D4D42-0F0A-AB43-BE85-E5A8B58D348E}"/>
                </a:ext>
              </a:extLst>
            </p:cNvPr>
            <p:cNvSpPr/>
            <p:nvPr/>
          </p:nvSpPr>
          <p:spPr>
            <a:xfrm>
              <a:off x="8792908" y="2802778"/>
              <a:ext cx="290321" cy="660587"/>
            </a:xfrm>
            <a:custGeom>
              <a:avLst/>
              <a:gdLst>
                <a:gd name="connsiteX0" fmla="*/ 212217 w 290321"/>
                <a:gd name="connsiteY0" fmla="*/ 84239 h 660587"/>
                <a:gd name="connsiteX1" fmla="*/ 208321 w 290321"/>
                <a:gd name="connsiteY1" fmla="*/ 135712 h 660587"/>
                <a:gd name="connsiteX2" fmla="*/ 249221 w 290321"/>
                <a:gd name="connsiteY2" fmla="*/ 183242 h 660587"/>
                <a:gd name="connsiteX3" fmla="*/ 224580 w 290321"/>
                <a:gd name="connsiteY3" fmla="*/ 235420 h 660587"/>
                <a:gd name="connsiteX4" fmla="*/ 255641 w 290321"/>
                <a:gd name="connsiteY4" fmla="*/ 311210 h 660587"/>
                <a:gd name="connsiteX5" fmla="*/ 237658 w 290321"/>
                <a:gd name="connsiteY5" fmla="*/ 366103 h 660587"/>
                <a:gd name="connsiteX6" fmla="*/ 261699 w 290321"/>
                <a:gd name="connsiteY6" fmla="*/ 412347 h 660587"/>
                <a:gd name="connsiteX7" fmla="*/ 250784 w 290321"/>
                <a:gd name="connsiteY7" fmla="*/ 451828 h 660587"/>
                <a:gd name="connsiteX8" fmla="*/ 290322 w 290321"/>
                <a:gd name="connsiteY8" fmla="*/ 492366 h 660587"/>
                <a:gd name="connsiteX9" fmla="*/ 280273 w 290321"/>
                <a:gd name="connsiteY9" fmla="*/ 521941 h 660587"/>
                <a:gd name="connsiteX10" fmla="*/ 255461 w 290321"/>
                <a:gd name="connsiteY10" fmla="*/ 554822 h 660587"/>
                <a:gd name="connsiteX11" fmla="*/ 198282 w 290321"/>
                <a:gd name="connsiteY11" fmla="*/ 625364 h 660587"/>
                <a:gd name="connsiteX12" fmla="*/ 149819 w 290321"/>
                <a:gd name="connsiteY12" fmla="*/ 629660 h 660587"/>
                <a:gd name="connsiteX13" fmla="*/ 102851 w 290321"/>
                <a:gd name="connsiteY13" fmla="*/ 649357 h 660587"/>
                <a:gd name="connsiteX14" fmla="*/ 59398 w 290321"/>
                <a:gd name="connsiteY14" fmla="*/ 660587 h 660587"/>
                <a:gd name="connsiteX15" fmla="*/ 43939 w 290321"/>
                <a:gd name="connsiteY15" fmla="*/ 631393 h 660587"/>
                <a:gd name="connsiteX16" fmla="*/ 18079 w 290321"/>
                <a:gd name="connsiteY16" fmla="*/ 613591 h 660587"/>
                <a:gd name="connsiteX17" fmla="*/ 24022 w 290321"/>
                <a:gd name="connsiteY17" fmla="*/ 559032 h 660587"/>
                <a:gd name="connsiteX18" fmla="*/ 11049 w 290321"/>
                <a:gd name="connsiteY18" fmla="*/ 507520 h 660587"/>
                <a:gd name="connsiteX19" fmla="*/ 23784 w 290321"/>
                <a:gd name="connsiteY19" fmla="*/ 473431 h 660587"/>
                <a:gd name="connsiteX20" fmla="*/ 47996 w 290321"/>
                <a:gd name="connsiteY20" fmla="*/ 435883 h 660587"/>
                <a:gd name="connsiteX21" fmla="*/ 109099 w 290321"/>
                <a:gd name="connsiteY21" fmla="*/ 369017 h 660587"/>
                <a:gd name="connsiteX22" fmla="*/ 126921 w 290321"/>
                <a:gd name="connsiteY22" fmla="*/ 355816 h 660587"/>
                <a:gd name="connsiteX23" fmla="*/ 124149 w 290321"/>
                <a:gd name="connsiteY23" fmla="*/ 328793 h 660587"/>
                <a:gd name="connsiteX24" fmla="*/ 87001 w 290321"/>
                <a:gd name="connsiteY24" fmla="*/ 298075 h 660587"/>
                <a:gd name="connsiteX25" fmla="*/ 77991 w 290321"/>
                <a:gd name="connsiteY25" fmla="*/ 272358 h 660587"/>
                <a:gd name="connsiteX26" fmla="*/ 77286 w 290321"/>
                <a:gd name="connsiteY26" fmla="*/ 166440 h 660587"/>
                <a:gd name="connsiteX27" fmla="*/ 35595 w 290321"/>
                <a:gd name="connsiteY27" fmla="*/ 117358 h 660587"/>
                <a:gd name="connsiteX28" fmla="*/ 0 w 290321"/>
                <a:gd name="connsiteY28" fmla="*/ 81143 h 660587"/>
                <a:gd name="connsiteX29" fmla="*/ 16011 w 290321"/>
                <a:gd name="connsiteY29" fmla="*/ 61255 h 660587"/>
                <a:gd name="connsiteX30" fmla="*/ 45691 w 290321"/>
                <a:gd name="connsiteY30" fmla="*/ 100813 h 660587"/>
                <a:gd name="connsiteX31" fmla="*/ 80563 w 290321"/>
                <a:gd name="connsiteY31" fmla="*/ 97155 h 660587"/>
                <a:gd name="connsiteX32" fmla="*/ 109232 w 290321"/>
                <a:gd name="connsiteY32" fmla="*/ 114957 h 660587"/>
                <a:gd name="connsiteX33" fmla="*/ 134702 w 290321"/>
                <a:gd name="connsiteY33" fmla="*/ 82201 h 660587"/>
                <a:gd name="connsiteX34" fmla="*/ 147799 w 290321"/>
                <a:gd name="connsiteY34" fmla="*/ 26432 h 660587"/>
                <a:gd name="connsiteX35" fmla="*/ 189262 w 290321"/>
                <a:gd name="connsiteY35" fmla="*/ 0 h 660587"/>
                <a:gd name="connsiteX36" fmla="*/ 223532 w 290321"/>
                <a:gd name="connsiteY36" fmla="*/ 30975 h 66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0321" h="660587">
                  <a:moveTo>
                    <a:pt x="212217" y="84239"/>
                  </a:moveTo>
                  <a:lnTo>
                    <a:pt x="208321" y="135712"/>
                  </a:lnTo>
                  <a:lnTo>
                    <a:pt x="249221" y="183242"/>
                  </a:lnTo>
                  <a:lnTo>
                    <a:pt x="224580" y="235420"/>
                  </a:lnTo>
                  <a:lnTo>
                    <a:pt x="255641" y="311210"/>
                  </a:lnTo>
                  <a:lnTo>
                    <a:pt x="237658" y="366103"/>
                  </a:lnTo>
                  <a:lnTo>
                    <a:pt x="261699" y="412347"/>
                  </a:lnTo>
                  <a:lnTo>
                    <a:pt x="250784" y="451828"/>
                  </a:lnTo>
                  <a:lnTo>
                    <a:pt x="290322" y="492366"/>
                  </a:lnTo>
                  <a:lnTo>
                    <a:pt x="280273" y="521941"/>
                  </a:lnTo>
                  <a:lnTo>
                    <a:pt x="255461" y="554822"/>
                  </a:lnTo>
                  <a:lnTo>
                    <a:pt x="198282" y="625364"/>
                  </a:lnTo>
                  <a:lnTo>
                    <a:pt x="149819" y="629660"/>
                  </a:lnTo>
                  <a:lnTo>
                    <a:pt x="102851" y="649357"/>
                  </a:lnTo>
                  <a:lnTo>
                    <a:pt x="59398" y="660587"/>
                  </a:lnTo>
                  <a:lnTo>
                    <a:pt x="43939" y="631393"/>
                  </a:lnTo>
                  <a:lnTo>
                    <a:pt x="18079" y="613591"/>
                  </a:lnTo>
                  <a:lnTo>
                    <a:pt x="24022" y="559032"/>
                  </a:lnTo>
                  <a:lnTo>
                    <a:pt x="11049" y="507520"/>
                  </a:lnTo>
                  <a:lnTo>
                    <a:pt x="23784" y="473431"/>
                  </a:lnTo>
                  <a:lnTo>
                    <a:pt x="47996" y="435883"/>
                  </a:lnTo>
                  <a:lnTo>
                    <a:pt x="109099" y="369017"/>
                  </a:lnTo>
                  <a:lnTo>
                    <a:pt x="126921" y="355816"/>
                  </a:lnTo>
                  <a:lnTo>
                    <a:pt x="124149" y="328793"/>
                  </a:lnTo>
                  <a:lnTo>
                    <a:pt x="87001" y="298075"/>
                  </a:lnTo>
                  <a:lnTo>
                    <a:pt x="77991" y="272358"/>
                  </a:lnTo>
                  <a:lnTo>
                    <a:pt x="77286" y="166440"/>
                  </a:lnTo>
                  <a:lnTo>
                    <a:pt x="35595" y="117358"/>
                  </a:lnTo>
                  <a:lnTo>
                    <a:pt x="0" y="81143"/>
                  </a:lnTo>
                  <a:lnTo>
                    <a:pt x="16011" y="61255"/>
                  </a:lnTo>
                  <a:lnTo>
                    <a:pt x="45691" y="100813"/>
                  </a:lnTo>
                  <a:lnTo>
                    <a:pt x="80563" y="97155"/>
                  </a:lnTo>
                  <a:lnTo>
                    <a:pt x="109232" y="114957"/>
                  </a:lnTo>
                  <a:lnTo>
                    <a:pt x="134702" y="82201"/>
                  </a:lnTo>
                  <a:lnTo>
                    <a:pt x="147799" y="26432"/>
                  </a:lnTo>
                  <a:lnTo>
                    <a:pt x="189262" y="0"/>
                  </a:lnTo>
                  <a:lnTo>
                    <a:pt x="223532" y="3097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BB85D9FB-BF29-BA4C-BD40-2E018D41D9C0}"/>
                </a:ext>
              </a:extLst>
            </p:cNvPr>
            <p:cNvSpPr/>
            <p:nvPr/>
          </p:nvSpPr>
          <p:spPr>
            <a:xfrm>
              <a:off x="12976231" y="5892212"/>
              <a:ext cx="78019" cy="62988"/>
            </a:xfrm>
            <a:custGeom>
              <a:avLst/>
              <a:gdLst>
                <a:gd name="connsiteX0" fmla="*/ 78020 w 78019"/>
                <a:gd name="connsiteY0" fmla="*/ 0 h 62988"/>
                <a:gd name="connsiteX1" fmla="*/ 74705 w 78019"/>
                <a:gd name="connsiteY1" fmla="*/ 13297 h 62988"/>
                <a:gd name="connsiteX2" fmla="*/ 72504 w 78019"/>
                <a:gd name="connsiteY2" fmla="*/ 14773 h 62988"/>
                <a:gd name="connsiteX3" fmla="*/ 55531 w 78019"/>
                <a:gd name="connsiteY3" fmla="*/ 21593 h 62988"/>
                <a:gd name="connsiteX4" fmla="*/ 38462 w 78019"/>
                <a:gd name="connsiteY4" fmla="*/ 27432 h 62988"/>
                <a:gd name="connsiteX5" fmla="*/ 35033 w 78019"/>
                <a:gd name="connsiteY5" fmla="*/ 17097 h 62988"/>
                <a:gd name="connsiteX6" fmla="*/ 48378 w 78019"/>
                <a:gd name="connsiteY6" fmla="*/ 11420 h 62988"/>
                <a:gd name="connsiteX7" fmla="*/ 56845 w 78019"/>
                <a:gd name="connsiteY7" fmla="*/ 9896 h 62988"/>
                <a:gd name="connsiteX8" fmla="*/ 72514 w 78019"/>
                <a:gd name="connsiteY8" fmla="*/ 1276 h 62988"/>
                <a:gd name="connsiteX9" fmla="*/ 78020 w 78019"/>
                <a:gd name="connsiteY9" fmla="*/ 0 h 62988"/>
                <a:gd name="connsiteX10" fmla="*/ 22441 w 78019"/>
                <a:gd name="connsiteY10" fmla="*/ 41138 h 62988"/>
                <a:gd name="connsiteX11" fmla="*/ 10306 w 78019"/>
                <a:gd name="connsiteY11" fmla="*/ 37700 h 62988"/>
                <a:gd name="connsiteX12" fmla="*/ 0 w 78019"/>
                <a:gd name="connsiteY12" fmla="*/ 47263 h 62988"/>
                <a:gd name="connsiteX13" fmla="*/ 2581 w 78019"/>
                <a:gd name="connsiteY13" fmla="*/ 59531 h 62988"/>
                <a:gd name="connsiteX14" fmla="*/ 17307 w 78019"/>
                <a:gd name="connsiteY14" fmla="*/ 62989 h 62988"/>
                <a:gd name="connsiteX15" fmla="*/ 33861 w 78019"/>
                <a:gd name="connsiteY15" fmla="*/ 59150 h 62988"/>
                <a:gd name="connsiteX16" fmla="*/ 38272 w 78019"/>
                <a:gd name="connsiteY16" fmla="*/ 44587 h 62988"/>
                <a:gd name="connsiteX17" fmla="*/ 29080 w 78019"/>
                <a:gd name="connsiteY17" fmla="*/ 36557 h 62988"/>
                <a:gd name="connsiteX18" fmla="*/ 22441 w 78019"/>
                <a:gd name="connsiteY18" fmla="*/ 41138 h 6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019" h="62988">
                  <a:moveTo>
                    <a:pt x="78020" y="0"/>
                  </a:moveTo>
                  <a:lnTo>
                    <a:pt x="74705" y="13297"/>
                  </a:lnTo>
                  <a:lnTo>
                    <a:pt x="72504" y="14773"/>
                  </a:lnTo>
                  <a:lnTo>
                    <a:pt x="55531" y="21593"/>
                  </a:lnTo>
                  <a:lnTo>
                    <a:pt x="38462" y="27432"/>
                  </a:lnTo>
                  <a:lnTo>
                    <a:pt x="35033" y="17097"/>
                  </a:lnTo>
                  <a:lnTo>
                    <a:pt x="48378" y="11420"/>
                  </a:lnTo>
                  <a:lnTo>
                    <a:pt x="56845" y="9896"/>
                  </a:lnTo>
                  <a:lnTo>
                    <a:pt x="72514" y="1276"/>
                  </a:lnTo>
                  <a:lnTo>
                    <a:pt x="78020" y="0"/>
                  </a:lnTo>
                  <a:close/>
                  <a:moveTo>
                    <a:pt x="22441" y="41138"/>
                  </a:moveTo>
                  <a:lnTo>
                    <a:pt x="10306" y="37700"/>
                  </a:lnTo>
                  <a:lnTo>
                    <a:pt x="0" y="47263"/>
                  </a:lnTo>
                  <a:lnTo>
                    <a:pt x="2581" y="59531"/>
                  </a:lnTo>
                  <a:lnTo>
                    <a:pt x="17307" y="62989"/>
                  </a:lnTo>
                  <a:lnTo>
                    <a:pt x="33861" y="59150"/>
                  </a:lnTo>
                  <a:lnTo>
                    <a:pt x="38272" y="44587"/>
                  </a:lnTo>
                  <a:lnTo>
                    <a:pt x="29080" y="36557"/>
                  </a:lnTo>
                  <a:lnTo>
                    <a:pt x="22441" y="4113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A9BC9D3-0898-CE42-8A39-B7563CC23346}"/>
                </a:ext>
              </a:extLst>
            </p:cNvPr>
            <p:cNvSpPr/>
            <p:nvPr/>
          </p:nvSpPr>
          <p:spPr>
            <a:xfrm>
              <a:off x="8118871" y="3874655"/>
              <a:ext cx="377980" cy="377618"/>
            </a:xfrm>
            <a:custGeom>
              <a:avLst/>
              <a:gdLst>
                <a:gd name="connsiteX0" fmla="*/ 377981 w 377980"/>
                <a:gd name="connsiteY0" fmla="*/ 350063 h 377618"/>
                <a:gd name="connsiteX1" fmla="*/ 369160 w 377980"/>
                <a:gd name="connsiteY1" fmla="*/ 377619 h 377618"/>
                <a:gd name="connsiteX2" fmla="*/ 357035 w 377980"/>
                <a:gd name="connsiteY2" fmla="*/ 370389 h 377618"/>
                <a:gd name="connsiteX3" fmla="*/ 350853 w 377980"/>
                <a:gd name="connsiteY3" fmla="*/ 346329 h 377618"/>
                <a:gd name="connsiteX4" fmla="*/ 356245 w 377980"/>
                <a:gd name="connsiteY4" fmla="*/ 332927 h 377618"/>
                <a:gd name="connsiteX5" fmla="*/ 373447 w 377980"/>
                <a:gd name="connsiteY5" fmla="*/ 319069 h 377618"/>
                <a:gd name="connsiteX6" fmla="*/ 377981 w 377980"/>
                <a:gd name="connsiteY6" fmla="*/ 350063 h 377618"/>
                <a:gd name="connsiteX7" fmla="*/ 218484 w 377980"/>
                <a:gd name="connsiteY7" fmla="*/ 32404 h 377618"/>
                <a:gd name="connsiteX8" fmla="*/ 237125 w 377980"/>
                <a:gd name="connsiteY8" fmla="*/ 51997 h 377618"/>
                <a:gd name="connsiteX9" fmla="*/ 250831 w 377980"/>
                <a:gd name="connsiteY9" fmla="*/ 48778 h 377618"/>
                <a:gd name="connsiteX10" fmla="*/ 274196 w 377980"/>
                <a:gd name="connsiteY10" fmla="*/ 67570 h 377618"/>
                <a:gd name="connsiteX11" fmla="*/ 280168 w 377980"/>
                <a:gd name="connsiteY11" fmla="*/ 71133 h 377618"/>
                <a:gd name="connsiteX12" fmla="*/ 287874 w 377980"/>
                <a:gd name="connsiteY12" fmla="*/ 70266 h 377618"/>
                <a:gd name="connsiteX13" fmla="*/ 300476 w 377980"/>
                <a:gd name="connsiteY13" fmla="*/ 80963 h 377618"/>
                <a:gd name="connsiteX14" fmla="*/ 338957 w 377980"/>
                <a:gd name="connsiteY14" fmla="*/ 88459 h 377618"/>
                <a:gd name="connsiteX15" fmla="*/ 325460 w 377980"/>
                <a:gd name="connsiteY15" fmla="*/ 116072 h 377618"/>
                <a:gd name="connsiteX16" fmla="*/ 322069 w 377980"/>
                <a:gd name="connsiteY16" fmla="*/ 144409 h 377618"/>
                <a:gd name="connsiteX17" fmla="*/ 314735 w 377980"/>
                <a:gd name="connsiteY17" fmla="*/ 151143 h 377618"/>
                <a:gd name="connsiteX18" fmla="*/ 302562 w 377980"/>
                <a:gd name="connsiteY18" fmla="*/ 147514 h 377618"/>
                <a:gd name="connsiteX19" fmla="*/ 303419 w 377980"/>
                <a:gd name="connsiteY19" fmla="*/ 157515 h 377618"/>
                <a:gd name="connsiteX20" fmla="*/ 283883 w 377980"/>
                <a:gd name="connsiteY20" fmla="*/ 179451 h 377618"/>
                <a:gd name="connsiteX21" fmla="*/ 283493 w 377980"/>
                <a:gd name="connsiteY21" fmla="*/ 196958 h 377618"/>
                <a:gd name="connsiteX22" fmla="*/ 296246 w 377980"/>
                <a:gd name="connsiteY22" fmla="*/ 190919 h 377618"/>
                <a:gd name="connsiteX23" fmla="*/ 305419 w 377980"/>
                <a:gd name="connsiteY23" fmla="*/ 207788 h 377618"/>
                <a:gd name="connsiteX24" fmla="*/ 304314 w 377980"/>
                <a:gd name="connsiteY24" fmla="*/ 218589 h 377618"/>
                <a:gd name="connsiteX25" fmla="*/ 312172 w 377980"/>
                <a:gd name="connsiteY25" fmla="*/ 232858 h 377618"/>
                <a:gd name="connsiteX26" fmla="*/ 302914 w 377980"/>
                <a:gd name="connsiteY26" fmla="*/ 244364 h 377618"/>
                <a:gd name="connsiteX27" fmla="*/ 309801 w 377980"/>
                <a:gd name="connsiteY27" fmla="*/ 273310 h 377618"/>
                <a:gd name="connsiteX28" fmla="*/ 324279 w 377980"/>
                <a:gd name="connsiteY28" fmla="*/ 278016 h 377618"/>
                <a:gd name="connsiteX29" fmla="*/ 321221 w 377980"/>
                <a:gd name="connsiteY29" fmla="*/ 294056 h 377618"/>
                <a:gd name="connsiteX30" fmla="*/ 297028 w 377980"/>
                <a:gd name="connsiteY30" fmla="*/ 314754 h 377618"/>
                <a:gd name="connsiteX31" fmla="*/ 244354 w 377980"/>
                <a:gd name="connsiteY31" fmla="*/ 304857 h 377618"/>
                <a:gd name="connsiteX32" fmla="*/ 205464 w 377980"/>
                <a:gd name="connsiteY32" fmla="*/ 316706 h 377618"/>
                <a:gd name="connsiteX33" fmla="*/ 202406 w 377980"/>
                <a:gd name="connsiteY33" fmla="*/ 338537 h 377618"/>
                <a:gd name="connsiteX34" fmla="*/ 171450 w 377980"/>
                <a:gd name="connsiteY34" fmla="*/ 343205 h 377618"/>
                <a:gd name="connsiteX35" fmla="*/ 141399 w 377980"/>
                <a:gd name="connsiteY35" fmla="*/ 326860 h 377618"/>
                <a:gd name="connsiteX36" fmla="*/ 131683 w 377980"/>
                <a:gd name="connsiteY36" fmla="*/ 334680 h 377618"/>
                <a:gd name="connsiteX37" fmla="*/ 82525 w 377980"/>
                <a:gd name="connsiteY37" fmla="*/ 318202 h 377618"/>
                <a:gd name="connsiteX38" fmla="*/ 71876 w 377980"/>
                <a:gd name="connsiteY38" fmla="*/ 304000 h 377618"/>
                <a:gd name="connsiteX39" fmla="*/ 85687 w 377980"/>
                <a:gd name="connsiteY39" fmla="*/ 281912 h 377618"/>
                <a:gd name="connsiteX40" fmla="*/ 90773 w 377980"/>
                <a:gd name="connsiteY40" fmla="*/ 206883 h 377618"/>
                <a:gd name="connsiteX41" fmla="*/ 63208 w 377980"/>
                <a:gd name="connsiteY41" fmla="*/ 166268 h 377618"/>
                <a:gd name="connsiteX42" fmla="*/ 43510 w 377980"/>
                <a:gd name="connsiteY42" fmla="*/ 146399 h 377618"/>
                <a:gd name="connsiteX43" fmla="*/ 2695 w 377980"/>
                <a:gd name="connsiteY43" fmla="*/ 131169 h 377618"/>
                <a:gd name="connsiteX44" fmla="*/ 0 w 377980"/>
                <a:gd name="connsiteY44" fmla="*/ 101965 h 377618"/>
                <a:gd name="connsiteX45" fmla="*/ 34633 w 377980"/>
                <a:gd name="connsiteY45" fmla="*/ 93174 h 377618"/>
                <a:gd name="connsiteX46" fmla="*/ 79477 w 377980"/>
                <a:gd name="connsiteY46" fmla="*/ 103565 h 377618"/>
                <a:gd name="connsiteX47" fmla="*/ 71009 w 377980"/>
                <a:gd name="connsiteY47" fmla="*/ 57417 h 377618"/>
                <a:gd name="connsiteX48" fmla="*/ 96221 w 377980"/>
                <a:gd name="connsiteY48" fmla="*/ 75029 h 377618"/>
                <a:gd name="connsiteX49" fmla="*/ 158401 w 377980"/>
                <a:gd name="connsiteY49" fmla="*/ 42891 h 377618"/>
                <a:gd name="connsiteX50" fmla="*/ 166421 w 377980"/>
                <a:gd name="connsiteY50" fmla="*/ 8554 h 377618"/>
                <a:gd name="connsiteX51" fmla="*/ 189776 w 377980"/>
                <a:gd name="connsiteY51" fmla="*/ 0 h 377618"/>
                <a:gd name="connsiteX52" fmla="*/ 193643 w 377980"/>
                <a:gd name="connsiteY52" fmla="*/ 14878 h 377618"/>
                <a:gd name="connsiteX53" fmla="*/ 206054 w 377980"/>
                <a:gd name="connsiteY53" fmla="*/ 15573 h 377618"/>
                <a:gd name="connsiteX54" fmla="*/ 218484 w 377980"/>
                <a:gd name="connsiteY54" fmla="*/ 32404 h 37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77980" h="377618">
                  <a:moveTo>
                    <a:pt x="377981" y="350063"/>
                  </a:moveTo>
                  <a:lnTo>
                    <a:pt x="369160" y="377619"/>
                  </a:lnTo>
                  <a:lnTo>
                    <a:pt x="357035" y="370389"/>
                  </a:lnTo>
                  <a:lnTo>
                    <a:pt x="350853" y="346329"/>
                  </a:lnTo>
                  <a:lnTo>
                    <a:pt x="356245" y="332927"/>
                  </a:lnTo>
                  <a:lnTo>
                    <a:pt x="373447" y="319069"/>
                  </a:lnTo>
                  <a:lnTo>
                    <a:pt x="377981" y="350063"/>
                  </a:lnTo>
                  <a:close/>
                  <a:moveTo>
                    <a:pt x="218484" y="32404"/>
                  </a:moveTo>
                  <a:lnTo>
                    <a:pt x="237125" y="51997"/>
                  </a:lnTo>
                  <a:lnTo>
                    <a:pt x="250831" y="48778"/>
                  </a:lnTo>
                  <a:lnTo>
                    <a:pt x="274196" y="67570"/>
                  </a:lnTo>
                  <a:lnTo>
                    <a:pt x="280168" y="71133"/>
                  </a:lnTo>
                  <a:lnTo>
                    <a:pt x="287874" y="70266"/>
                  </a:lnTo>
                  <a:lnTo>
                    <a:pt x="300476" y="80963"/>
                  </a:lnTo>
                  <a:lnTo>
                    <a:pt x="338957" y="88459"/>
                  </a:lnTo>
                  <a:lnTo>
                    <a:pt x="325460" y="116072"/>
                  </a:lnTo>
                  <a:lnTo>
                    <a:pt x="322069" y="144409"/>
                  </a:lnTo>
                  <a:lnTo>
                    <a:pt x="314735" y="151143"/>
                  </a:lnTo>
                  <a:lnTo>
                    <a:pt x="302562" y="147514"/>
                  </a:lnTo>
                  <a:lnTo>
                    <a:pt x="303419" y="157515"/>
                  </a:lnTo>
                  <a:lnTo>
                    <a:pt x="283883" y="179451"/>
                  </a:lnTo>
                  <a:lnTo>
                    <a:pt x="283493" y="196958"/>
                  </a:lnTo>
                  <a:lnTo>
                    <a:pt x="296246" y="190919"/>
                  </a:lnTo>
                  <a:lnTo>
                    <a:pt x="305419" y="207788"/>
                  </a:lnTo>
                  <a:lnTo>
                    <a:pt x="304314" y="218589"/>
                  </a:lnTo>
                  <a:lnTo>
                    <a:pt x="312172" y="232858"/>
                  </a:lnTo>
                  <a:lnTo>
                    <a:pt x="302914" y="244364"/>
                  </a:lnTo>
                  <a:lnTo>
                    <a:pt x="309801" y="273310"/>
                  </a:lnTo>
                  <a:lnTo>
                    <a:pt x="324279" y="278016"/>
                  </a:lnTo>
                  <a:lnTo>
                    <a:pt x="321221" y="294056"/>
                  </a:lnTo>
                  <a:lnTo>
                    <a:pt x="297028" y="314754"/>
                  </a:lnTo>
                  <a:lnTo>
                    <a:pt x="244354" y="304857"/>
                  </a:lnTo>
                  <a:lnTo>
                    <a:pt x="205464" y="316706"/>
                  </a:lnTo>
                  <a:lnTo>
                    <a:pt x="202406" y="338537"/>
                  </a:lnTo>
                  <a:lnTo>
                    <a:pt x="171450" y="343205"/>
                  </a:lnTo>
                  <a:lnTo>
                    <a:pt x="141399" y="326860"/>
                  </a:lnTo>
                  <a:lnTo>
                    <a:pt x="131683" y="334680"/>
                  </a:lnTo>
                  <a:lnTo>
                    <a:pt x="82525" y="318202"/>
                  </a:lnTo>
                  <a:lnTo>
                    <a:pt x="71876" y="304000"/>
                  </a:lnTo>
                  <a:lnTo>
                    <a:pt x="85687" y="281912"/>
                  </a:lnTo>
                  <a:lnTo>
                    <a:pt x="90773" y="206883"/>
                  </a:lnTo>
                  <a:lnTo>
                    <a:pt x="63208" y="166268"/>
                  </a:lnTo>
                  <a:lnTo>
                    <a:pt x="43510" y="146399"/>
                  </a:lnTo>
                  <a:lnTo>
                    <a:pt x="2695" y="131169"/>
                  </a:lnTo>
                  <a:lnTo>
                    <a:pt x="0" y="101965"/>
                  </a:lnTo>
                  <a:lnTo>
                    <a:pt x="34633" y="93174"/>
                  </a:lnTo>
                  <a:lnTo>
                    <a:pt x="79477" y="103565"/>
                  </a:lnTo>
                  <a:lnTo>
                    <a:pt x="71009" y="57417"/>
                  </a:lnTo>
                  <a:lnTo>
                    <a:pt x="96221" y="75029"/>
                  </a:lnTo>
                  <a:lnTo>
                    <a:pt x="158401" y="42891"/>
                  </a:lnTo>
                  <a:lnTo>
                    <a:pt x="166421" y="8554"/>
                  </a:lnTo>
                  <a:lnTo>
                    <a:pt x="189776" y="0"/>
                  </a:lnTo>
                  <a:lnTo>
                    <a:pt x="193643" y="14878"/>
                  </a:lnTo>
                  <a:lnTo>
                    <a:pt x="206054" y="15573"/>
                  </a:lnTo>
                  <a:lnTo>
                    <a:pt x="218484" y="3240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8C4EC63F-FD15-FC4C-9651-94FF7724C967}"/>
                </a:ext>
              </a:extLst>
            </p:cNvPr>
            <p:cNvSpPr/>
            <p:nvPr/>
          </p:nvSpPr>
          <p:spPr>
            <a:xfrm>
              <a:off x="8476497" y="5399751"/>
              <a:ext cx="150295" cy="167382"/>
            </a:xfrm>
            <a:custGeom>
              <a:avLst/>
              <a:gdLst>
                <a:gd name="connsiteX0" fmla="*/ 61313 w 150295"/>
                <a:gd name="connsiteY0" fmla="*/ 167383 h 167382"/>
                <a:gd name="connsiteX1" fmla="*/ 33871 w 150295"/>
                <a:gd name="connsiteY1" fmla="*/ 140551 h 167382"/>
                <a:gd name="connsiteX2" fmla="*/ 16221 w 150295"/>
                <a:gd name="connsiteY2" fmla="*/ 118634 h 167382"/>
                <a:gd name="connsiteX3" fmla="*/ 0 w 150295"/>
                <a:gd name="connsiteY3" fmla="*/ 91221 h 167382"/>
                <a:gd name="connsiteX4" fmla="*/ 857 w 150295"/>
                <a:gd name="connsiteY4" fmla="*/ 82410 h 167382"/>
                <a:gd name="connsiteX5" fmla="*/ 6696 w 150295"/>
                <a:gd name="connsiteY5" fmla="*/ 73933 h 167382"/>
                <a:gd name="connsiteX6" fmla="*/ 13183 w 150295"/>
                <a:gd name="connsiteY6" fmla="*/ 54616 h 167382"/>
                <a:gd name="connsiteX7" fmla="*/ 18564 w 150295"/>
                <a:gd name="connsiteY7" fmla="*/ 34947 h 167382"/>
                <a:gd name="connsiteX8" fmla="*/ 27565 w 150295"/>
                <a:gd name="connsiteY8" fmla="*/ 33414 h 167382"/>
                <a:gd name="connsiteX9" fmla="*/ 66427 w 150295"/>
                <a:gd name="connsiteY9" fmla="*/ 33680 h 167382"/>
                <a:gd name="connsiteX10" fmla="*/ 66199 w 150295"/>
                <a:gd name="connsiteY10" fmla="*/ 1743 h 167382"/>
                <a:gd name="connsiteX11" fmla="*/ 78886 w 150295"/>
                <a:gd name="connsiteY11" fmla="*/ 0 h 167382"/>
                <a:gd name="connsiteX12" fmla="*/ 95117 w 150295"/>
                <a:gd name="connsiteY12" fmla="*/ 3553 h 167382"/>
                <a:gd name="connsiteX13" fmla="*/ 110919 w 150295"/>
                <a:gd name="connsiteY13" fmla="*/ 133 h 167382"/>
                <a:gd name="connsiteX14" fmla="*/ 114252 w 150295"/>
                <a:gd name="connsiteY14" fmla="*/ 1581 h 167382"/>
                <a:gd name="connsiteX15" fmla="*/ 112309 w 150295"/>
                <a:gd name="connsiteY15" fmla="*/ 13163 h 167382"/>
                <a:gd name="connsiteX16" fmla="*/ 119777 w 150295"/>
                <a:gd name="connsiteY16" fmla="*/ 26879 h 167382"/>
                <a:gd name="connsiteX17" fmla="*/ 139646 w 150295"/>
                <a:gd name="connsiteY17" fmla="*/ 24717 h 167382"/>
                <a:gd name="connsiteX18" fmla="*/ 146304 w 150295"/>
                <a:gd name="connsiteY18" fmla="*/ 29985 h 167382"/>
                <a:gd name="connsiteX19" fmla="*/ 134741 w 150295"/>
                <a:gd name="connsiteY19" fmla="*/ 60712 h 167382"/>
                <a:gd name="connsiteX20" fmla="*/ 147380 w 150295"/>
                <a:gd name="connsiteY20" fmla="*/ 76400 h 167382"/>
                <a:gd name="connsiteX21" fmla="*/ 150295 w 150295"/>
                <a:gd name="connsiteY21" fmla="*/ 97117 h 167382"/>
                <a:gd name="connsiteX22" fmla="*/ 146923 w 150295"/>
                <a:gd name="connsiteY22" fmla="*/ 114767 h 167382"/>
                <a:gd name="connsiteX23" fmla="*/ 138722 w 150295"/>
                <a:gd name="connsiteY23" fmla="*/ 127311 h 167382"/>
                <a:gd name="connsiteX24" fmla="*/ 115148 w 150295"/>
                <a:gd name="connsiteY24" fmla="*/ 126187 h 167382"/>
                <a:gd name="connsiteX25" fmla="*/ 100879 w 150295"/>
                <a:gd name="connsiteY25" fmla="*/ 113442 h 167382"/>
                <a:gd name="connsiteX26" fmla="*/ 98755 w 150295"/>
                <a:gd name="connsiteY26" fmla="*/ 125206 h 167382"/>
                <a:gd name="connsiteX27" fmla="*/ 80734 w 150295"/>
                <a:gd name="connsiteY27" fmla="*/ 128464 h 167382"/>
                <a:gd name="connsiteX28" fmla="*/ 71581 w 150295"/>
                <a:gd name="connsiteY28" fmla="*/ 135141 h 167382"/>
                <a:gd name="connsiteX29" fmla="*/ 81649 w 150295"/>
                <a:gd name="connsiteY29" fmla="*/ 152705 h 16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0295" h="167382">
                  <a:moveTo>
                    <a:pt x="61313" y="167383"/>
                  </a:moveTo>
                  <a:lnTo>
                    <a:pt x="33871" y="140551"/>
                  </a:lnTo>
                  <a:lnTo>
                    <a:pt x="16221" y="118634"/>
                  </a:lnTo>
                  <a:lnTo>
                    <a:pt x="0" y="91221"/>
                  </a:lnTo>
                  <a:lnTo>
                    <a:pt x="857" y="82410"/>
                  </a:lnTo>
                  <a:lnTo>
                    <a:pt x="6696" y="73933"/>
                  </a:lnTo>
                  <a:lnTo>
                    <a:pt x="13183" y="54616"/>
                  </a:lnTo>
                  <a:lnTo>
                    <a:pt x="18564" y="34947"/>
                  </a:lnTo>
                  <a:lnTo>
                    <a:pt x="27565" y="33414"/>
                  </a:lnTo>
                  <a:lnTo>
                    <a:pt x="66427" y="33680"/>
                  </a:lnTo>
                  <a:lnTo>
                    <a:pt x="66199" y="1743"/>
                  </a:lnTo>
                  <a:lnTo>
                    <a:pt x="78886" y="0"/>
                  </a:lnTo>
                  <a:lnTo>
                    <a:pt x="95117" y="3553"/>
                  </a:lnTo>
                  <a:lnTo>
                    <a:pt x="110919" y="133"/>
                  </a:lnTo>
                  <a:lnTo>
                    <a:pt x="114252" y="1581"/>
                  </a:lnTo>
                  <a:lnTo>
                    <a:pt x="112309" y="13163"/>
                  </a:lnTo>
                  <a:lnTo>
                    <a:pt x="119777" y="26879"/>
                  </a:lnTo>
                  <a:lnTo>
                    <a:pt x="139646" y="24717"/>
                  </a:lnTo>
                  <a:lnTo>
                    <a:pt x="146304" y="29985"/>
                  </a:lnTo>
                  <a:lnTo>
                    <a:pt x="134741" y="60712"/>
                  </a:lnTo>
                  <a:lnTo>
                    <a:pt x="147380" y="76400"/>
                  </a:lnTo>
                  <a:lnTo>
                    <a:pt x="150295" y="97117"/>
                  </a:lnTo>
                  <a:lnTo>
                    <a:pt x="146923" y="114767"/>
                  </a:lnTo>
                  <a:lnTo>
                    <a:pt x="138722" y="127311"/>
                  </a:lnTo>
                  <a:lnTo>
                    <a:pt x="115148" y="126187"/>
                  </a:lnTo>
                  <a:lnTo>
                    <a:pt x="100879" y="113442"/>
                  </a:lnTo>
                  <a:lnTo>
                    <a:pt x="98755" y="125206"/>
                  </a:lnTo>
                  <a:lnTo>
                    <a:pt x="80734" y="128464"/>
                  </a:lnTo>
                  <a:lnTo>
                    <a:pt x="71581" y="135141"/>
                  </a:lnTo>
                  <a:lnTo>
                    <a:pt x="81649" y="15270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BC95068D-D058-2245-85BE-13498C1E3158}"/>
                </a:ext>
              </a:extLst>
            </p:cNvPr>
            <p:cNvSpPr/>
            <p:nvPr/>
          </p:nvSpPr>
          <p:spPr>
            <a:xfrm>
              <a:off x="8039309" y="3526526"/>
              <a:ext cx="247116" cy="397944"/>
            </a:xfrm>
            <a:custGeom>
              <a:avLst/>
              <a:gdLst>
                <a:gd name="connsiteX0" fmla="*/ 51016 w 247116"/>
                <a:gd name="connsiteY0" fmla="*/ 197758 h 397944"/>
                <a:gd name="connsiteX1" fmla="*/ 36700 w 247116"/>
                <a:gd name="connsiteY1" fmla="*/ 229067 h 397944"/>
                <a:gd name="connsiteX2" fmla="*/ 16516 w 247116"/>
                <a:gd name="connsiteY2" fmla="*/ 219732 h 397944"/>
                <a:gd name="connsiteX3" fmla="*/ 0 w 247116"/>
                <a:gd name="connsiteY3" fmla="*/ 220351 h 397944"/>
                <a:gd name="connsiteX4" fmla="*/ 5505 w 247116"/>
                <a:gd name="connsiteY4" fmla="*/ 195862 h 397944"/>
                <a:gd name="connsiteX5" fmla="*/ 0 w 247116"/>
                <a:gd name="connsiteY5" fmla="*/ 171059 h 397944"/>
                <a:gd name="connsiteX6" fmla="*/ 22393 w 247116"/>
                <a:gd name="connsiteY6" fmla="*/ 169135 h 397944"/>
                <a:gd name="connsiteX7" fmla="*/ 51016 w 247116"/>
                <a:gd name="connsiteY7" fmla="*/ 197758 h 397944"/>
                <a:gd name="connsiteX8" fmla="*/ 121968 w 247116"/>
                <a:gd name="connsiteY8" fmla="*/ 0 h 397944"/>
                <a:gd name="connsiteX9" fmla="*/ 93421 w 247116"/>
                <a:gd name="connsiteY9" fmla="*/ 54568 h 397944"/>
                <a:gd name="connsiteX10" fmla="*/ 120625 w 247116"/>
                <a:gd name="connsiteY10" fmla="*/ 47749 h 397944"/>
                <a:gd name="connsiteX11" fmla="*/ 149885 w 247116"/>
                <a:gd name="connsiteY11" fmla="*/ 48006 h 397944"/>
                <a:gd name="connsiteX12" fmla="*/ 142923 w 247116"/>
                <a:gd name="connsiteY12" fmla="*/ 88182 h 397944"/>
                <a:gd name="connsiteX13" fmla="*/ 118910 w 247116"/>
                <a:gd name="connsiteY13" fmla="*/ 131378 h 397944"/>
                <a:gd name="connsiteX14" fmla="*/ 146523 w 247116"/>
                <a:gd name="connsiteY14" fmla="*/ 134407 h 397944"/>
                <a:gd name="connsiteX15" fmla="*/ 148647 w 247116"/>
                <a:gd name="connsiteY15" fmla="*/ 139398 h 397944"/>
                <a:gd name="connsiteX16" fmla="*/ 172431 w 247116"/>
                <a:gd name="connsiteY16" fmla="*/ 194520 h 397944"/>
                <a:gd name="connsiteX17" fmla="*/ 190710 w 247116"/>
                <a:gd name="connsiteY17" fmla="*/ 201892 h 397944"/>
                <a:gd name="connsiteX18" fmla="*/ 207150 w 247116"/>
                <a:gd name="connsiteY18" fmla="*/ 253412 h 397944"/>
                <a:gd name="connsiteX19" fmla="*/ 214760 w 247116"/>
                <a:gd name="connsiteY19" fmla="*/ 270948 h 397944"/>
                <a:gd name="connsiteX20" fmla="*/ 247117 w 247116"/>
                <a:gd name="connsiteY20" fmla="*/ 279349 h 397944"/>
                <a:gd name="connsiteX21" fmla="*/ 243869 w 247116"/>
                <a:gd name="connsiteY21" fmla="*/ 307286 h 397944"/>
                <a:gd name="connsiteX22" fmla="*/ 230267 w 247116"/>
                <a:gd name="connsiteY22" fmla="*/ 319964 h 397944"/>
                <a:gd name="connsiteX23" fmla="*/ 240935 w 247116"/>
                <a:gd name="connsiteY23" fmla="*/ 342128 h 397944"/>
                <a:gd name="connsiteX24" fmla="*/ 216913 w 247116"/>
                <a:gd name="connsiteY24" fmla="*/ 364302 h 397944"/>
                <a:gd name="connsiteX25" fmla="*/ 181185 w 247116"/>
                <a:gd name="connsiteY25" fmla="*/ 363912 h 397944"/>
                <a:gd name="connsiteX26" fmla="*/ 135722 w 247116"/>
                <a:gd name="connsiteY26" fmla="*/ 375456 h 397944"/>
                <a:gd name="connsiteX27" fmla="*/ 123263 w 247116"/>
                <a:gd name="connsiteY27" fmla="*/ 367198 h 397944"/>
                <a:gd name="connsiteX28" fmla="*/ 105604 w 247116"/>
                <a:gd name="connsiteY28" fmla="*/ 386801 h 397944"/>
                <a:gd name="connsiteX29" fmla="*/ 80896 w 247116"/>
                <a:gd name="connsiteY29" fmla="*/ 382067 h 397944"/>
                <a:gd name="connsiteX30" fmla="*/ 62132 w 247116"/>
                <a:gd name="connsiteY30" fmla="*/ 397945 h 397944"/>
                <a:gd name="connsiteX31" fmla="*/ 47930 w 247116"/>
                <a:gd name="connsiteY31" fmla="*/ 389658 h 397944"/>
                <a:gd name="connsiteX32" fmla="*/ 87096 w 247116"/>
                <a:gd name="connsiteY32" fmla="*/ 345500 h 397944"/>
                <a:gd name="connsiteX33" fmla="*/ 111004 w 247116"/>
                <a:gd name="connsiteY33" fmla="*/ 336299 h 397944"/>
                <a:gd name="connsiteX34" fmla="*/ 110795 w 247116"/>
                <a:gd name="connsiteY34" fmla="*/ 336261 h 397944"/>
                <a:gd name="connsiteX35" fmla="*/ 69085 w 247116"/>
                <a:gd name="connsiteY35" fmla="*/ 329127 h 397944"/>
                <a:gd name="connsiteX36" fmla="*/ 61531 w 247116"/>
                <a:gd name="connsiteY36" fmla="*/ 311991 h 397944"/>
                <a:gd name="connsiteX37" fmla="*/ 89440 w 247116"/>
                <a:gd name="connsiteY37" fmla="*/ 298532 h 397944"/>
                <a:gd name="connsiteX38" fmla="*/ 74809 w 247116"/>
                <a:gd name="connsiteY38" fmla="*/ 274920 h 397944"/>
                <a:gd name="connsiteX39" fmla="*/ 79886 w 247116"/>
                <a:gd name="connsiteY39" fmla="*/ 245811 h 397944"/>
                <a:gd name="connsiteX40" fmla="*/ 119577 w 247116"/>
                <a:gd name="connsiteY40" fmla="*/ 249860 h 397944"/>
                <a:gd name="connsiteX41" fmla="*/ 119624 w 247116"/>
                <a:gd name="connsiteY41" fmla="*/ 249860 h 397944"/>
                <a:gd name="connsiteX42" fmla="*/ 123558 w 247116"/>
                <a:gd name="connsiteY42" fmla="*/ 223733 h 397944"/>
                <a:gd name="connsiteX43" fmla="*/ 105670 w 247116"/>
                <a:gd name="connsiteY43" fmla="*/ 195615 h 397944"/>
                <a:gd name="connsiteX44" fmla="*/ 105270 w 247116"/>
                <a:gd name="connsiteY44" fmla="*/ 194967 h 397944"/>
                <a:gd name="connsiteX45" fmla="*/ 72838 w 247116"/>
                <a:gd name="connsiteY45" fmla="*/ 186852 h 397944"/>
                <a:gd name="connsiteX46" fmla="*/ 66475 w 247116"/>
                <a:gd name="connsiteY46" fmla="*/ 174298 h 397944"/>
                <a:gd name="connsiteX47" fmla="*/ 76181 w 247116"/>
                <a:gd name="connsiteY47" fmla="*/ 153390 h 397944"/>
                <a:gd name="connsiteX48" fmla="*/ 67399 w 247116"/>
                <a:gd name="connsiteY48" fmla="*/ 140379 h 397944"/>
                <a:gd name="connsiteX49" fmla="*/ 53016 w 247116"/>
                <a:gd name="connsiteY49" fmla="*/ 162649 h 397944"/>
                <a:gd name="connsiteX50" fmla="*/ 51454 w 247116"/>
                <a:gd name="connsiteY50" fmla="*/ 116957 h 397944"/>
                <a:gd name="connsiteX51" fmla="*/ 37967 w 247116"/>
                <a:gd name="connsiteY51" fmla="*/ 92316 h 397944"/>
                <a:gd name="connsiteX52" fmla="*/ 47663 w 247116"/>
                <a:gd name="connsiteY52" fmla="*/ 41300 h 397944"/>
                <a:gd name="connsiteX53" fmla="*/ 68409 w 247116"/>
                <a:gd name="connsiteY53" fmla="*/ 238 h 397944"/>
                <a:gd name="connsiteX54" fmla="*/ 89735 w 247116"/>
                <a:gd name="connsiteY54" fmla="*/ 4286 h 397944"/>
                <a:gd name="connsiteX55" fmla="*/ 121968 w 247116"/>
                <a:gd name="connsiteY55" fmla="*/ 0 h 39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47116" h="397944">
                  <a:moveTo>
                    <a:pt x="51016" y="197758"/>
                  </a:moveTo>
                  <a:lnTo>
                    <a:pt x="36700" y="229067"/>
                  </a:lnTo>
                  <a:lnTo>
                    <a:pt x="16516" y="219732"/>
                  </a:lnTo>
                  <a:lnTo>
                    <a:pt x="0" y="220351"/>
                  </a:lnTo>
                  <a:lnTo>
                    <a:pt x="5505" y="195862"/>
                  </a:lnTo>
                  <a:lnTo>
                    <a:pt x="0" y="171059"/>
                  </a:lnTo>
                  <a:lnTo>
                    <a:pt x="22393" y="169135"/>
                  </a:lnTo>
                  <a:lnTo>
                    <a:pt x="51016" y="197758"/>
                  </a:lnTo>
                  <a:close/>
                  <a:moveTo>
                    <a:pt x="121968" y="0"/>
                  </a:moveTo>
                  <a:lnTo>
                    <a:pt x="93421" y="54568"/>
                  </a:lnTo>
                  <a:lnTo>
                    <a:pt x="120625" y="47749"/>
                  </a:lnTo>
                  <a:lnTo>
                    <a:pt x="149885" y="48006"/>
                  </a:lnTo>
                  <a:lnTo>
                    <a:pt x="142923" y="88182"/>
                  </a:lnTo>
                  <a:lnTo>
                    <a:pt x="118910" y="131378"/>
                  </a:lnTo>
                  <a:lnTo>
                    <a:pt x="146523" y="134407"/>
                  </a:lnTo>
                  <a:lnTo>
                    <a:pt x="148647" y="139398"/>
                  </a:lnTo>
                  <a:lnTo>
                    <a:pt x="172431" y="194520"/>
                  </a:lnTo>
                  <a:lnTo>
                    <a:pt x="190710" y="201892"/>
                  </a:lnTo>
                  <a:lnTo>
                    <a:pt x="207150" y="253412"/>
                  </a:lnTo>
                  <a:lnTo>
                    <a:pt x="214760" y="270948"/>
                  </a:lnTo>
                  <a:lnTo>
                    <a:pt x="247117" y="279349"/>
                  </a:lnTo>
                  <a:lnTo>
                    <a:pt x="243869" y="307286"/>
                  </a:lnTo>
                  <a:lnTo>
                    <a:pt x="230267" y="319964"/>
                  </a:lnTo>
                  <a:lnTo>
                    <a:pt x="240935" y="342128"/>
                  </a:lnTo>
                  <a:lnTo>
                    <a:pt x="216913" y="364302"/>
                  </a:lnTo>
                  <a:lnTo>
                    <a:pt x="181185" y="363912"/>
                  </a:lnTo>
                  <a:lnTo>
                    <a:pt x="135722" y="375456"/>
                  </a:lnTo>
                  <a:lnTo>
                    <a:pt x="123263" y="367198"/>
                  </a:lnTo>
                  <a:lnTo>
                    <a:pt x="105604" y="386801"/>
                  </a:lnTo>
                  <a:lnTo>
                    <a:pt x="80896" y="382067"/>
                  </a:lnTo>
                  <a:lnTo>
                    <a:pt x="62132" y="397945"/>
                  </a:lnTo>
                  <a:lnTo>
                    <a:pt x="47930" y="389658"/>
                  </a:lnTo>
                  <a:lnTo>
                    <a:pt x="87096" y="345500"/>
                  </a:lnTo>
                  <a:lnTo>
                    <a:pt x="111004" y="336299"/>
                  </a:lnTo>
                  <a:lnTo>
                    <a:pt x="110795" y="336261"/>
                  </a:lnTo>
                  <a:lnTo>
                    <a:pt x="69085" y="329127"/>
                  </a:lnTo>
                  <a:lnTo>
                    <a:pt x="61531" y="311991"/>
                  </a:lnTo>
                  <a:lnTo>
                    <a:pt x="89440" y="298532"/>
                  </a:lnTo>
                  <a:lnTo>
                    <a:pt x="74809" y="274920"/>
                  </a:lnTo>
                  <a:lnTo>
                    <a:pt x="79886" y="245811"/>
                  </a:lnTo>
                  <a:lnTo>
                    <a:pt x="119577" y="249860"/>
                  </a:lnTo>
                  <a:lnTo>
                    <a:pt x="119624" y="249860"/>
                  </a:lnTo>
                  <a:lnTo>
                    <a:pt x="123558" y="223733"/>
                  </a:lnTo>
                  <a:lnTo>
                    <a:pt x="105670" y="195615"/>
                  </a:lnTo>
                  <a:lnTo>
                    <a:pt x="105270" y="194967"/>
                  </a:lnTo>
                  <a:lnTo>
                    <a:pt x="72838" y="186852"/>
                  </a:lnTo>
                  <a:lnTo>
                    <a:pt x="66475" y="174298"/>
                  </a:lnTo>
                  <a:lnTo>
                    <a:pt x="76181" y="153390"/>
                  </a:lnTo>
                  <a:lnTo>
                    <a:pt x="67399" y="140379"/>
                  </a:lnTo>
                  <a:lnTo>
                    <a:pt x="53016" y="162649"/>
                  </a:lnTo>
                  <a:lnTo>
                    <a:pt x="51454" y="116957"/>
                  </a:lnTo>
                  <a:lnTo>
                    <a:pt x="37967" y="92316"/>
                  </a:lnTo>
                  <a:lnTo>
                    <a:pt x="47663" y="41300"/>
                  </a:lnTo>
                  <a:lnTo>
                    <a:pt x="68409" y="238"/>
                  </a:lnTo>
                  <a:lnTo>
                    <a:pt x="89735" y="4286"/>
                  </a:lnTo>
                  <a:lnTo>
                    <a:pt x="121968" y="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EE3CBBC-1094-2846-B982-6160165B2C2F}"/>
                </a:ext>
              </a:extLst>
            </p:cNvPr>
            <p:cNvSpPr/>
            <p:nvPr/>
          </p:nvSpPr>
          <p:spPr>
            <a:xfrm>
              <a:off x="9308601" y="4173874"/>
              <a:ext cx="178479" cy="89554"/>
            </a:xfrm>
            <a:custGeom>
              <a:avLst/>
              <a:gdLst>
                <a:gd name="connsiteX0" fmla="*/ 42710 w 178479"/>
                <a:gd name="connsiteY0" fmla="*/ 72876 h 89554"/>
                <a:gd name="connsiteX1" fmla="*/ 46691 w 178479"/>
                <a:gd name="connsiteY1" fmla="*/ 57636 h 89554"/>
                <a:gd name="connsiteX2" fmla="*/ 40014 w 178479"/>
                <a:gd name="connsiteY2" fmla="*/ 33090 h 89554"/>
                <a:gd name="connsiteX3" fmla="*/ 24584 w 178479"/>
                <a:gd name="connsiteY3" fmla="*/ 19717 h 89554"/>
                <a:gd name="connsiteX4" fmla="*/ 9782 w 178479"/>
                <a:gd name="connsiteY4" fmla="*/ 15535 h 89554"/>
                <a:gd name="connsiteX5" fmla="*/ 0 w 178479"/>
                <a:gd name="connsiteY5" fmla="*/ 4334 h 89554"/>
                <a:gd name="connsiteX6" fmla="*/ 3257 w 178479"/>
                <a:gd name="connsiteY6" fmla="*/ 0 h 89554"/>
                <a:gd name="connsiteX7" fmla="*/ 25832 w 178479"/>
                <a:gd name="connsiteY7" fmla="*/ 6267 h 89554"/>
                <a:gd name="connsiteX8" fmla="*/ 65151 w 178479"/>
                <a:gd name="connsiteY8" fmla="*/ 12182 h 89554"/>
                <a:gd name="connsiteX9" fmla="*/ 101508 w 178479"/>
                <a:gd name="connsiteY9" fmla="*/ 29632 h 89554"/>
                <a:gd name="connsiteX10" fmla="*/ 106194 w 178479"/>
                <a:gd name="connsiteY10" fmla="*/ 36357 h 89554"/>
                <a:gd name="connsiteX11" fmla="*/ 122387 w 178479"/>
                <a:gd name="connsiteY11" fmla="*/ 30671 h 89554"/>
                <a:gd name="connsiteX12" fmla="*/ 147295 w 178479"/>
                <a:gd name="connsiteY12" fmla="*/ 38233 h 89554"/>
                <a:gd name="connsiteX13" fmla="*/ 155477 w 178479"/>
                <a:gd name="connsiteY13" fmla="*/ 52997 h 89554"/>
                <a:gd name="connsiteX14" fmla="*/ 172260 w 178479"/>
                <a:gd name="connsiteY14" fmla="*/ 61293 h 89554"/>
                <a:gd name="connsiteX15" fmla="*/ 165325 w 178479"/>
                <a:gd name="connsiteY15" fmla="*/ 66208 h 89554"/>
                <a:gd name="connsiteX16" fmla="*/ 178479 w 178479"/>
                <a:gd name="connsiteY16" fmla="*/ 85420 h 89554"/>
                <a:gd name="connsiteX17" fmla="*/ 174841 w 178479"/>
                <a:gd name="connsiteY17" fmla="*/ 89554 h 89554"/>
                <a:gd name="connsiteX18" fmla="*/ 160439 w 178479"/>
                <a:gd name="connsiteY18" fmla="*/ 87459 h 89554"/>
                <a:gd name="connsiteX19" fmla="*/ 140541 w 178479"/>
                <a:gd name="connsiteY19" fmla="*/ 77286 h 89554"/>
                <a:gd name="connsiteX20" fmla="*/ 133998 w 178479"/>
                <a:gd name="connsiteY20" fmla="*/ 83068 h 89554"/>
                <a:gd name="connsiteX21" fmla="*/ 96888 w 178479"/>
                <a:gd name="connsiteY21" fmla="*/ 88583 h 89554"/>
                <a:gd name="connsiteX22" fmla="*/ 71161 w 178479"/>
                <a:gd name="connsiteY22" fmla="*/ 71180 h 89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8479" h="89554">
                  <a:moveTo>
                    <a:pt x="42710" y="72876"/>
                  </a:moveTo>
                  <a:lnTo>
                    <a:pt x="46691" y="57636"/>
                  </a:lnTo>
                  <a:lnTo>
                    <a:pt x="40014" y="33090"/>
                  </a:lnTo>
                  <a:lnTo>
                    <a:pt x="24584" y="19717"/>
                  </a:lnTo>
                  <a:lnTo>
                    <a:pt x="9782" y="15535"/>
                  </a:lnTo>
                  <a:lnTo>
                    <a:pt x="0" y="4334"/>
                  </a:lnTo>
                  <a:lnTo>
                    <a:pt x="3257" y="0"/>
                  </a:lnTo>
                  <a:lnTo>
                    <a:pt x="25832" y="6267"/>
                  </a:lnTo>
                  <a:lnTo>
                    <a:pt x="65151" y="12182"/>
                  </a:lnTo>
                  <a:lnTo>
                    <a:pt x="101508" y="29632"/>
                  </a:lnTo>
                  <a:lnTo>
                    <a:pt x="106194" y="36357"/>
                  </a:lnTo>
                  <a:lnTo>
                    <a:pt x="122387" y="30671"/>
                  </a:lnTo>
                  <a:lnTo>
                    <a:pt x="147295" y="38233"/>
                  </a:lnTo>
                  <a:lnTo>
                    <a:pt x="155477" y="52997"/>
                  </a:lnTo>
                  <a:lnTo>
                    <a:pt x="172260" y="61293"/>
                  </a:lnTo>
                  <a:lnTo>
                    <a:pt x="165325" y="66208"/>
                  </a:lnTo>
                  <a:lnTo>
                    <a:pt x="178479" y="85420"/>
                  </a:lnTo>
                  <a:lnTo>
                    <a:pt x="174841" y="89554"/>
                  </a:lnTo>
                  <a:lnTo>
                    <a:pt x="160439" y="87459"/>
                  </a:lnTo>
                  <a:lnTo>
                    <a:pt x="140541" y="77286"/>
                  </a:lnTo>
                  <a:lnTo>
                    <a:pt x="133998" y="83068"/>
                  </a:lnTo>
                  <a:lnTo>
                    <a:pt x="96888" y="88583"/>
                  </a:lnTo>
                  <a:lnTo>
                    <a:pt x="71161" y="7118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C858316D-651F-6F47-8972-210E33D34200}"/>
                </a:ext>
              </a:extLst>
            </p:cNvPr>
            <p:cNvSpPr/>
            <p:nvPr/>
          </p:nvSpPr>
          <p:spPr>
            <a:xfrm>
              <a:off x="6785362" y="5308520"/>
              <a:ext cx="76552" cy="98488"/>
            </a:xfrm>
            <a:custGeom>
              <a:avLst/>
              <a:gdLst>
                <a:gd name="connsiteX0" fmla="*/ 52569 w 76552"/>
                <a:gd name="connsiteY0" fmla="*/ 86506 h 98488"/>
                <a:gd name="connsiteX1" fmla="*/ 42329 w 76552"/>
                <a:gd name="connsiteY1" fmla="*/ 96593 h 98488"/>
                <a:gd name="connsiteX2" fmla="*/ 29547 w 76552"/>
                <a:gd name="connsiteY2" fmla="*/ 98488 h 98488"/>
                <a:gd name="connsiteX3" fmla="*/ 25908 w 76552"/>
                <a:gd name="connsiteY3" fmla="*/ 91011 h 98488"/>
                <a:gd name="connsiteX4" fmla="*/ 19936 w 76552"/>
                <a:gd name="connsiteY4" fmla="*/ 89897 h 98488"/>
                <a:gd name="connsiteX5" fmla="*/ 11668 w 76552"/>
                <a:gd name="connsiteY5" fmla="*/ 97098 h 98488"/>
                <a:gd name="connsiteX6" fmla="*/ 0 w 76552"/>
                <a:gd name="connsiteY6" fmla="*/ 91621 h 98488"/>
                <a:gd name="connsiteX7" fmla="*/ 6772 w 76552"/>
                <a:gd name="connsiteY7" fmla="*/ 80286 h 98488"/>
                <a:gd name="connsiteX8" fmla="*/ 9097 w 76552"/>
                <a:gd name="connsiteY8" fmla="*/ 68189 h 98488"/>
                <a:gd name="connsiteX9" fmla="*/ 13706 w 76552"/>
                <a:gd name="connsiteY9" fmla="*/ 56807 h 98488"/>
                <a:gd name="connsiteX10" fmla="*/ 3343 w 76552"/>
                <a:gd name="connsiteY10" fmla="*/ 41119 h 98488"/>
                <a:gd name="connsiteX11" fmla="*/ 1229 w 76552"/>
                <a:gd name="connsiteY11" fmla="*/ 22908 h 98488"/>
                <a:gd name="connsiteX12" fmla="*/ 15126 w 76552"/>
                <a:gd name="connsiteY12" fmla="*/ 0 h 98488"/>
                <a:gd name="connsiteX13" fmla="*/ 24194 w 76552"/>
                <a:gd name="connsiteY13" fmla="*/ 2934 h 98488"/>
                <a:gd name="connsiteX14" fmla="*/ 43863 w 76552"/>
                <a:gd name="connsiteY14" fmla="*/ 9239 h 98488"/>
                <a:gd name="connsiteX15" fmla="*/ 72133 w 76552"/>
                <a:gd name="connsiteY15" fmla="*/ 31718 h 98488"/>
                <a:gd name="connsiteX16" fmla="*/ 76553 w 76552"/>
                <a:gd name="connsiteY16" fmla="*/ 42615 h 98488"/>
                <a:gd name="connsiteX17" fmla="*/ 60751 w 76552"/>
                <a:gd name="connsiteY17" fmla="*/ 66942 h 98488"/>
                <a:gd name="connsiteX18" fmla="*/ 52569 w 76552"/>
                <a:gd name="connsiteY18" fmla="*/ 86506 h 9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552" h="98488">
                  <a:moveTo>
                    <a:pt x="52569" y="86506"/>
                  </a:moveTo>
                  <a:lnTo>
                    <a:pt x="42329" y="96593"/>
                  </a:lnTo>
                  <a:lnTo>
                    <a:pt x="29547" y="98488"/>
                  </a:lnTo>
                  <a:lnTo>
                    <a:pt x="25908" y="91011"/>
                  </a:lnTo>
                  <a:lnTo>
                    <a:pt x="19936" y="89897"/>
                  </a:lnTo>
                  <a:lnTo>
                    <a:pt x="11668" y="97098"/>
                  </a:lnTo>
                  <a:lnTo>
                    <a:pt x="0" y="91621"/>
                  </a:lnTo>
                  <a:lnTo>
                    <a:pt x="6772" y="80286"/>
                  </a:lnTo>
                  <a:lnTo>
                    <a:pt x="9097" y="68189"/>
                  </a:lnTo>
                  <a:lnTo>
                    <a:pt x="13706" y="56807"/>
                  </a:lnTo>
                  <a:lnTo>
                    <a:pt x="3343" y="41119"/>
                  </a:lnTo>
                  <a:lnTo>
                    <a:pt x="1229" y="22908"/>
                  </a:lnTo>
                  <a:lnTo>
                    <a:pt x="15126" y="0"/>
                  </a:lnTo>
                  <a:lnTo>
                    <a:pt x="24194" y="2934"/>
                  </a:lnTo>
                  <a:lnTo>
                    <a:pt x="43863" y="9239"/>
                  </a:lnTo>
                  <a:lnTo>
                    <a:pt x="72133" y="31718"/>
                  </a:lnTo>
                  <a:lnTo>
                    <a:pt x="76553" y="42615"/>
                  </a:lnTo>
                  <a:lnTo>
                    <a:pt x="60751" y="66942"/>
                  </a:lnTo>
                  <a:lnTo>
                    <a:pt x="52569" y="8650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9B6B755-951F-F042-B5F9-340E1E229C4E}"/>
                </a:ext>
              </a:extLst>
            </p:cNvPr>
            <p:cNvSpPr/>
            <p:nvPr/>
          </p:nvSpPr>
          <p:spPr>
            <a:xfrm>
              <a:off x="8154885" y="5165198"/>
              <a:ext cx="114966" cy="171192"/>
            </a:xfrm>
            <a:custGeom>
              <a:avLst/>
              <a:gdLst>
                <a:gd name="connsiteX0" fmla="*/ 114967 w 114966"/>
                <a:gd name="connsiteY0" fmla="*/ 138731 h 171192"/>
                <a:gd name="connsiteX1" fmla="*/ 73095 w 114966"/>
                <a:gd name="connsiteY1" fmla="*/ 154333 h 171192"/>
                <a:gd name="connsiteX2" fmla="*/ 58245 w 114966"/>
                <a:gd name="connsiteY2" fmla="*/ 163468 h 171192"/>
                <a:gd name="connsiteX3" fmla="*/ 34176 w 114966"/>
                <a:gd name="connsiteY3" fmla="*/ 171193 h 171192"/>
                <a:gd name="connsiteX4" fmla="*/ 10373 w 114966"/>
                <a:gd name="connsiteY4" fmla="*/ 163630 h 171192"/>
                <a:gd name="connsiteX5" fmla="*/ 11582 w 114966"/>
                <a:gd name="connsiteY5" fmla="*/ 153124 h 171192"/>
                <a:gd name="connsiteX6" fmla="*/ 0 w 114966"/>
                <a:gd name="connsiteY6" fmla="*/ 130149 h 171192"/>
                <a:gd name="connsiteX7" fmla="*/ 6963 w 114966"/>
                <a:gd name="connsiteY7" fmla="*/ 99974 h 171192"/>
                <a:gd name="connsiteX8" fmla="*/ 18221 w 114966"/>
                <a:gd name="connsiteY8" fmla="*/ 77486 h 171192"/>
                <a:gd name="connsiteX9" fmla="*/ 11135 w 114966"/>
                <a:gd name="connsiteY9" fmla="*/ 39271 h 171192"/>
                <a:gd name="connsiteX10" fmla="*/ 7486 w 114966"/>
                <a:gd name="connsiteY10" fmla="*/ 18983 h 171192"/>
                <a:gd name="connsiteX11" fmla="*/ 8115 w 114966"/>
                <a:gd name="connsiteY11" fmla="*/ 3667 h 171192"/>
                <a:gd name="connsiteX12" fmla="*/ 54512 w 114966"/>
                <a:gd name="connsiteY12" fmla="*/ 2391 h 171192"/>
                <a:gd name="connsiteX13" fmla="*/ 66313 w 114966"/>
                <a:gd name="connsiteY13" fmla="*/ 4362 h 171192"/>
                <a:gd name="connsiteX14" fmla="*/ 74933 w 114966"/>
                <a:gd name="connsiteY14" fmla="*/ 0 h 171192"/>
                <a:gd name="connsiteX15" fmla="*/ 87287 w 114966"/>
                <a:gd name="connsiteY15" fmla="*/ 2152 h 171192"/>
                <a:gd name="connsiteX16" fmla="*/ 85315 w 114966"/>
                <a:gd name="connsiteY16" fmla="*/ 10573 h 171192"/>
                <a:gd name="connsiteX17" fmla="*/ 96469 w 114966"/>
                <a:gd name="connsiteY17" fmla="*/ 24489 h 171192"/>
                <a:gd name="connsiteX18" fmla="*/ 96421 w 114966"/>
                <a:gd name="connsiteY18" fmla="*/ 44044 h 171192"/>
                <a:gd name="connsiteX19" fmla="*/ 98965 w 114966"/>
                <a:gd name="connsiteY19" fmla="*/ 65208 h 171192"/>
                <a:gd name="connsiteX20" fmla="*/ 105670 w 114966"/>
                <a:gd name="connsiteY20" fmla="*/ 74990 h 171192"/>
                <a:gd name="connsiteX21" fmla="*/ 99755 w 114966"/>
                <a:gd name="connsiteY21" fmla="*/ 99117 h 171192"/>
                <a:gd name="connsiteX22" fmla="*/ 101879 w 114966"/>
                <a:gd name="connsiteY22" fmla="*/ 112423 h 171192"/>
                <a:gd name="connsiteX23" fmla="*/ 109004 w 114966"/>
                <a:gd name="connsiteY23" fmla="*/ 129359 h 171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4966" h="171192">
                  <a:moveTo>
                    <a:pt x="114967" y="138731"/>
                  </a:moveTo>
                  <a:lnTo>
                    <a:pt x="73095" y="154333"/>
                  </a:lnTo>
                  <a:lnTo>
                    <a:pt x="58245" y="163468"/>
                  </a:lnTo>
                  <a:lnTo>
                    <a:pt x="34176" y="171193"/>
                  </a:lnTo>
                  <a:lnTo>
                    <a:pt x="10373" y="163630"/>
                  </a:lnTo>
                  <a:lnTo>
                    <a:pt x="11582" y="153124"/>
                  </a:lnTo>
                  <a:lnTo>
                    <a:pt x="0" y="130149"/>
                  </a:lnTo>
                  <a:lnTo>
                    <a:pt x="6963" y="99974"/>
                  </a:lnTo>
                  <a:lnTo>
                    <a:pt x="18221" y="77486"/>
                  </a:lnTo>
                  <a:lnTo>
                    <a:pt x="11135" y="39271"/>
                  </a:lnTo>
                  <a:lnTo>
                    <a:pt x="7486" y="18983"/>
                  </a:lnTo>
                  <a:lnTo>
                    <a:pt x="8115" y="3667"/>
                  </a:lnTo>
                  <a:lnTo>
                    <a:pt x="54512" y="2391"/>
                  </a:lnTo>
                  <a:lnTo>
                    <a:pt x="66313" y="4362"/>
                  </a:lnTo>
                  <a:lnTo>
                    <a:pt x="74933" y="0"/>
                  </a:lnTo>
                  <a:lnTo>
                    <a:pt x="87287" y="2152"/>
                  </a:lnTo>
                  <a:lnTo>
                    <a:pt x="85315" y="10573"/>
                  </a:lnTo>
                  <a:lnTo>
                    <a:pt x="96469" y="24489"/>
                  </a:lnTo>
                  <a:lnTo>
                    <a:pt x="96421" y="44044"/>
                  </a:lnTo>
                  <a:lnTo>
                    <a:pt x="98965" y="65208"/>
                  </a:lnTo>
                  <a:lnTo>
                    <a:pt x="105670" y="74990"/>
                  </a:lnTo>
                  <a:lnTo>
                    <a:pt x="99755" y="99117"/>
                  </a:lnTo>
                  <a:lnTo>
                    <a:pt x="101879" y="112423"/>
                  </a:lnTo>
                  <a:lnTo>
                    <a:pt x="109004" y="12935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B4D5ECFF-BCD7-0049-836F-863D56F1B745}"/>
                </a:ext>
              </a:extLst>
            </p:cNvPr>
            <p:cNvSpPr/>
            <p:nvPr/>
          </p:nvSpPr>
          <p:spPr>
            <a:xfrm>
              <a:off x="6284014" y="1047750"/>
              <a:ext cx="1631470" cy="2405481"/>
            </a:xfrm>
            <a:custGeom>
              <a:avLst/>
              <a:gdLst>
                <a:gd name="connsiteX0" fmla="*/ 708612 w 1631470"/>
                <a:gd name="connsiteY0" fmla="*/ 227714 h 2405481"/>
                <a:gd name="connsiteX1" fmla="*/ 798281 w 1631470"/>
                <a:gd name="connsiteY1" fmla="*/ 98127 h 2405481"/>
                <a:gd name="connsiteX2" fmla="*/ 891987 w 1631470"/>
                <a:gd name="connsiteY2" fmla="*/ 108280 h 2405481"/>
                <a:gd name="connsiteX3" fmla="*/ 926049 w 1631470"/>
                <a:gd name="connsiteY3" fmla="*/ 23012 h 2405481"/>
                <a:gd name="connsiteX4" fmla="*/ 1020442 w 1631470"/>
                <a:gd name="connsiteY4" fmla="*/ 0 h 2405481"/>
                <a:gd name="connsiteX5" fmla="*/ 1233754 w 1631470"/>
                <a:gd name="connsiteY5" fmla="*/ 29975 h 2405481"/>
                <a:gd name="connsiteX6" fmla="*/ 1400813 w 1631470"/>
                <a:gd name="connsiteY6" fmla="*/ 207026 h 2405481"/>
                <a:gd name="connsiteX7" fmla="*/ 1351493 w 1631470"/>
                <a:gd name="connsiteY7" fmla="*/ 286179 h 2405481"/>
                <a:gd name="connsiteX8" fmla="*/ 1249328 w 1631470"/>
                <a:gd name="connsiteY8" fmla="*/ 294970 h 2405481"/>
                <a:gd name="connsiteX9" fmla="*/ 1105576 w 1631470"/>
                <a:gd name="connsiteY9" fmla="*/ 314306 h 2405481"/>
                <a:gd name="connsiteX10" fmla="*/ 1119025 w 1631470"/>
                <a:gd name="connsiteY10" fmla="*/ 349025 h 2405481"/>
                <a:gd name="connsiteX11" fmla="*/ 1213561 w 1631470"/>
                <a:gd name="connsiteY11" fmla="*/ 327660 h 2405481"/>
                <a:gd name="connsiteX12" fmla="*/ 1294009 w 1631470"/>
                <a:gd name="connsiteY12" fmla="*/ 393506 h 2405481"/>
                <a:gd name="connsiteX13" fmla="*/ 1345854 w 1631470"/>
                <a:gd name="connsiteY13" fmla="*/ 335175 h 2405481"/>
                <a:gd name="connsiteX14" fmla="*/ 1368057 w 1631470"/>
                <a:gd name="connsiteY14" fmla="*/ 403279 h 2405481"/>
                <a:gd name="connsiteX15" fmla="*/ 1338739 w 1631470"/>
                <a:gd name="connsiteY15" fmla="*/ 507740 h 2405481"/>
                <a:gd name="connsiteX16" fmla="*/ 1406728 w 1631470"/>
                <a:gd name="connsiteY16" fmla="*/ 441779 h 2405481"/>
                <a:gd name="connsiteX17" fmla="*/ 1536411 w 1631470"/>
                <a:gd name="connsiteY17" fmla="*/ 369865 h 2405481"/>
                <a:gd name="connsiteX18" fmla="*/ 1616469 w 1631470"/>
                <a:gd name="connsiteY18" fmla="*/ 406184 h 2405481"/>
                <a:gd name="connsiteX19" fmla="*/ 1631471 w 1631470"/>
                <a:gd name="connsiteY19" fmla="*/ 483441 h 2405481"/>
                <a:gd name="connsiteX20" fmla="*/ 1522590 w 1631470"/>
                <a:gd name="connsiteY20" fmla="*/ 604104 h 2405481"/>
                <a:gd name="connsiteX21" fmla="*/ 1507512 w 1631470"/>
                <a:gd name="connsiteY21" fmla="*/ 641185 h 2405481"/>
                <a:gd name="connsiteX22" fmla="*/ 1422149 w 1631470"/>
                <a:gd name="connsiteY22" fmla="*/ 668484 h 2405481"/>
                <a:gd name="connsiteX23" fmla="*/ 1484005 w 1631470"/>
                <a:gd name="connsiteY23" fmla="*/ 675970 h 2405481"/>
                <a:gd name="connsiteX24" fmla="*/ 1452763 w 1631470"/>
                <a:gd name="connsiteY24" fmla="*/ 785584 h 2405481"/>
                <a:gd name="connsiteX25" fmla="*/ 1431264 w 1631470"/>
                <a:gd name="connsiteY25" fmla="*/ 877005 h 2405481"/>
                <a:gd name="connsiteX26" fmla="*/ 1432103 w 1631470"/>
                <a:gd name="connsiteY26" fmla="*/ 1022328 h 2405481"/>
                <a:gd name="connsiteX27" fmla="*/ 1464173 w 1631470"/>
                <a:gd name="connsiteY27" fmla="*/ 1101709 h 2405481"/>
                <a:gd name="connsiteX28" fmla="*/ 1422454 w 1631470"/>
                <a:gd name="connsiteY28" fmla="*/ 1106596 h 2405481"/>
                <a:gd name="connsiteX29" fmla="*/ 1378534 w 1631470"/>
                <a:gd name="connsiteY29" fmla="*/ 1143552 h 2405481"/>
                <a:gd name="connsiteX30" fmla="*/ 1427816 w 1631470"/>
                <a:gd name="connsiteY30" fmla="*/ 1203560 h 2405481"/>
                <a:gd name="connsiteX31" fmla="*/ 1434093 w 1631470"/>
                <a:gd name="connsiteY31" fmla="*/ 1295248 h 2405481"/>
                <a:gd name="connsiteX32" fmla="*/ 1405538 w 1631470"/>
                <a:gd name="connsiteY32" fmla="*/ 1304925 h 2405481"/>
                <a:gd name="connsiteX33" fmla="*/ 1440142 w 1631470"/>
                <a:gd name="connsiteY33" fmla="*/ 1392117 h 2405481"/>
                <a:gd name="connsiteX34" fmla="*/ 1380811 w 1631470"/>
                <a:gd name="connsiteY34" fmla="*/ 1399184 h 2405481"/>
                <a:gd name="connsiteX35" fmla="*/ 1411786 w 1631470"/>
                <a:gd name="connsiteY35" fmla="*/ 1438618 h 2405481"/>
                <a:gd name="connsiteX36" fmla="*/ 1403032 w 1631470"/>
                <a:gd name="connsiteY36" fmla="*/ 1472041 h 2405481"/>
                <a:gd name="connsiteX37" fmla="*/ 1365371 w 1631470"/>
                <a:gd name="connsiteY37" fmla="*/ 1486500 h 2405481"/>
                <a:gd name="connsiteX38" fmla="*/ 1328156 w 1631470"/>
                <a:gd name="connsiteY38" fmla="*/ 1486767 h 2405481"/>
                <a:gd name="connsiteX39" fmla="*/ 1361608 w 1631470"/>
                <a:gd name="connsiteY39" fmla="*/ 1548498 h 2405481"/>
                <a:gd name="connsiteX40" fmla="*/ 1361980 w 1631470"/>
                <a:gd name="connsiteY40" fmla="*/ 1587818 h 2405481"/>
                <a:gd name="connsiteX41" fmla="*/ 1309125 w 1631470"/>
                <a:gd name="connsiteY41" fmla="*/ 1551308 h 2405481"/>
                <a:gd name="connsiteX42" fmla="*/ 1295381 w 1631470"/>
                <a:gd name="connsiteY42" fmla="*/ 1575016 h 2405481"/>
                <a:gd name="connsiteX43" fmla="*/ 1331433 w 1631470"/>
                <a:gd name="connsiteY43" fmla="*/ 1596857 h 2405481"/>
                <a:gd name="connsiteX44" fmla="*/ 1366428 w 1631470"/>
                <a:gd name="connsiteY44" fmla="*/ 1649016 h 2405481"/>
                <a:gd name="connsiteX45" fmla="*/ 1376553 w 1631470"/>
                <a:gd name="connsiteY45" fmla="*/ 1715262 h 2405481"/>
                <a:gd name="connsiteX46" fmla="*/ 1328947 w 1631470"/>
                <a:gd name="connsiteY46" fmla="*/ 1730721 h 2405481"/>
                <a:gd name="connsiteX47" fmla="*/ 1308364 w 1631470"/>
                <a:gd name="connsiteY47" fmla="*/ 1699641 h 2405481"/>
                <a:gd name="connsiteX48" fmla="*/ 1275340 w 1631470"/>
                <a:gd name="connsiteY48" fmla="*/ 1652207 h 2405481"/>
                <a:gd name="connsiteX49" fmla="*/ 1284475 w 1631470"/>
                <a:gd name="connsiteY49" fmla="*/ 1708109 h 2405481"/>
                <a:gd name="connsiteX50" fmla="*/ 1253452 w 1631470"/>
                <a:gd name="connsiteY50" fmla="*/ 1750124 h 2405481"/>
                <a:gd name="connsiteX51" fmla="*/ 1323842 w 1631470"/>
                <a:gd name="connsiteY51" fmla="*/ 1753467 h 2405481"/>
                <a:gd name="connsiteX52" fmla="*/ 1360656 w 1631470"/>
                <a:gd name="connsiteY52" fmla="*/ 1757763 h 2405481"/>
                <a:gd name="connsiteX53" fmla="*/ 1289075 w 1631470"/>
                <a:gd name="connsiteY53" fmla="*/ 1824714 h 2405481"/>
                <a:gd name="connsiteX54" fmla="*/ 1216485 w 1631470"/>
                <a:gd name="connsiteY54" fmla="*/ 1883064 h 2405481"/>
                <a:gd name="connsiteX55" fmla="*/ 1138333 w 1631470"/>
                <a:gd name="connsiteY55" fmla="*/ 1907981 h 2405481"/>
                <a:gd name="connsiteX56" fmla="*/ 1108872 w 1631470"/>
                <a:gd name="connsiteY56" fmla="*/ 1908296 h 2405481"/>
                <a:gd name="connsiteX57" fmla="*/ 1081249 w 1631470"/>
                <a:gd name="connsiteY57" fmla="*/ 1935652 h 2405481"/>
                <a:gd name="connsiteX58" fmla="*/ 1044092 w 1631470"/>
                <a:gd name="connsiteY58" fmla="*/ 2008375 h 2405481"/>
                <a:gd name="connsiteX59" fmla="*/ 986657 w 1631470"/>
                <a:gd name="connsiteY59" fmla="*/ 2054943 h 2405481"/>
                <a:gd name="connsiteX60" fmla="*/ 968207 w 1631470"/>
                <a:gd name="connsiteY60" fmla="*/ 2057638 h 2405481"/>
                <a:gd name="connsiteX61" fmla="*/ 932650 w 1631470"/>
                <a:gd name="connsiteY61" fmla="*/ 2073631 h 2405481"/>
                <a:gd name="connsiteX62" fmla="*/ 894264 w 1631470"/>
                <a:gd name="connsiteY62" fmla="*/ 2088709 h 2405481"/>
                <a:gd name="connsiteX63" fmla="*/ 871385 w 1631470"/>
                <a:gd name="connsiteY63" fmla="*/ 2127971 h 2405481"/>
                <a:gd name="connsiteX64" fmla="*/ 871023 w 1631470"/>
                <a:gd name="connsiteY64" fmla="*/ 2171386 h 2405481"/>
                <a:gd name="connsiteX65" fmla="*/ 857507 w 1631470"/>
                <a:gd name="connsiteY65" fmla="*/ 2211067 h 2405481"/>
                <a:gd name="connsiteX66" fmla="*/ 813959 w 1631470"/>
                <a:gd name="connsiteY66" fmla="*/ 2258206 h 2405481"/>
                <a:gd name="connsiteX67" fmla="*/ 824712 w 1631470"/>
                <a:gd name="connsiteY67" fmla="*/ 2303021 h 2405481"/>
                <a:gd name="connsiteX68" fmla="*/ 812711 w 1631470"/>
                <a:gd name="connsiteY68" fmla="*/ 2349217 h 2405481"/>
                <a:gd name="connsiteX69" fmla="*/ 799024 w 1631470"/>
                <a:gd name="connsiteY69" fmla="*/ 2402224 h 2405481"/>
                <a:gd name="connsiteX70" fmla="*/ 761390 w 1631470"/>
                <a:gd name="connsiteY70" fmla="*/ 2405482 h 2405481"/>
                <a:gd name="connsiteX71" fmla="*/ 721976 w 1631470"/>
                <a:gd name="connsiteY71" fmla="*/ 2361343 h 2405481"/>
                <a:gd name="connsiteX72" fmla="*/ 668579 w 1631470"/>
                <a:gd name="connsiteY72" fmla="*/ 2361067 h 2405481"/>
                <a:gd name="connsiteX73" fmla="*/ 642661 w 1631470"/>
                <a:gd name="connsiteY73" fmla="*/ 2330777 h 2405481"/>
                <a:gd name="connsiteX74" fmla="*/ 624849 w 1631470"/>
                <a:gd name="connsiteY74" fmla="*/ 2275484 h 2405481"/>
                <a:gd name="connsiteX75" fmla="*/ 578567 w 1631470"/>
                <a:gd name="connsiteY75" fmla="*/ 2202418 h 2405481"/>
                <a:gd name="connsiteX76" fmla="*/ 565032 w 1631470"/>
                <a:gd name="connsiteY76" fmla="*/ 2162832 h 2405481"/>
                <a:gd name="connsiteX77" fmla="*/ 561384 w 1631470"/>
                <a:gd name="connsiteY77" fmla="*/ 2106711 h 2405481"/>
                <a:gd name="connsiteX78" fmla="*/ 524389 w 1631470"/>
                <a:gd name="connsiteY78" fmla="*/ 2047018 h 2405481"/>
                <a:gd name="connsiteX79" fmla="*/ 534010 w 1631470"/>
                <a:gd name="connsiteY79" fmla="*/ 1997774 h 2405481"/>
                <a:gd name="connsiteX80" fmla="*/ 516188 w 1631470"/>
                <a:gd name="connsiteY80" fmla="*/ 1973694 h 2405481"/>
                <a:gd name="connsiteX81" fmla="*/ 542592 w 1631470"/>
                <a:gd name="connsiteY81" fmla="*/ 1891246 h 2405481"/>
                <a:gd name="connsiteX82" fmla="*/ 582787 w 1631470"/>
                <a:gd name="connsiteY82" fmla="*/ 1864119 h 2405481"/>
                <a:gd name="connsiteX83" fmla="*/ 593331 w 1631470"/>
                <a:gd name="connsiteY83" fmla="*/ 1833058 h 2405481"/>
                <a:gd name="connsiteX84" fmla="*/ 598922 w 1631470"/>
                <a:gd name="connsiteY84" fmla="*/ 1773412 h 2405481"/>
                <a:gd name="connsiteX85" fmla="*/ 568414 w 1631470"/>
                <a:gd name="connsiteY85" fmla="*/ 1800720 h 2405481"/>
                <a:gd name="connsiteX86" fmla="*/ 553869 w 1631470"/>
                <a:gd name="connsiteY86" fmla="*/ 1812055 h 2405481"/>
                <a:gd name="connsiteX87" fmla="*/ 529885 w 1631470"/>
                <a:gd name="connsiteY87" fmla="*/ 1822847 h 2405481"/>
                <a:gd name="connsiteX88" fmla="*/ 497109 w 1631470"/>
                <a:gd name="connsiteY88" fmla="*/ 1798034 h 2405481"/>
                <a:gd name="connsiteX89" fmla="*/ 495329 w 1631470"/>
                <a:gd name="connsiteY89" fmla="*/ 1745161 h 2405481"/>
                <a:gd name="connsiteX90" fmla="*/ 505777 w 1631470"/>
                <a:gd name="connsiteY90" fmla="*/ 1702508 h 2405481"/>
                <a:gd name="connsiteX91" fmla="*/ 530542 w 1631470"/>
                <a:gd name="connsiteY91" fmla="*/ 1701336 h 2405481"/>
                <a:gd name="connsiteX92" fmla="*/ 585063 w 1631470"/>
                <a:gd name="connsiteY92" fmla="*/ 1722815 h 2405481"/>
                <a:gd name="connsiteX93" fmla="*/ 539144 w 1631470"/>
                <a:gd name="connsiteY93" fmla="*/ 1671047 h 2405481"/>
                <a:gd name="connsiteX94" fmla="*/ 515245 w 1631470"/>
                <a:gd name="connsiteY94" fmla="*/ 1642434 h 2405481"/>
                <a:gd name="connsiteX95" fmla="*/ 488651 w 1631470"/>
                <a:gd name="connsiteY95" fmla="*/ 1654254 h 2405481"/>
                <a:gd name="connsiteX96" fmla="*/ 466363 w 1631470"/>
                <a:gd name="connsiteY96" fmla="*/ 1633366 h 2405481"/>
                <a:gd name="connsiteX97" fmla="*/ 496176 w 1631470"/>
                <a:gd name="connsiteY97" fmla="*/ 1552346 h 2405481"/>
                <a:gd name="connsiteX98" fmla="*/ 479936 w 1631470"/>
                <a:gd name="connsiteY98" fmla="*/ 1518790 h 2405481"/>
                <a:gd name="connsiteX99" fmla="*/ 458743 w 1631470"/>
                <a:gd name="connsiteY99" fmla="*/ 1454563 h 2405481"/>
                <a:gd name="connsiteX100" fmla="*/ 426596 w 1631470"/>
                <a:gd name="connsiteY100" fmla="*/ 1350683 h 2405481"/>
                <a:gd name="connsiteX101" fmla="*/ 392592 w 1631470"/>
                <a:gd name="connsiteY101" fmla="*/ 1310878 h 2405481"/>
                <a:gd name="connsiteX102" fmla="*/ 392906 w 1631470"/>
                <a:gd name="connsiteY102" fmla="*/ 1266806 h 2405481"/>
                <a:gd name="connsiteX103" fmla="*/ 321240 w 1631470"/>
                <a:gd name="connsiteY103" fmla="*/ 1203084 h 2405481"/>
                <a:gd name="connsiteX104" fmla="*/ 264538 w 1631470"/>
                <a:gd name="connsiteY104" fmla="*/ 1194968 h 2405481"/>
                <a:gd name="connsiteX105" fmla="*/ 193167 w 1631470"/>
                <a:gd name="connsiteY105" fmla="*/ 1199464 h 2405481"/>
                <a:gd name="connsiteX106" fmla="*/ 127997 w 1631470"/>
                <a:gd name="connsiteY106" fmla="*/ 1207627 h 2405481"/>
                <a:gd name="connsiteX107" fmla="*/ 97003 w 1631470"/>
                <a:gd name="connsiteY107" fmla="*/ 1171947 h 2405481"/>
                <a:gd name="connsiteX108" fmla="*/ 50597 w 1631470"/>
                <a:gd name="connsiteY108" fmla="*/ 1098985 h 2405481"/>
                <a:gd name="connsiteX109" fmla="*/ 120720 w 1631470"/>
                <a:gd name="connsiteY109" fmla="*/ 1061180 h 2405481"/>
                <a:gd name="connsiteX110" fmla="*/ 174479 w 1631470"/>
                <a:gd name="connsiteY110" fmla="*/ 1054741 h 2405481"/>
                <a:gd name="connsiteX111" fmla="*/ 60198 w 1631470"/>
                <a:gd name="connsiteY111" fmla="*/ 1022652 h 2405481"/>
                <a:gd name="connsiteX112" fmla="*/ 0 w 1631470"/>
                <a:gd name="connsiteY112" fmla="*/ 970902 h 2405481"/>
                <a:gd name="connsiteX113" fmla="*/ 3677 w 1631470"/>
                <a:gd name="connsiteY113" fmla="*/ 920010 h 2405481"/>
                <a:gd name="connsiteX114" fmla="*/ 104784 w 1631470"/>
                <a:gd name="connsiteY114" fmla="*/ 854593 h 2405481"/>
                <a:gd name="connsiteX115" fmla="*/ 202606 w 1631470"/>
                <a:gd name="connsiteY115" fmla="*/ 786403 h 2405481"/>
                <a:gd name="connsiteX116" fmla="*/ 212931 w 1631470"/>
                <a:gd name="connsiteY116" fmla="*/ 732711 h 2405481"/>
                <a:gd name="connsiteX117" fmla="*/ 140846 w 1631470"/>
                <a:gd name="connsiteY117" fmla="*/ 677828 h 2405481"/>
                <a:gd name="connsiteX118" fmla="*/ 164135 w 1631470"/>
                <a:gd name="connsiteY118" fmla="*/ 614543 h 2405481"/>
                <a:gd name="connsiteX119" fmla="*/ 256594 w 1631470"/>
                <a:gd name="connsiteY119" fmla="*/ 497072 h 2405481"/>
                <a:gd name="connsiteX120" fmla="*/ 295446 w 1631470"/>
                <a:gd name="connsiteY120" fmla="*/ 478222 h 2405481"/>
                <a:gd name="connsiteX121" fmla="*/ 284312 w 1631470"/>
                <a:gd name="connsiteY121" fmla="*/ 396592 h 2405481"/>
                <a:gd name="connsiteX122" fmla="*/ 347577 w 1631470"/>
                <a:gd name="connsiteY122" fmla="*/ 346691 h 2405481"/>
                <a:gd name="connsiteX123" fmla="*/ 429701 w 1631470"/>
                <a:gd name="connsiteY123" fmla="*/ 316116 h 2405481"/>
                <a:gd name="connsiteX124" fmla="*/ 511768 w 1631470"/>
                <a:gd name="connsiteY124" fmla="*/ 314373 h 2405481"/>
                <a:gd name="connsiteX125" fmla="*/ 540906 w 1631470"/>
                <a:gd name="connsiteY125" fmla="*/ 374437 h 2405481"/>
                <a:gd name="connsiteX126" fmla="*/ 611753 w 1631470"/>
                <a:gd name="connsiteY126" fmla="*/ 266576 h 2405481"/>
                <a:gd name="connsiteX127" fmla="*/ 675494 w 1631470"/>
                <a:gd name="connsiteY127" fmla="*/ 340681 h 2405481"/>
                <a:gd name="connsiteX128" fmla="*/ 712994 w 1631470"/>
                <a:gd name="connsiteY128" fmla="*/ 355854 h 2405481"/>
                <a:gd name="connsiteX129" fmla="*/ 768458 w 1631470"/>
                <a:gd name="connsiteY129" fmla="*/ 416928 h 2405481"/>
                <a:gd name="connsiteX130" fmla="*/ 704955 w 1631470"/>
                <a:gd name="connsiteY130" fmla="*/ 314344 h 240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</a:cxnLst>
              <a:rect l="l" t="t" r="r" b="b"/>
              <a:pathLst>
                <a:path w="1631470" h="2405481">
                  <a:moveTo>
                    <a:pt x="708612" y="227714"/>
                  </a:moveTo>
                  <a:lnTo>
                    <a:pt x="798281" y="98127"/>
                  </a:lnTo>
                  <a:lnTo>
                    <a:pt x="891987" y="108280"/>
                  </a:lnTo>
                  <a:lnTo>
                    <a:pt x="926049" y="23012"/>
                  </a:lnTo>
                  <a:lnTo>
                    <a:pt x="1020442" y="0"/>
                  </a:lnTo>
                  <a:lnTo>
                    <a:pt x="1233754" y="29975"/>
                  </a:lnTo>
                  <a:lnTo>
                    <a:pt x="1400813" y="207026"/>
                  </a:lnTo>
                  <a:lnTo>
                    <a:pt x="1351493" y="286179"/>
                  </a:lnTo>
                  <a:lnTo>
                    <a:pt x="1249328" y="294970"/>
                  </a:lnTo>
                  <a:lnTo>
                    <a:pt x="1105576" y="314306"/>
                  </a:lnTo>
                  <a:lnTo>
                    <a:pt x="1119025" y="349025"/>
                  </a:lnTo>
                  <a:lnTo>
                    <a:pt x="1213561" y="327660"/>
                  </a:lnTo>
                  <a:lnTo>
                    <a:pt x="1294009" y="393506"/>
                  </a:lnTo>
                  <a:lnTo>
                    <a:pt x="1345854" y="335175"/>
                  </a:lnTo>
                  <a:lnTo>
                    <a:pt x="1368057" y="403279"/>
                  </a:lnTo>
                  <a:lnTo>
                    <a:pt x="1338739" y="507740"/>
                  </a:lnTo>
                  <a:lnTo>
                    <a:pt x="1406728" y="441779"/>
                  </a:lnTo>
                  <a:lnTo>
                    <a:pt x="1536411" y="369865"/>
                  </a:lnTo>
                  <a:lnTo>
                    <a:pt x="1616469" y="406184"/>
                  </a:lnTo>
                  <a:lnTo>
                    <a:pt x="1631471" y="483441"/>
                  </a:lnTo>
                  <a:lnTo>
                    <a:pt x="1522590" y="604104"/>
                  </a:lnTo>
                  <a:lnTo>
                    <a:pt x="1507512" y="641185"/>
                  </a:lnTo>
                  <a:lnTo>
                    <a:pt x="1422149" y="668484"/>
                  </a:lnTo>
                  <a:lnTo>
                    <a:pt x="1484005" y="675970"/>
                  </a:lnTo>
                  <a:lnTo>
                    <a:pt x="1452763" y="785584"/>
                  </a:lnTo>
                  <a:lnTo>
                    <a:pt x="1431264" y="877005"/>
                  </a:lnTo>
                  <a:lnTo>
                    <a:pt x="1432103" y="1022328"/>
                  </a:lnTo>
                  <a:lnTo>
                    <a:pt x="1464173" y="1101709"/>
                  </a:lnTo>
                  <a:lnTo>
                    <a:pt x="1422454" y="1106596"/>
                  </a:lnTo>
                  <a:lnTo>
                    <a:pt x="1378534" y="1143552"/>
                  </a:lnTo>
                  <a:lnTo>
                    <a:pt x="1427816" y="1203560"/>
                  </a:lnTo>
                  <a:lnTo>
                    <a:pt x="1434093" y="1295248"/>
                  </a:lnTo>
                  <a:lnTo>
                    <a:pt x="1405538" y="1304925"/>
                  </a:lnTo>
                  <a:lnTo>
                    <a:pt x="1440142" y="1392117"/>
                  </a:lnTo>
                  <a:lnTo>
                    <a:pt x="1380811" y="1399184"/>
                  </a:lnTo>
                  <a:lnTo>
                    <a:pt x="1411786" y="1438618"/>
                  </a:lnTo>
                  <a:lnTo>
                    <a:pt x="1403032" y="1472041"/>
                  </a:lnTo>
                  <a:lnTo>
                    <a:pt x="1365371" y="1486500"/>
                  </a:lnTo>
                  <a:lnTo>
                    <a:pt x="1328156" y="1486767"/>
                  </a:lnTo>
                  <a:lnTo>
                    <a:pt x="1361608" y="1548498"/>
                  </a:lnTo>
                  <a:lnTo>
                    <a:pt x="1361980" y="1587818"/>
                  </a:lnTo>
                  <a:lnTo>
                    <a:pt x="1309125" y="1551308"/>
                  </a:lnTo>
                  <a:lnTo>
                    <a:pt x="1295381" y="1575016"/>
                  </a:lnTo>
                  <a:lnTo>
                    <a:pt x="1331433" y="1596857"/>
                  </a:lnTo>
                  <a:lnTo>
                    <a:pt x="1366428" y="1649016"/>
                  </a:lnTo>
                  <a:lnTo>
                    <a:pt x="1376553" y="1715262"/>
                  </a:lnTo>
                  <a:lnTo>
                    <a:pt x="1328947" y="1730721"/>
                  </a:lnTo>
                  <a:lnTo>
                    <a:pt x="1308364" y="1699641"/>
                  </a:lnTo>
                  <a:lnTo>
                    <a:pt x="1275340" y="1652207"/>
                  </a:lnTo>
                  <a:lnTo>
                    <a:pt x="1284475" y="1708109"/>
                  </a:lnTo>
                  <a:lnTo>
                    <a:pt x="1253452" y="1750124"/>
                  </a:lnTo>
                  <a:lnTo>
                    <a:pt x="1323842" y="1753467"/>
                  </a:lnTo>
                  <a:lnTo>
                    <a:pt x="1360656" y="1757763"/>
                  </a:lnTo>
                  <a:lnTo>
                    <a:pt x="1289075" y="1824714"/>
                  </a:lnTo>
                  <a:lnTo>
                    <a:pt x="1216485" y="1883064"/>
                  </a:lnTo>
                  <a:lnTo>
                    <a:pt x="1138333" y="1907981"/>
                  </a:lnTo>
                  <a:lnTo>
                    <a:pt x="1108872" y="1908296"/>
                  </a:lnTo>
                  <a:lnTo>
                    <a:pt x="1081249" y="1935652"/>
                  </a:lnTo>
                  <a:lnTo>
                    <a:pt x="1044092" y="2008375"/>
                  </a:lnTo>
                  <a:lnTo>
                    <a:pt x="986657" y="2054943"/>
                  </a:lnTo>
                  <a:lnTo>
                    <a:pt x="968207" y="2057638"/>
                  </a:lnTo>
                  <a:lnTo>
                    <a:pt x="932650" y="2073631"/>
                  </a:lnTo>
                  <a:lnTo>
                    <a:pt x="894264" y="2088709"/>
                  </a:lnTo>
                  <a:lnTo>
                    <a:pt x="871385" y="2127971"/>
                  </a:lnTo>
                  <a:lnTo>
                    <a:pt x="871023" y="2171386"/>
                  </a:lnTo>
                  <a:lnTo>
                    <a:pt x="857507" y="2211067"/>
                  </a:lnTo>
                  <a:lnTo>
                    <a:pt x="813959" y="2258206"/>
                  </a:lnTo>
                  <a:lnTo>
                    <a:pt x="824712" y="2303021"/>
                  </a:lnTo>
                  <a:lnTo>
                    <a:pt x="812711" y="2349217"/>
                  </a:lnTo>
                  <a:lnTo>
                    <a:pt x="799024" y="2402224"/>
                  </a:lnTo>
                  <a:lnTo>
                    <a:pt x="761390" y="2405482"/>
                  </a:lnTo>
                  <a:lnTo>
                    <a:pt x="721976" y="2361343"/>
                  </a:lnTo>
                  <a:lnTo>
                    <a:pt x="668579" y="2361067"/>
                  </a:lnTo>
                  <a:lnTo>
                    <a:pt x="642661" y="2330777"/>
                  </a:lnTo>
                  <a:lnTo>
                    <a:pt x="624849" y="2275484"/>
                  </a:lnTo>
                  <a:lnTo>
                    <a:pt x="578567" y="2202418"/>
                  </a:lnTo>
                  <a:lnTo>
                    <a:pt x="565032" y="2162832"/>
                  </a:lnTo>
                  <a:lnTo>
                    <a:pt x="561384" y="2106711"/>
                  </a:lnTo>
                  <a:lnTo>
                    <a:pt x="524389" y="2047018"/>
                  </a:lnTo>
                  <a:lnTo>
                    <a:pt x="534010" y="1997774"/>
                  </a:lnTo>
                  <a:lnTo>
                    <a:pt x="516188" y="1973694"/>
                  </a:lnTo>
                  <a:lnTo>
                    <a:pt x="542592" y="1891246"/>
                  </a:lnTo>
                  <a:lnTo>
                    <a:pt x="582787" y="1864119"/>
                  </a:lnTo>
                  <a:lnTo>
                    <a:pt x="593331" y="1833058"/>
                  </a:lnTo>
                  <a:lnTo>
                    <a:pt x="598922" y="1773412"/>
                  </a:lnTo>
                  <a:lnTo>
                    <a:pt x="568414" y="1800720"/>
                  </a:lnTo>
                  <a:lnTo>
                    <a:pt x="553869" y="1812055"/>
                  </a:lnTo>
                  <a:lnTo>
                    <a:pt x="529885" y="1822847"/>
                  </a:lnTo>
                  <a:lnTo>
                    <a:pt x="497109" y="1798034"/>
                  </a:lnTo>
                  <a:lnTo>
                    <a:pt x="495329" y="1745161"/>
                  </a:lnTo>
                  <a:lnTo>
                    <a:pt x="505777" y="1702508"/>
                  </a:lnTo>
                  <a:lnTo>
                    <a:pt x="530542" y="1701336"/>
                  </a:lnTo>
                  <a:lnTo>
                    <a:pt x="585063" y="1722815"/>
                  </a:lnTo>
                  <a:lnTo>
                    <a:pt x="539144" y="1671047"/>
                  </a:lnTo>
                  <a:lnTo>
                    <a:pt x="515245" y="1642434"/>
                  </a:lnTo>
                  <a:lnTo>
                    <a:pt x="488651" y="1654254"/>
                  </a:lnTo>
                  <a:lnTo>
                    <a:pt x="466363" y="1633366"/>
                  </a:lnTo>
                  <a:lnTo>
                    <a:pt x="496176" y="1552346"/>
                  </a:lnTo>
                  <a:lnTo>
                    <a:pt x="479936" y="1518790"/>
                  </a:lnTo>
                  <a:lnTo>
                    <a:pt x="458743" y="1454563"/>
                  </a:lnTo>
                  <a:lnTo>
                    <a:pt x="426596" y="1350683"/>
                  </a:lnTo>
                  <a:lnTo>
                    <a:pt x="392592" y="1310878"/>
                  </a:lnTo>
                  <a:lnTo>
                    <a:pt x="392906" y="1266806"/>
                  </a:lnTo>
                  <a:lnTo>
                    <a:pt x="321240" y="1203084"/>
                  </a:lnTo>
                  <a:lnTo>
                    <a:pt x="264538" y="1194968"/>
                  </a:lnTo>
                  <a:lnTo>
                    <a:pt x="193167" y="1199464"/>
                  </a:lnTo>
                  <a:lnTo>
                    <a:pt x="127997" y="1207627"/>
                  </a:lnTo>
                  <a:lnTo>
                    <a:pt x="97003" y="1171947"/>
                  </a:lnTo>
                  <a:lnTo>
                    <a:pt x="50597" y="1098985"/>
                  </a:lnTo>
                  <a:lnTo>
                    <a:pt x="120720" y="1061180"/>
                  </a:lnTo>
                  <a:lnTo>
                    <a:pt x="174479" y="1054741"/>
                  </a:lnTo>
                  <a:lnTo>
                    <a:pt x="60198" y="1022652"/>
                  </a:lnTo>
                  <a:lnTo>
                    <a:pt x="0" y="970902"/>
                  </a:lnTo>
                  <a:lnTo>
                    <a:pt x="3677" y="920010"/>
                  </a:lnTo>
                  <a:lnTo>
                    <a:pt x="104784" y="854593"/>
                  </a:lnTo>
                  <a:lnTo>
                    <a:pt x="202606" y="786403"/>
                  </a:lnTo>
                  <a:lnTo>
                    <a:pt x="212931" y="732711"/>
                  </a:lnTo>
                  <a:lnTo>
                    <a:pt x="140846" y="677828"/>
                  </a:lnTo>
                  <a:lnTo>
                    <a:pt x="164135" y="614543"/>
                  </a:lnTo>
                  <a:lnTo>
                    <a:pt x="256594" y="497072"/>
                  </a:lnTo>
                  <a:lnTo>
                    <a:pt x="295446" y="478222"/>
                  </a:lnTo>
                  <a:lnTo>
                    <a:pt x="284312" y="396592"/>
                  </a:lnTo>
                  <a:lnTo>
                    <a:pt x="347577" y="346691"/>
                  </a:lnTo>
                  <a:lnTo>
                    <a:pt x="429701" y="316116"/>
                  </a:lnTo>
                  <a:lnTo>
                    <a:pt x="511768" y="314373"/>
                  </a:lnTo>
                  <a:lnTo>
                    <a:pt x="540906" y="374437"/>
                  </a:lnTo>
                  <a:lnTo>
                    <a:pt x="611753" y="266576"/>
                  </a:lnTo>
                  <a:lnTo>
                    <a:pt x="675494" y="340681"/>
                  </a:lnTo>
                  <a:lnTo>
                    <a:pt x="712994" y="355854"/>
                  </a:lnTo>
                  <a:lnTo>
                    <a:pt x="768458" y="416928"/>
                  </a:lnTo>
                  <a:lnTo>
                    <a:pt x="704955" y="31434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8BE4F69B-9BD7-4244-A506-54C17B494F66}"/>
                </a:ext>
              </a:extLst>
            </p:cNvPr>
            <p:cNvSpPr/>
            <p:nvPr/>
          </p:nvSpPr>
          <p:spPr>
            <a:xfrm>
              <a:off x="7791754" y="5089683"/>
              <a:ext cx="80028" cy="20364"/>
            </a:xfrm>
            <a:custGeom>
              <a:avLst/>
              <a:gdLst>
                <a:gd name="connsiteX0" fmla="*/ 0 w 80028"/>
                <a:gd name="connsiteY0" fmla="*/ 19783 h 20364"/>
                <a:gd name="connsiteX1" fmla="*/ 3410 w 80028"/>
                <a:gd name="connsiteY1" fmla="*/ 7687 h 20364"/>
                <a:gd name="connsiteX2" fmla="*/ 32499 w 80028"/>
                <a:gd name="connsiteY2" fmla="*/ 6906 h 20364"/>
                <a:gd name="connsiteX3" fmla="*/ 38528 w 80028"/>
                <a:gd name="connsiteY3" fmla="*/ 438 h 20364"/>
                <a:gd name="connsiteX4" fmla="*/ 46996 w 80028"/>
                <a:gd name="connsiteY4" fmla="*/ 0 h 20364"/>
                <a:gd name="connsiteX5" fmla="*/ 57540 w 80028"/>
                <a:gd name="connsiteY5" fmla="*/ 6725 h 20364"/>
                <a:gd name="connsiteX6" fmla="*/ 65827 w 80028"/>
                <a:gd name="connsiteY6" fmla="*/ 6848 h 20364"/>
                <a:gd name="connsiteX7" fmla="*/ 74628 w 80028"/>
                <a:gd name="connsiteY7" fmla="*/ 2248 h 20364"/>
                <a:gd name="connsiteX8" fmla="*/ 80029 w 80028"/>
                <a:gd name="connsiteY8" fmla="*/ 10144 h 20364"/>
                <a:gd name="connsiteX9" fmla="*/ 68466 w 80028"/>
                <a:gd name="connsiteY9" fmla="*/ 16269 h 20364"/>
                <a:gd name="connsiteX10" fmla="*/ 56864 w 80028"/>
                <a:gd name="connsiteY10" fmla="*/ 15783 h 20364"/>
                <a:gd name="connsiteX11" fmla="*/ 45406 w 80028"/>
                <a:gd name="connsiteY11" fmla="*/ 10020 h 20364"/>
                <a:gd name="connsiteX12" fmla="*/ 35509 w 80028"/>
                <a:gd name="connsiteY12" fmla="*/ 16316 h 20364"/>
                <a:gd name="connsiteX13" fmla="*/ 30727 w 80028"/>
                <a:gd name="connsiteY13" fmla="*/ 16545 h 20364"/>
                <a:gd name="connsiteX14" fmla="*/ 24308 w 80028"/>
                <a:gd name="connsiteY14" fmla="*/ 20364 h 20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0028" h="20364">
                  <a:moveTo>
                    <a:pt x="0" y="19783"/>
                  </a:moveTo>
                  <a:lnTo>
                    <a:pt x="3410" y="7687"/>
                  </a:lnTo>
                  <a:lnTo>
                    <a:pt x="32499" y="6906"/>
                  </a:lnTo>
                  <a:lnTo>
                    <a:pt x="38528" y="438"/>
                  </a:lnTo>
                  <a:lnTo>
                    <a:pt x="46996" y="0"/>
                  </a:lnTo>
                  <a:lnTo>
                    <a:pt x="57540" y="6725"/>
                  </a:lnTo>
                  <a:lnTo>
                    <a:pt x="65827" y="6848"/>
                  </a:lnTo>
                  <a:lnTo>
                    <a:pt x="74628" y="2248"/>
                  </a:lnTo>
                  <a:lnTo>
                    <a:pt x="80029" y="10144"/>
                  </a:lnTo>
                  <a:lnTo>
                    <a:pt x="68466" y="16269"/>
                  </a:lnTo>
                  <a:lnTo>
                    <a:pt x="56864" y="15783"/>
                  </a:lnTo>
                  <a:lnTo>
                    <a:pt x="45406" y="10020"/>
                  </a:lnTo>
                  <a:lnTo>
                    <a:pt x="35509" y="16316"/>
                  </a:lnTo>
                  <a:lnTo>
                    <a:pt x="30727" y="16545"/>
                  </a:lnTo>
                  <a:lnTo>
                    <a:pt x="24308" y="2036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4F40EB15-8F33-5344-A454-0A89A80720AE}"/>
                </a:ext>
              </a:extLst>
            </p:cNvPr>
            <p:cNvSpPr/>
            <p:nvPr/>
          </p:nvSpPr>
          <p:spPr>
            <a:xfrm>
              <a:off x="7837455" y="5124849"/>
              <a:ext cx="194910" cy="142217"/>
            </a:xfrm>
            <a:custGeom>
              <a:avLst/>
              <a:gdLst>
                <a:gd name="connsiteX0" fmla="*/ 178689 w 194910"/>
                <a:gd name="connsiteY0" fmla="*/ 132131 h 142217"/>
                <a:gd name="connsiteX1" fmla="*/ 171136 w 194910"/>
                <a:gd name="connsiteY1" fmla="*/ 131436 h 142217"/>
                <a:gd name="connsiteX2" fmla="*/ 165697 w 194910"/>
                <a:gd name="connsiteY2" fmla="*/ 142218 h 142217"/>
                <a:gd name="connsiteX3" fmla="*/ 158144 w 194910"/>
                <a:gd name="connsiteY3" fmla="*/ 142085 h 142217"/>
                <a:gd name="connsiteX4" fmla="*/ 152943 w 194910"/>
                <a:gd name="connsiteY4" fmla="*/ 136388 h 142217"/>
                <a:gd name="connsiteX5" fmla="*/ 154715 w 194910"/>
                <a:gd name="connsiteY5" fmla="*/ 125635 h 142217"/>
                <a:gd name="connsiteX6" fmla="*/ 143542 w 194910"/>
                <a:gd name="connsiteY6" fmla="*/ 109214 h 142217"/>
                <a:gd name="connsiteX7" fmla="*/ 136570 w 194910"/>
                <a:gd name="connsiteY7" fmla="*/ 112233 h 142217"/>
                <a:gd name="connsiteX8" fmla="*/ 130864 w 194910"/>
                <a:gd name="connsiteY8" fmla="*/ 112833 h 142217"/>
                <a:gd name="connsiteX9" fmla="*/ 123511 w 194910"/>
                <a:gd name="connsiteY9" fmla="*/ 114367 h 142217"/>
                <a:gd name="connsiteX10" fmla="*/ 123816 w 194910"/>
                <a:gd name="connsiteY10" fmla="*/ 104527 h 142217"/>
                <a:gd name="connsiteX11" fmla="*/ 119520 w 194910"/>
                <a:gd name="connsiteY11" fmla="*/ 97507 h 142217"/>
                <a:gd name="connsiteX12" fmla="*/ 120387 w 194910"/>
                <a:gd name="connsiteY12" fmla="*/ 89688 h 142217"/>
                <a:gd name="connsiteX13" fmla="*/ 114595 w 194910"/>
                <a:gd name="connsiteY13" fmla="*/ 78381 h 142217"/>
                <a:gd name="connsiteX14" fmla="*/ 107166 w 194910"/>
                <a:gd name="connsiteY14" fmla="*/ 68752 h 142217"/>
                <a:gd name="connsiteX15" fmla="*/ 85811 w 194910"/>
                <a:gd name="connsiteY15" fmla="*/ 68723 h 142217"/>
                <a:gd name="connsiteX16" fmla="*/ 79581 w 194910"/>
                <a:gd name="connsiteY16" fmla="*/ 73800 h 142217"/>
                <a:gd name="connsiteX17" fmla="*/ 72228 w 194910"/>
                <a:gd name="connsiteY17" fmla="*/ 74409 h 142217"/>
                <a:gd name="connsiteX18" fmla="*/ 67666 w 194910"/>
                <a:gd name="connsiteY18" fmla="*/ 80220 h 142217"/>
                <a:gd name="connsiteX19" fmla="*/ 64579 w 194910"/>
                <a:gd name="connsiteY19" fmla="*/ 87678 h 142217"/>
                <a:gd name="connsiteX20" fmla="*/ 50311 w 194910"/>
                <a:gd name="connsiteY20" fmla="*/ 99498 h 142217"/>
                <a:gd name="connsiteX21" fmla="*/ 38595 w 194910"/>
                <a:gd name="connsiteY21" fmla="*/ 83591 h 142217"/>
                <a:gd name="connsiteX22" fmla="*/ 28213 w 194910"/>
                <a:gd name="connsiteY22" fmla="*/ 73057 h 142217"/>
                <a:gd name="connsiteX23" fmla="*/ 21374 w 194910"/>
                <a:gd name="connsiteY23" fmla="*/ 69571 h 142217"/>
                <a:gd name="connsiteX24" fmla="*/ 14707 w 194910"/>
                <a:gd name="connsiteY24" fmla="*/ 64208 h 142217"/>
                <a:gd name="connsiteX25" fmla="*/ 11668 w 194910"/>
                <a:gd name="connsiteY25" fmla="*/ 52292 h 142217"/>
                <a:gd name="connsiteX26" fmla="*/ 7763 w 194910"/>
                <a:gd name="connsiteY26" fmla="*/ 46339 h 142217"/>
                <a:gd name="connsiteX27" fmla="*/ 0 w 194910"/>
                <a:gd name="connsiteY27" fmla="*/ 41910 h 142217"/>
                <a:gd name="connsiteX28" fmla="*/ 11878 w 194910"/>
                <a:gd name="connsiteY28" fmla="*/ 28728 h 142217"/>
                <a:gd name="connsiteX29" fmla="*/ 19974 w 194910"/>
                <a:gd name="connsiteY29" fmla="*/ 29223 h 142217"/>
                <a:gd name="connsiteX30" fmla="*/ 26946 w 194910"/>
                <a:gd name="connsiteY30" fmla="*/ 24679 h 142217"/>
                <a:gd name="connsiteX31" fmla="*/ 32833 w 194910"/>
                <a:gd name="connsiteY31" fmla="*/ 24632 h 142217"/>
                <a:gd name="connsiteX32" fmla="*/ 37043 w 194910"/>
                <a:gd name="connsiteY32" fmla="*/ 21041 h 142217"/>
                <a:gd name="connsiteX33" fmla="*/ 34766 w 194910"/>
                <a:gd name="connsiteY33" fmla="*/ 12059 h 142217"/>
                <a:gd name="connsiteX34" fmla="*/ 37700 w 194910"/>
                <a:gd name="connsiteY34" fmla="*/ 9220 h 142217"/>
                <a:gd name="connsiteX35" fmla="*/ 38186 w 194910"/>
                <a:gd name="connsiteY35" fmla="*/ 0 h 142217"/>
                <a:gd name="connsiteX36" fmla="*/ 51073 w 194910"/>
                <a:gd name="connsiteY36" fmla="*/ 286 h 142217"/>
                <a:gd name="connsiteX37" fmla="*/ 70276 w 194910"/>
                <a:gd name="connsiteY37" fmla="*/ 6915 h 142217"/>
                <a:gd name="connsiteX38" fmla="*/ 76162 w 194910"/>
                <a:gd name="connsiteY38" fmla="*/ 6306 h 142217"/>
                <a:gd name="connsiteX39" fmla="*/ 78162 w 194910"/>
                <a:gd name="connsiteY39" fmla="*/ 3277 h 142217"/>
                <a:gd name="connsiteX40" fmla="*/ 92726 w 194910"/>
                <a:gd name="connsiteY40" fmla="*/ 5429 h 142217"/>
                <a:gd name="connsiteX41" fmla="*/ 96584 w 194910"/>
                <a:gd name="connsiteY41" fmla="*/ 3896 h 142217"/>
                <a:gd name="connsiteX42" fmla="*/ 98117 w 194910"/>
                <a:gd name="connsiteY42" fmla="*/ 13840 h 142217"/>
                <a:gd name="connsiteX43" fmla="*/ 102356 w 194910"/>
                <a:gd name="connsiteY43" fmla="*/ 13811 h 142217"/>
                <a:gd name="connsiteX44" fmla="*/ 109328 w 194910"/>
                <a:gd name="connsiteY44" fmla="*/ 10192 h 142217"/>
                <a:gd name="connsiteX45" fmla="*/ 113757 w 194910"/>
                <a:gd name="connsiteY45" fmla="*/ 11097 h 142217"/>
                <a:gd name="connsiteX46" fmla="*/ 121168 w 194910"/>
                <a:gd name="connsiteY46" fmla="*/ 17983 h 142217"/>
                <a:gd name="connsiteX47" fmla="*/ 132598 w 194910"/>
                <a:gd name="connsiteY47" fmla="*/ 20155 h 142217"/>
                <a:gd name="connsiteX48" fmla="*/ 139922 w 194910"/>
                <a:gd name="connsiteY48" fmla="*/ 14288 h 142217"/>
                <a:gd name="connsiteX49" fmla="*/ 148552 w 194910"/>
                <a:gd name="connsiteY49" fmla="*/ 10649 h 142217"/>
                <a:gd name="connsiteX50" fmla="*/ 154972 w 194910"/>
                <a:gd name="connsiteY50" fmla="*/ 6848 h 142217"/>
                <a:gd name="connsiteX51" fmla="*/ 160316 w 194910"/>
                <a:gd name="connsiteY51" fmla="*/ 7563 h 142217"/>
                <a:gd name="connsiteX52" fmla="*/ 166249 w 194910"/>
                <a:gd name="connsiteY52" fmla="*/ 13526 h 142217"/>
                <a:gd name="connsiteX53" fmla="*/ 169431 w 194910"/>
                <a:gd name="connsiteY53" fmla="*/ 21012 h 142217"/>
                <a:gd name="connsiteX54" fmla="*/ 180375 w 194910"/>
                <a:gd name="connsiteY54" fmla="*/ 32356 h 142217"/>
                <a:gd name="connsiteX55" fmla="*/ 174898 w 194910"/>
                <a:gd name="connsiteY55" fmla="*/ 39319 h 142217"/>
                <a:gd name="connsiteX56" fmla="*/ 173860 w 194910"/>
                <a:gd name="connsiteY56" fmla="*/ 48111 h 142217"/>
                <a:gd name="connsiteX57" fmla="*/ 179546 w 194910"/>
                <a:gd name="connsiteY57" fmla="*/ 45453 h 142217"/>
                <a:gd name="connsiteX58" fmla="*/ 182880 w 194910"/>
                <a:gd name="connsiteY58" fmla="*/ 48606 h 142217"/>
                <a:gd name="connsiteX59" fmla="*/ 181470 w 194910"/>
                <a:gd name="connsiteY59" fmla="*/ 56645 h 142217"/>
                <a:gd name="connsiteX60" fmla="*/ 189624 w 194910"/>
                <a:gd name="connsiteY60" fmla="*/ 64427 h 142217"/>
                <a:gd name="connsiteX61" fmla="*/ 184299 w 194910"/>
                <a:gd name="connsiteY61" fmla="*/ 66513 h 142217"/>
                <a:gd name="connsiteX62" fmla="*/ 182156 w 194910"/>
                <a:gd name="connsiteY62" fmla="*/ 75657 h 142217"/>
                <a:gd name="connsiteX63" fmla="*/ 188309 w 194910"/>
                <a:gd name="connsiteY63" fmla="*/ 86782 h 142217"/>
                <a:gd name="connsiteX64" fmla="*/ 194910 w 194910"/>
                <a:gd name="connsiteY64" fmla="*/ 108280 h 142217"/>
                <a:gd name="connsiteX65" fmla="*/ 184985 w 194910"/>
                <a:gd name="connsiteY65" fmla="*/ 111509 h 142217"/>
                <a:gd name="connsiteX66" fmla="*/ 182432 w 194910"/>
                <a:gd name="connsiteY66" fmla="*/ 115234 h 142217"/>
                <a:gd name="connsiteX67" fmla="*/ 184500 w 194910"/>
                <a:gd name="connsiteY67" fmla="*/ 120415 h 142217"/>
                <a:gd name="connsiteX68" fmla="*/ 182928 w 194910"/>
                <a:gd name="connsiteY68" fmla="*/ 132093 h 14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94910" h="142217">
                  <a:moveTo>
                    <a:pt x="178689" y="132131"/>
                  </a:moveTo>
                  <a:lnTo>
                    <a:pt x="171136" y="131436"/>
                  </a:lnTo>
                  <a:lnTo>
                    <a:pt x="165697" y="142218"/>
                  </a:lnTo>
                  <a:lnTo>
                    <a:pt x="158144" y="142085"/>
                  </a:lnTo>
                  <a:lnTo>
                    <a:pt x="152943" y="136388"/>
                  </a:lnTo>
                  <a:lnTo>
                    <a:pt x="154715" y="125635"/>
                  </a:lnTo>
                  <a:lnTo>
                    <a:pt x="143542" y="109214"/>
                  </a:lnTo>
                  <a:lnTo>
                    <a:pt x="136570" y="112233"/>
                  </a:lnTo>
                  <a:lnTo>
                    <a:pt x="130864" y="112833"/>
                  </a:lnTo>
                  <a:lnTo>
                    <a:pt x="123511" y="114367"/>
                  </a:lnTo>
                  <a:lnTo>
                    <a:pt x="123816" y="104527"/>
                  </a:lnTo>
                  <a:lnTo>
                    <a:pt x="119520" y="97507"/>
                  </a:lnTo>
                  <a:lnTo>
                    <a:pt x="120387" y="89688"/>
                  </a:lnTo>
                  <a:lnTo>
                    <a:pt x="114595" y="78381"/>
                  </a:lnTo>
                  <a:lnTo>
                    <a:pt x="107166" y="68752"/>
                  </a:lnTo>
                  <a:lnTo>
                    <a:pt x="85811" y="68723"/>
                  </a:lnTo>
                  <a:lnTo>
                    <a:pt x="79581" y="73800"/>
                  </a:lnTo>
                  <a:lnTo>
                    <a:pt x="72228" y="74409"/>
                  </a:lnTo>
                  <a:lnTo>
                    <a:pt x="67666" y="80220"/>
                  </a:lnTo>
                  <a:lnTo>
                    <a:pt x="64579" y="87678"/>
                  </a:lnTo>
                  <a:lnTo>
                    <a:pt x="50311" y="99498"/>
                  </a:lnTo>
                  <a:lnTo>
                    <a:pt x="38595" y="83591"/>
                  </a:lnTo>
                  <a:lnTo>
                    <a:pt x="28213" y="73057"/>
                  </a:lnTo>
                  <a:lnTo>
                    <a:pt x="21374" y="69571"/>
                  </a:lnTo>
                  <a:lnTo>
                    <a:pt x="14707" y="64208"/>
                  </a:lnTo>
                  <a:lnTo>
                    <a:pt x="11668" y="52292"/>
                  </a:lnTo>
                  <a:lnTo>
                    <a:pt x="7763" y="46339"/>
                  </a:lnTo>
                  <a:lnTo>
                    <a:pt x="0" y="41910"/>
                  </a:lnTo>
                  <a:lnTo>
                    <a:pt x="11878" y="28728"/>
                  </a:lnTo>
                  <a:lnTo>
                    <a:pt x="19974" y="29223"/>
                  </a:lnTo>
                  <a:lnTo>
                    <a:pt x="26946" y="24679"/>
                  </a:lnTo>
                  <a:lnTo>
                    <a:pt x="32833" y="24632"/>
                  </a:lnTo>
                  <a:lnTo>
                    <a:pt x="37043" y="21041"/>
                  </a:lnTo>
                  <a:lnTo>
                    <a:pt x="34766" y="12059"/>
                  </a:lnTo>
                  <a:lnTo>
                    <a:pt x="37700" y="9220"/>
                  </a:lnTo>
                  <a:lnTo>
                    <a:pt x="38186" y="0"/>
                  </a:lnTo>
                  <a:lnTo>
                    <a:pt x="51073" y="286"/>
                  </a:lnTo>
                  <a:lnTo>
                    <a:pt x="70276" y="6915"/>
                  </a:lnTo>
                  <a:lnTo>
                    <a:pt x="76162" y="6306"/>
                  </a:lnTo>
                  <a:lnTo>
                    <a:pt x="78162" y="3277"/>
                  </a:lnTo>
                  <a:lnTo>
                    <a:pt x="92726" y="5429"/>
                  </a:lnTo>
                  <a:lnTo>
                    <a:pt x="96584" y="3896"/>
                  </a:lnTo>
                  <a:lnTo>
                    <a:pt x="98117" y="13840"/>
                  </a:lnTo>
                  <a:lnTo>
                    <a:pt x="102356" y="13811"/>
                  </a:lnTo>
                  <a:lnTo>
                    <a:pt x="109328" y="10192"/>
                  </a:lnTo>
                  <a:lnTo>
                    <a:pt x="113757" y="11097"/>
                  </a:lnTo>
                  <a:lnTo>
                    <a:pt x="121168" y="17983"/>
                  </a:lnTo>
                  <a:lnTo>
                    <a:pt x="132598" y="20155"/>
                  </a:lnTo>
                  <a:lnTo>
                    <a:pt x="139922" y="14288"/>
                  </a:lnTo>
                  <a:lnTo>
                    <a:pt x="148552" y="10649"/>
                  </a:lnTo>
                  <a:lnTo>
                    <a:pt x="154972" y="6848"/>
                  </a:lnTo>
                  <a:lnTo>
                    <a:pt x="160316" y="7563"/>
                  </a:lnTo>
                  <a:lnTo>
                    <a:pt x="166249" y="13526"/>
                  </a:lnTo>
                  <a:lnTo>
                    <a:pt x="169431" y="21012"/>
                  </a:lnTo>
                  <a:lnTo>
                    <a:pt x="180375" y="32356"/>
                  </a:lnTo>
                  <a:lnTo>
                    <a:pt x="174898" y="39319"/>
                  </a:lnTo>
                  <a:lnTo>
                    <a:pt x="173860" y="48111"/>
                  </a:lnTo>
                  <a:lnTo>
                    <a:pt x="179546" y="45453"/>
                  </a:lnTo>
                  <a:lnTo>
                    <a:pt x="182880" y="48606"/>
                  </a:lnTo>
                  <a:lnTo>
                    <a:pt x="181470" y="56645"/>
                  </a:lnTo>
                  <a:lnTo>
                    <a:pt x="189624" y="64427"/>
                  </a:lnTo>
                  <a:lnTo>
                    <a:pt x="184299" y="66513"/>
                  </a:lnTo>
                  <a:lnTo>
                    <a:pt x="182156" y="75657"/>
                  </a:lnTo>
                  <a:lnTo>
                    <a:pt x="188309" y="86782"/>
                  </a:lnTo>
                  <a:lnTo>
                    <a:pt x="194910" y="108280"/>
                  </a:lnTo>
                  <a:lnTo>
                    <a:pt x="184985" y="111509"/>
                  </a:lnTo>
                  <a:lnTo>
                    <a:pt x="182432" y="115234"/>
                  </a:lnTo>
                  <a:lnTo>
                    <a:pt x="184500" y="120415"/>
                  </a:lnTo>
                  <a:lnTo>
                    <a:pt x="182928" y="13209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F15EC0C6-6B72-3841-8933-2A5070F67FBA}"/>
                </a:ext>
              </a:extLst>
            </p:cNvPr>
            <p:cNvSpPr/>
            <p:nvPr/>
          </p:nvSpPr>
          <p:spPr>
            <a:xfrm>
              <a:off x="8490061" y="5400884"/>
              <a:ext cx="52863" cy="33813"/>
            </a:xfrm>
            <a:custGeom>
              <a:avLst/>
              <a:gdLst>
                <a:gd name="connsiteX0" fmla="*/ 5001 w 52863"/>
                <a:gd name="connsiteY0" fmla="*/ 33814 h 33813"/>
                <a:gd name="connsiteX1" fmla="*/ 0 w 52863"/>
                <a:gd name="connsiteY1" fmla="*/ 29813 h 33813"/>
                <a:gd name="connsiteX2" fmla="*/ 9173 w 52863"/>
                <a:gd name="connsiteY2" fmla="*/ 0 h 33813"/>
                <a:gd name="connsiteX3" fmla="*/ 52635 w 52863"/>
                <a:gd name="connsiteY3" fmla="*/ 610 h 33813"/>
                <a:gd name="connsiteX4" fmla="*/ 52864 w 52863"/>
                <a:gd name="connsiteY4" fmla="*/ 32547 h 33813"/>
                <a:gd name="connsiteX5" fmla="*/ 14002 w 52863"/>
                <a:gd name="connsiteY5" fmla="*/ 32280 h 3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63" h="33813">
                  <a:moveTo>
                    <a:pt x="5001" y="33814"/>
                  </a:moveTo>
                  <a:lnTo>
                    <a:pt x="0" y="29813"/>
                  </a:lnTo>
                  <a:lnTo>
                    <a:pt x="9173" y="0"/>
                  </a:lnTo>
                  <a:lnTo>
                    <a:pt x="52635" y="610"/>
                  </a:lnTo>
                  <a:lnTo>
                    <a:pt x="52864" y="32547"/>
                  </a:lnTo>
                  <a:lnTo>
                    <a:pt x="14002" y="3228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34679444-04DD-B34D-8355-FD091728D7C6}"/>
                </a:ext>
              </a:extLst>
            </p:cNvPr>
            <p:cNvSpPr/>
            <p:nvPr/>
          </p:nvSpPr>
          <p:spPr>
            <a:xfrm>
              <a:off x="8779707" y="4236319"/>
              <a:ext cx="172335" cy="234696"/>
            </a:xfrm>
            <a:custGeom>
              <a:avLst/>
              <a:gdLst>
                <a:gd name="connsiteX0" fmla="*/ 94773 w 172335"/>
                <a:gd name="connsiteY0" fmla="*/ 209112 h 234696"/>
                <a:gd name="connsiteX1" fmla="*/ 109375 w 172335"/>
                <a:gd name="connsiteY1" fmla="*/ 220123 h 234696"/>
                <a:gd name="connsiteX2" fmla="*/ 130159 w 172335"/>
                <a:gd name="connsiteY2" fmla="*/ 218265 h 234696"/>
                <a:gd name="connsiteX3" fmla="*/ 150028 w 172335"/>
                <a:gd name="connsiteY3" fmla="*/ 220580 h 234696"/>
                <a:gd name="connsiteX4" fmla="*/ 149390 w 172335"/>
                <a:gd name="connsiteY4" fmla="*/ 226247 h 234696"/>
                <a:gd name="connsiteX5" fmla="*/ 163944 w 172335"/>
                <a:gd name="connsiteY5" fmla="*/ 222342 h 234696"/>
                <a:gd name="connsiteX6" fmla="*/ 160601 w 172335"/>
                <a:gd name="connsiteY6" fmla="*/ 231934 h 234696"/>
                <a:gd name="connsiteX7" fmla="*/ 122139 w 172335"/>
                <a:gd name="connsiteY7" fmla="*/ 234696 h 234696"/>
                <a:gd name="connsiteX8" fmla="*/ 122405 w 172335"/>
                <a:gd name="connsiteY8" fmla="*/ 229333 h 234696"/>
                <a:gd name="connsiteX9" fmla="*/ 89821 w 172335"/>
                <a:gd name="connsiteY9" fmla="*/ 222990 h 234696"/>
                <a:gd name="connsiteX10" fmla="*/ 94773 w 172335"/>
                <a:gd name="connsiteY10" fmla="*/ 209112 h 234696"/>
                <a:gd name="connsiteX11" fmla="*/ 172335 w 172335"/>
                <a:gd name="connsiteY11" fmla="*/ 9487 h 234696"/>
                <a:gd name="connsiteX12" fmla="*/ 164068 w 172335"/>
                <a:gd name="connsiteY12" fmla="*/ 31633 h 234696"/>
                <a:gd name="connsiteX13" fmla="*/ 157724 w 172335"/>
                <a:gd name="connsiteY13" fmla="*/ 35576 h 234696"/>
                <a:gd name="connsiteX14" fmla="*/ 141455 w 172335"/>
                <a:gd name="connsiteY14" fmla="*/ 34585 h 234696"/>
                <a:gd name="connsiteX15" fmla="*/ 127521 w 172335"/>
                <a:gd name="connsiteY15" fmla="*/ 31252 h 234696"/>
                <a:gd name="connsiteX16" fmla="*/ 95173 w 172335"/>
                <a:gd name="connsiteY16" fmla="*/ 40386 h 234696"/>
                <a:gd name="connsiteX17" fmla="*/ 113690 w 172335"/>
                <a:gd name="connsiteY17" fmla="*/ 60027 h 234696"/>
                <a:gd name="connsiteX18" fmla="*/ 100126 w 172335"/>
                <a:gd name="connsiteY18" fmla="*/ 65684 h 234696"/>
                <a:gd name="connsiteX19" fmla="*/ 85248 w 172335"/>
                <a:gd name="connsiteY19" fmla="*/ 65722 h 234696"/>
                <a:gd name="connsiteX20" fmla="*/ 71123 w 172335"/>
                <a:gd name="connsiteY20" fmla="*/ 47777 h 234696"/>
                <a:gd name="connsiteX21" fmla="*/ 66113 w 172335"/>
                <a:gd name="connsiteY21" fmla="*/ 55436 h 234696"/>
                <a:gd name="connsiteX22" fmla="*/ 72075 w 172335"/>
                <a:gd name="connsiteY22" fmla="*/ 76162 h 234696"/>
                <a:gd name="connsiteX23" fmla="*/ 85439 w 172335"/>
                <a:gd name="connsiteY23" fmla="*/ 92326 h 234696"/>
                <a:gd name="connsiteX24" fmla="*/ 75371 w 172335"/>
                <a:gd name="connsiteY24" fmla="*/ 99832 h 234696"/>
                <a:gd name="connsiteX25" fmla="*/ 90249 w 172335"/>
                <a:gd name="connsiteY25" fmla="*/ 115548 h 234696"/>
                <a:gd name="connsiteX26" fmla="*/ 103470 w 172335"/>
                <a:gd name="connsiteY26" fmla="*/ 125387 h 234696"/>
                <a:gd name="connsiteX27" fmla="*/ 103870 w 172335"/>
                <a:gd name="connsiteY27" fmla="*/ 144437 h 234696"/>
                <a:gd name="connsiteX28" fmla="*/ 90935 w 172335"/>
                <a:gd name="connsiteY28" fmla="*/ 133522 h 234696"/>
                <a:gd name="connsiteX29" fmla="*/ 79162 w 172335"/>
                <a:gd name="connsiteY29" fmla="*/ 135512 h 234696"/>
                <a:gd name="connsiteX30" fmla="*/ 87039 w 172335"/>
                <a:gd name="connsiteY30" fmla="*/ 152648 h 234696"/>
                <a:gd name="connsiteX31" fmla="*/ 78305 w 172335"/>
                <a:gd name="connsiteY31" fmla="*/ 154457 h 234696"/>
                <a:gd name="connsiteX32" fmla="*/ 68780 w 172335"/>
                <a:gd name="connsiteY32" fmla="*/ 147847 h 234696"/>
                <a:gd name="connsiteX33" fmla="*/ 80210 w 172335"/>
                <a:gd name="connsiteY33" fmla="*/ 185490 h 234696"/>
                <a:gd name="connsiteX34" fmla="*/ 74656 w 172335"/>
                <a:gd name="connsiteY34" fmla="*/ 185623 h 234696"/>
                <a:gd name="connsiteX35" fmla="*/ 70408 w 172335"/>
                <a:gd name="connsiteY35" fmla="*/ 173593 h 234696"/>
                <a:gd name="connsiteX36" fmla="*/ 64951 w 172335"/>
                <a:gd name="connsiteY36" fmla="*/ 173355 h 234696"/>
                <a:gd name="connsiteX37" fmla="*/ 62474 w 172335"/>
                <a:gd name="connsiteY37" fmla="*/ 185909 h 234696"/>
                <a:gd name="connsiteX38" fmla="*/ 58150 w 172335"/>
                <a:gd name="connsiteY38" fmla="*/ 183061 h 234696"/>
                <a:gd name="connsiteX39" fmla="*/ 59121 w 172335"/>
                <a:gd name="connsiteY39" fmla="*/ 176022 h 234696"/>
                <a:gd name="connsiteX40" fmla="*/ 53778 w 172335"/>
                <a:gd name="connsiteY40" fmla="*/ 166068 h 234696"/>
                <a:gd name="connsiteX41" fmla="*/ 47710 w 172335"/>
                <a:gd name="connsiteY41" fmla="*/ 166068 h 234696"/>
                <a:gd name="connsiteX42" fmla="*/ 48834 w 172335"/>
                <a:gd name="connsiteY42" fmla="*/ 174098 h 234696"/>
                <a:gd name="connsiteX43" fmla="*/ 46453 w 172335"/>
                <a:gd name="connsiteY43" fmla="*/ 176641 h 234696"/>
                <a:gd name="connsiteX44" fmla="*/ 40586 w 172335"/>
                <a:gd name="connsiteY44" fmla="*/ 171498 h 234696"/>
                <a:gd name="connsiteX45" fmla="*/ 36938 w 172335"/>
                <a:gd name="connsiteY45" fmla="*/ 161773 h 234696"/>
                <a:gd name="connsiteX46" fmla="*/ 41881 w 172335"/>
                <a:gd name="connsiteY46" fmla="*/ 156353 h 234696"/>
                <a:gd name="connsiteX47" fmla="*/ 38481 w 172335"/>
                <a:gd name="connsiteY47" fmla="*/ 149305 h 234696"/>
                <a:gd name="connsiteX48" fmla="*/ 34594 w 172335"/>
                <a:gd name="connsiteY48" fmla="*/ 145666 h 234696"/>
                <a:gd name="connsiteX49" fmla="*/ 30566 w 172335"/>
                <a:gd name="connsiteY49" fmla="*/ 144771 h 234696"/>
                <a:gd name="connsiteX50" fmla="*/ 25889 w 172335"/>
                <a:gd name="connsiteY50" fmla="*/ 135789 h 234696"/>
                <a:gd name="connsiteX51" fmla="*/ 31442 w 172335"/>
                <a:gd name="connsiteY51" fmla="*/ 130845 h 234696"/>
                <a:gd name="connsiteX52" fmla="*/ 34842 w 172335"/>
                <a:gd name="connsiteY52" fmla="*/ 126235 h 234696"/>
                <a:gd name="connsiteX53" fmla="*/ 40186 w 172335"/>
                <a:gd name="connsiteY53" fmla="*/ 127206 h 234696"/>
                <a:gd name="connsiteX54" fmla="*/ 42576 w 172335"/>
                <a:gd name="connsiteY54" fmla="*/ 123301 h 234696"/>
                <a:gd name="connsiteX55" fmla="*/ 48196 w 172335"/>
                <a:gd name="connsiteY55" fmla="*/ 121749 h 234696"/>
                <a:gd name="connsiteX56" fmla="*/ 54702 w 172335"/>
                <a:gd name="connsiteY56" fmla="*/ 126140 h 234696"/>
                <a:gd name="connsiteX57" fmla="*/ 59969 w 172335"/>
                <a:gd name="connsiteY57" fmla="*/ 127749 h 234696"/>
                <a:gd name="connsiteX58" fmla="*/ 63646 w 172335"/>
                <a:gd name="connsiteY58" fmla="*/ 121825 h 234696"/>
                <a:gd name="connsiteX59" fmla="*/ 54711 w 172335"/>
                <a:gd name="connsiteY59" fmla="*/ 121025 h 234696"/>
                <a:gd name="connsiteX60" fmla="*/ 49425 w 172335"/>
                <a:gd name="connsiteY60" fmla="*/ 119177 h 234696"/>
                <a:gd name="connsiteX61" fmla="*/ 37519 w 172335"/>
                <a:gd name="connsiteY61" fmla="*/ 121844 h 234696"/>
                <a:gd name="connsiteX62" fmla="*/ 25908 w 172335"/>
                <a:gd name="connsiteY62" fmla="*/ 122301 h 234696"/>
                <a:gd name="connsiteX63" fmla="*/ 15497 w 172335"/>
                <a:gd name="connsiteY63" fmla="*/ 106671 h 234696"/>
                <a:gd name="connsiteX64" fmla="*/ 13773 w 172335"/>
                <a:gd name="connsiteY64" fmla="*/ 104251 h 234696"/>
                <a:gd name="connsiteX65" fmla="*/ 15364 w 172335"/>
                <a:gd name="connsiteY65" fmla="*/ 98136 h 234696"/>
                <a:gd name="connsiteX66" fmla="*/ 1809 w 172335"/>
                <a:gd name="connsiteY66" fmla="*/ 87135 h 234696"/>
                <a:gd name="connsiteX67" fmla="*/ 0 w 172335"/>
                <a:gd name="connsiteY67" fmla="*/ 77324 h 234696"/>
                <a:gd name="connsiteX68" fmla="*/ 12420 w 172335"/>
                <a:gd name="connsiteY68" fmla="*/ 60512 h 234696"/>
                <a:gd name="connsiteX69" fmla="*/ 14021 w 172335"/>
                <a:gd name="connsiteY69" fmla="*/ 49178 h 234696"/>
                <a:gd name="connsiteX70" fmla="*/ 22698 w 172335"/>
                <a:gd name="connsiteY70" fmla="*/ 44101 h 234696"/>
                <a:gd name="connsiteX71" fmla="*/ 23231 w 172335"/>
                <a:gd name="connsiteY71" fmla="*/ 34881 h 234696"/>
                <a:gd name="connsiteX72" fmla="*/ 40700 w 172335"/>
                <a:gd name="connsiteY72" fmla="*/ 31766 h 234696"/>
                <a:gd name="connsiteX73" fmla="*/ 50882 w 172335"/>
                <a:gd name="connsiteY73" fmla="*/ 24051 h 234696"/>
                <a:gd name="connsiteX74" fmla="*/ 65361 w 172335"/>
                <a:gd name="connsiteY74" fmla="*/ 24737 h 234696"/>
                <a:gd name="connsiteX75" fmla="*/ 69752 w 172335"/>
                <a:gd name="connsiteY75" fmla="*/ 18574 h 234696"/>
                <a:gd name="connsiteX76" fmla="*/ 74838 w 172335"/>
                <a:gd name="connsiteY76" fmla="*/ 17393 h 234696"/>
                <a:gd name="connsiteX77" fmla="*/ 94592 w 172335"/>
                <a:gd name="connsiteY77" fmla="*/ 18412 h 234696"/>
                <a:gd name="connsiteX78" fmla="*/ 115976 w 172335"/>
                <a:gd name="connsiteY78" fmla="*/ 8658 h 234696"/>
                <a:gd name="connsiteX79" fmla="*/ 134798 w 172335"/>
                <a:gd name="connsiteY79" fmla="*/ 21050 h 234696"/>
                <a:gd name="connsiteX80" fmla="*/ 159067 w 172335"/>
                <a:gd name="connsiteY80" fmla="*/ 17707 h 234696"/>
                <a:gd name="connsiteX81" fmla="*/ 159362 w 172335"/>
                <a:gd name="connsiteY81" fmla="*/ 0 h 234696"/>
                <a:gd name="connsiteX82" fmla="*/ 172335 w 172335"/>
                <a:gd name="connsiteY82" fmla="*/ 9487 h 23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72335" h="234696">
                  <a:moveTo>
                    <a:pt x="94773" y="209112"/>
                  </a:moveTo>
                  <a:lnTo>
                    <a:pt x="109375" y="220123"/>
                  </a:lnTo>
                  <a:lnTo>
                    <a:pt x="130159" y="218265"/>
                  </a:lnTo>
                  <a:lnTo>
                    <a:pt x="150028" y="220580"/>
                  </a:lnTo>
                  <a:lnTo>
                    <a:pt x="149390" y="226247"/>
                  </a:lnTo>
                  <a:lnTo>
                    <a:pt x="163944" y="222342"/>
                  </a:lnTo>
                  <a:lnTo>
                    <a:pt x="160601" y="231934"/>
                  </a:lnTo>
                  <a:lnTo>
                    <a:pt x="122139" y="234696"/>
                  </a:lnTo>
                  <a:lnTo>
                    <a:pt x="122405" y="229333"/>
                  </a:lnTo>
                  <a:lnTo>
                    <a:pt x="89821" y="222990"/>
                  </a:lnTo>
                  <a:lnTo>
                    <a:pt x="94773" y="209112"/>
                  </a:lnTo>
                  <a:close/>
                  <a:moveTo>
                    <a:pt x="172335" y="9487"/>
                  </a:moveTo>
                  <a:lnTo>
                    <a:pt x="164068" y="31633"/>
                  </a:lnTo>
                  <a:lnTo>
                    <a:pt x="157724" y="35576"/>
                  </a:lnTo>
                  <a:lnTo>
                    <a:pt x="141455" y="34585"/>
                  </a:lnTo>
                  <a:lnTo>
                    <a:pt x="127521" y="31252"/>
                  </a:lnTo>
                  <a:lnTo>
                    <a:pt x="95173" y="40386"/>
                  </a:lnTo>
                  <a:lnTo>
                    <a:pt x="113690" y="60027"/>
                  </a:lnTo>
                  <a:lnTo>
                    <a:pt x="100126" y="65684"/>
                  </a:lnTo>
                  <a:lnTo>
                    <a:pt x="85248" y="65722"/>
                  </a:lnTo>
                  <a:lnTo>
                    <a:pt x="71123" y="47777"/>
                  </a:lnTo>
                  <a:lnTo>
                    <a:pt x="66113" y="55436"/>
                  </a:lnTo>
                  <a:lnTo>
                    <a:pt x="72075" y="76162"/>
                  </a:lnTo>
                  <a:lnTo>
                    <a:pt x="85439" y="92326"/>
                  </a:lnTo>
                  <a:lnTo>
                    <a:pt x="75371" y="99832"/>
                  </a:lnTo>
                  <a:lnTo>
                    <a:pt x="90249" y="115548"/>
                  </a:lnTo>
                  <a:lnTo>
                    <a:pt x="103470" y="125387"/>
                  </a:lnTo>
                  <a:lnTo>
                    <a:pt x="103870" y="144437"/>
                  </a:lnTo>
                  <a:lnTo>
                    <a:pt x="90935" y="133522"/>
                  </a:lnTo>
                  <a:lnTo>
                    <a:pt x="79162" y="135512"/>
                  </a:lnTo>
                  <a:lnTo>
                    <a:pt x="87039" y="152648"/>
                  </a:lnTo>
                  <a:lnTo>
                    <a:pt x="78305" y="154457"/>
                  </a:lnTo>
                  <a:lnTo>
                    <a:pt x="68780" y="147847"/>
                  </a:lnTo>
                  <a:lnTo>
                    <a:pt x="80210" y="185490"/>
                  </a:lnTo>
                  <a:lnTo>
                    <a:pt x="74656" y="185623"/>
                  </a:lnTo>
                  <a:lnTo>
                    <a:pt x="70408" y="173593"/>
                  </a:lnTo>
                  <a:lnTo>
                    <a:pt x="64951" y="173355"/>
                  </a:lnTo>
                  <a:lnTo>
                    <a:pt x="62474" y="185909"/>
                  </a:lnTo>
                  <a:lnTo>
                    <a:pt x="58150" y="183061"/>
                  </a:lnTo>
                  <a:lnTo>
                    <a:pt x="59121" y="176022"/>
                  </a:lnTo>
                  <a:lnTo>
                    <a:pt x="53778" y="166068"/>
                  </a:lnTo>
                  <a:lnTo>
                    <a:pt x="47710" y="166068"/>
                  </a:lnTo>
                  <a:lnTo>
                    <a:pt x="48834" y="174098"/>
                  </a:lnTo>
                  <a:lnTo>
                    <a:pt x="46453" y="176641"/>
                  </a:lnTo>
                  <a:lnTo>
                    <a:pt x="40586" y="171498"/>
                  </a:lnTo>
                  <a:lnTo>
                    <a:pt x="36938" y="161773"/>
                  </a:lnTo>
                  <a:lnTo>
                    <a:pt x="41881" y="156353"/>
                  </a:lnTo>
                  <a:lnTo>
                    <a:pt x="38481" y="149305"/>
                  </a:lnTo>
                  <a:lnTo>
                    <a:pt x="34594" y="145666"/>
                  </a:lnTo>
                  <a:lnTo>
                    <a:pt x="30566" y="144771"/>
                  </a:lnTo>
                  <a:lnTo>
                    <a:pt x="25889" y="135789"/>
                  </a:lnTo>
                  <a:lnTo>
                    <a:pt x="31442" y="130845"/>
                  </a:lnTo>
                  <a:lnTo>
                    <a:pt x="34842" y="126235"/>
                  </a:lnTo>
                  <a:lnTo>
                    <a:pt x="40186" y="127206"/>
                  </a:lnTo>
                  <a:lnTo>
                    <a:pt x="42576" y="123301"/>
                  </a:lnTo>
                  <a:lnTo>
                    <a:pt x="48196" y="121749"/>
                  </a:lnTo>
                  <a:lnTo>
                    <a:pt x="54702" y="126140"/>
                  </a:lnTo>
                  <a:lnTo>
                    <a:pt x="59969" y="127749"/>
                  </a:lnTo>
                  <a:lnTo>
                    <a:pt x="63646" y="121825"/>
                  </a:lnTo>
                  <a:lnTo>
                    <a:pt x="54711" y="121025"/>
                  </a:lnTo>
                  <a:lnTo>
                    <a:pt x="49425" y="119177"/>
                  </a:lnTo>
                  <a:lnTo>
                    <a:pt x="37519" y="121844"/>
                  </a:lnTo>
                  <a:lnTo>
                    <a:pt x="25908" y="122301"/>
                  </a:lnTo>
                  <a:lnTo>
                    <a:pt x="15497" y="106671"/>
                  </a:lnTo>
                  <a:lnTo>
                    <a:pt x="13773" y="104251"/>
                  </a:lnTo>
                  <a:lnTo>
                    <a:pt x="15364" y="98136"/>
                  </a:lnTo>
                  <a:lnTo>
                    <a:pt x="1809" y="87135"/>
                  </a:lnTo>
                  <a:lnTo>
                    <a:pt x="0" y="77324"/>
                  </a:lnTo>
                  <a:lnTo>
                    <a:pt x="12420" y="60512"/>
                  </a:lnTo>
                  <a:lnTo>
                    <a:pt x="14021" y="49178"/>
                  </a:lnTo>
                  <a:lnTo>
                    <a:pt x="22698" y="44101"/>
                  </a:lnTo>
                  <a:lnTo>
                    <a:pt x="23231" y="34881"/>
                  </a:lnTo>
                  <a:lnTo>
                    <a:pt x="40700" y="31766"/>
                  </a:lnTo>
                  <a:lnTo>
                    <a:pt x="50882" y="24051"/>
                  </a:lnTo>
                  <a:lnTo>
                    <a:pt x="65361" y="24737"/>
                  </a:lnTo>
                  <a:lnTo>
                    <a:pt x="69752" y="18574"/>
                  </a:lnTo>
                  <a:lnTo>
                    <a:pt x="74838" y="17393"/>
                  </a:lnTo>
                  <a:lnTo>
                    <a:pt x="94592" y="18412"/>
                  </a:lnTo>
                  <a:lnTo>
                    <a:pt x="115976" y="8658"/>
                  </a:lnTo>
                  <a:lnTo>
                    <a:pt x="134798" y="21050"/>
                  </a:lnTo>
                  <a:lnTo>
                    <a:pt x="159067" y="17707"/>
                  </a:lnTo>
                  <a:lnTo>
                    <a:pt x="159362" y="0"/>
                  </a:lnTo>
                  <a:lnTo>
                    <a:pt x="172335" y="948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87DD2398-DFED-4F42-9BFB-1BFD42DEDE20}"/>
                </a:ext>
              </a:extLst>
            </p:cNvPr>
            <p:cNvSpPr/>
            <p:nvPr/>
          </p:nvSpPr>
          <p:spPr>
            <a:xfrm>
              <a:off x="5778398" y="4980870"/>
              <a:ext cx="106937" cy="112661"/>
            </a:xfrm>
            <a:custGeom>
              <a:avLst/>
              <a:gdLst>
                <a:gd name="connsiteX0" fmla="*/ 56979 w 106937"/>
                <a:gd name="connsiteY0" fmla="*/ 112662 h 112661"/>
                <a:gd name="connsiteX1" fmla="*/ 43282 w 106937"/>
                <a:gd name="connsiteY1" fmla="*/ 107899 h 112661"/>
                <a:gd name="connsiteX2" fmla="*/ 26622 w 106937"/>
                <a:gd name="connsiteY2" fmla="*/ 107404 h 112661"/>
                <a:gd name="connsiteX3" fmla="*/ 14402 w 106937"/>
                <a:gd name="connsiteY3" fmla="*/ 101975 h 112661"/>
                <a:gd name="connsiteX4" fmla="*/ 38 w 106937"/>
                <a:gd name="connsiteY4" fmla="*/ 90678 h 112661"/>
                <a:gd name="connsiteX5" fmla="*/ 695 w 106937"/>
                <a:gd name="connsiteY5" fmla="*/ 82687 h 112661"/>
                <a:gd name="connsiteX6" fmla="*/ 3791 w 106937"/>
                <a:gd name="connsiteY6" fmla="*/ 76248 h 112661"/>
                <a:gd name="connsiteX7" fmla="*/ 0 w 106937"/>
                <a:gd name="connsiteY7" fmla="*/ 71104 h 112661"/>
                <a:gd name="connsiteX8" fmla="*/ 12849 w 106937"/>
                <a:gd name="connsiteY8" fmla="*/ 48635 h 112661"/>
                <a:gd name="connsiteX9" fmla="*/ 47130 w 106937"/>
                <a:gd name="connsiteY9" fmla="*/ 48549 h 112661"/>
                <a:gd name="connsiteX10" fmla="*/ 47815 w 106937"/>
                <a:gd name="connsiteY10" fmla="*/ 39138 h 112661"/>
                <a:gd name="connsiteX11" fmla="*/ 43491 w 106937"/>
                <a:gd name="connsiteY11" fmla="*/ 37462 h 112661"/>
                <a:gd name="connsiteX12" fmla="*/ 40519 w 106937"/>
                <a:gd name="connsiteY12" fmla="*/ 31461 h 112661"/>
                <a:gd name="connsiteX13" fmla="*/ 30651 w 106937"/>
                <a:gd name="connsiteY13" fmla="*/ 25060 h 112661"/>
                <a:gd name="connsiteX14" fmla="*/ 20707 w 106937"/>
                <a:gd name="connsiteY14" fmla="*/ 15783 h 112661"/>
                <a:gd name="connsiteX15" fmla="*/ 32766 w 106937"/>
                <a:gd name="connsiteY15" fmla="*/ 15716 h 112661"/>
                <a:gd name="connsiteX16" fmla="*/ 32785 w 106937"/>
                <a:gd name="connsiteY16" fmla="*/ 48 h 112661"/>
                <a:gd name="connsiteX17" fmla="*/ 57721 w 106937"/>
                <a:gd name="connsiteY17" fmla="*/ 0 h 112661"/>
                <a:gd name="connsiteX18" fmla="*/ 82420 w 106937"/>
                <a:gd name="connsiteY18" fmla="*/ 305 h 112661"/>
                <a:gd name="connsiteX19" fmla="*/ 82210 w 106937"/>
                <a:gd name="connsiteY19" fmla="*/ 22355 h 112661"/>
                <a:gd name="connsiteX20" fmla="*/ 80124 w 106937"/>
                <a:gd name="connsiteY20" fmla="*/ 53597 h 112661"/>
                <a:gd name="connsiteX21" fmla="*/ 88097 w 106937"/>
                <a:gd name="connsiteY21" fmla="*/ 53588 h 112661"/>
                <a:gd name="connsiteX22" fmla="*/ 96803 w 106937"/>
                <a:gd name="connsiteY22" fmla="*/ 58579 h 112661"/>
                <a:gd name="connsiteX23" fmla="*/ 99108 w 106937"/>
                <a:gd name="connsiteY23" fmla="*/ 54473 h 112661"/>
                <a:gd name="connsiteX24" fmla="*/ 106937 w 106937"/>
                <a:gd name="connsiteY24" fmla="*/ 57988 h 112661"/>
                <a:gd name="connsiteX25" fmla="*/ 94764 w 106937"/>
                <a:gd name="connsiteY25" fmla="*/ 68494 h 112661"/>
                <a:gd name="connsiteX26" fmla="*/ 82105 w 106937"/>
                <a:gd name="connsiteY26" fmla="*/ 76190 h 112661"/>
                <a:gd name="connsiteX27" fmla="*/ 80229 w 106937"/>
                <a:gd name="connsiteY27" fmla="*/ 81467 h 112661"/>
                <a:gd name="connsiteX28" fmla="*/ 82353 w 106937"/>
                <a:gd name="connsiteY28" fmla="*/ 86859 h 112661"/>
                <a:gd name="connsiteX29" fmla="*/ 76800 w 106937"/>
                <a:gd name="connsiteY29" fmla="*/ 93821 h 112661"/>
                <a:gd name="connsiteX30" fmla="*/ 70552 w 106937"/>
                <a:gd name="connsiteY30" fmla="*/ 95507 h 112661"/>
                <a:gd name="connsiteX31" fmla="*/ 71971 w 106937"/>
                <a:gd name="connsiteY31" fmla="*/ 98736 h 112661"/>
                <a:gd name="connsiteX32" fmla="*/ 66961 w 106937"/>
                <a:gd name="connsiteY32" fmla="*/ 101756 h 112661"/>
                <a:gd name="connsiteX33" fmla="*/ 57807 w 106937"/>
                <a:gd name="connsiteY33" fmla="*/ 108661 h 112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6937" h="112661">
                  <a:moveTo>
                    <a:pt x="56979" y="112662"/>
                  </a:moveTo>
                  <a:lnTo>
                    <a:pt x="43282" y="107899"/>
                  </a:lnTo>
                  <a:lnTo>
                    <a:pt x="26622" y="107404"/>
                  </a:lnTo>
                  <a:lnTo>
                    <a:pt x="14402" y="101975"/>
                  </a:lnTo>
                  <a:lnTo>
                    <a:pt x="38" y="90678"/>
                  </a:lnTo>
                  <a:lnTo>
                    <a:pt x="695" y="82687"/>
                  </a:lnTo>
                  <a:lnTo>
                    <a:pt x="3791" y="76248"/>
                  </a:lnTo>
                  <a:lnTo>
                    <a:pt x="0" y="71104"/>
                  </a:lnTo>
                  <a:lnTo>
                    <a:pt x="12849" y="48635"/>
                  </a:lnTo>
                  <a:lnTo>
                    <a:pt x="47130" y="48549"/>
                  </a:lnTo>
                  <a:lnTo>
                    <a:pt x="47815" y="39138"/>
                  </a:lnTo>
                  <a:lnTo>
                    <a:pt x="43491" y="37462"/>
                  </a:lnTo>
                  <a:lnTo>
                    <a:pt x="40519" y="31461"/>
                  </a:lnTo>
                  <a:lnTo>
                    <a:pt x="30651" y="25060"/>
                  </a:lnTo>
                  <a:lnTo>
                    <a:pt x="20707" y="15783"/>
                  </a:lnTo>
                  <a:lnTo>
                    <a:pt x="32766" y="15716"/>
                  </a:lnTo>
                  <a:lnTo>
                    <a:pt x="32785" y="48"/>
                  </a:lnTo>
                  <a:lnTo>
                    <a:pt x="57721" y="0"/>
                  </a:lnTo>
                  <a:lnTo>
                    <a:pt x="82420" y="305"/>
                  </a:lnTo>
                  <a:lnTo>
                    <a:pt x="82210" y="22355"/>
                  </a:lnTo>
                  <a:lnTo>
                    <a:pt x="80124" y="53597"/>
                  </a:lnTo>
                  <a:lnTo>
                    <a:pt x="88097" y="53588"/>
                  </a:lnTo>
                  <a:lnTo>
                    <a:pt x="96803" y="58579"/>
                  </a:lnTo>
                  <a:lnTo>
                    <a:pt x="99108" y="54473"/>
                  </a:lnTo>
                  <a:lnTo>
                    <a:pt x="106937" y="57988"/>
                  </a:lnTo>
                  <a:lnTo>
                    <a:pt x="94764" y="68494"/>
                  </a:lnTo>
                  <a:lnTo>
                    <a:pt x="82105" y="76190"/>
                  </a:lnTo>
                  <a:lnTo>
                    <a:pt x="80229" y="81467"/>
                  </a:lnTo>
                  <a:lnTo>
                    <a:pt x="82353" y="86859"/>
                  </a:lnTo>
                  <a:lnTo>
                    <a:pt x="76800" y="93821"/>
                  </a:lnTo>
                  <a:lnTo>
                    <a:pt x="70552" y="95507"/>
                  </a:lnTo>
                  <a:lnTo>
                    <a:pt x="71971" y="98736"/>
                  </a:lnTo>
                  <a:lnTo>
                    <a:pt x="66961" y="101756"/>
                  </a:lnTo>
                  <a:lnTo>
                    <a:pt x="57807" y="10866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CE1C32C5-8524-5A4B-BD97-63FAF8456333}"/>
                </a:ext>
              </a:extLst>
            </p:cNvPr>
            <p:cNvSpPr/>
            <p:nvPr/>
          </p:nvSpPr>
          <p:spPr>
            <a:xfrm>
              <a:off x="7796136" y="5123716"/>
              <a:ext cx="79505" cy="43043"/>
            </a:xfrm>
            <a:custGeom>
              <a:avLst/>
              <a:gdLst>
                <a:gd name="connsiteX0" fmla="*/ 41319 w 79505"/>
                <a:gd name="connsiteY0" fmla="*/ 43043 h 43043"/>
                <a:gd name="connsiteX1" fmla="*/ 27061 w 79505"/>
                <a:gd name="connsiteY1" fmla="*/ 31737 h 43043"/>
                <a:gd name="connsiteX2" fmla="*/ 15812 w 79505"/>
                <a:gd name="connsiteY2" fmla="*/ 29937 h 43043"/>
                <a:gd name="connsiteX3" fmla="*/ 9687 w 79505"/>
                <a:gd name="connsiteY3" fmla="*/ 22308 h 43043"/>
                <a:gd name="connsiteX4" fmla="*/ 9839 w 79505"/>
                <a:gd name="connsiteY4" fmla="*/ 18183 h 43043"/>
                <a:gd name="connsiteX5" fmla="*/ 1696 w 79505"/>
                <a:gd name="connsiteY5" fmla="*/ 12420 h 43043"/>
                <a:gd name="connsiteX6" fmla="*/ 0 w 79505"/>
                <a:gd name="connsiteY6" fmla="*/ 6610 h 43043"/>
                <a:gd name="connsiteX7" fmla="*/ 14144 w 79505"/>
                <a:gd name="connsiteY7" fmla="*/ 2181 h 43043"/>
                <a:gd name="connsiteX8" fmla="*/ 22993 w 79505"/>
                <a:gd name="connsiteY8" fmla="*/ 3057 h 43043"/>
                <a:gd name="connsiteX9" fmla="*/ 30147 w 79505"/>
                <a:gd name="connsiteY9" fmla="*/ 0 h 43043"/>
                <a:gd name="connsiteX10" fmla="*/ 79505 w 79505"/>
                <a:gd name="connsiteY10" fmla="*/ 1133 h 43043"/>
                <a:gd name="connsiteX11" fmla="*/ 79019 w 79505"/>
                <a:gd name="connsiteY11" fmla="*/ 10354 h 43043"/>
                <a:gd name="connsiteX12" fmla="*/ 76086 w 79505"/>
                <a:gd name="connsiteY12" fmla="*/ 13192 h 43043"/>
                <a:gd name="connsiteX13" fmla="*/ 78362 w 79505"/>
                <a:gd name="connsiteY13" fmla="*/ 22174 h 43043"/>
                <a:gd name="connsiteX14" fmla="*/ 74152 w 79505"/>
                <a:gd name="connsiteY14" fmla="*/ 25765 h 43043"/>
                <a:gd name="connsiteX15" fmla="*/ 68266 w 79505"/>
                <a:gd name="connsiteY15" fmla="*/ 25813 h 43043"/>
                <a:gd name="connsiteX16" fmla="*/ 61293 w 79505"/>
                <a:gd name="connsiteY16" fmla="*/ 30356 h 43043"/>
                <a:gd name="connsiteX17" fmla="*/ 53197 w 79505"/>
                <a:gd name="connsiteY17" fmla="*/ 29861 h 4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505" h="43043">
                  <a:moveTo>
                    <a:pt x="41319" y="43043"/>
                  </a:moveTo>
                  <a:lnTo>
                    <a:pt x="27061" y="31737"/>
                  </a:lnTo>
                  <a:lnTo>
                    <a:pt x="15812" y="29937"/>
                  </a:lnTo>
                  <a:lnTo>
                    <a:pt x="9687" y="22308"/>
                  </a:lnTo>
                  <a:lnTo>
                    <a:pt x="9839" y="18183"/>
                  </a:lnTo>
                  <a:lnTo>
                    <a:pt x="1696" y="12420"/>
                  </a:lnTo>
                  <a:lnTo>
                    <a:pt x="0" y="6610"/>
                  </a:lnTo>
                  <a:lnTo>
                    <a:pt x="14144" y="2181"/>
                  </a:lnTo>
                  <a:lnTo>
                    <a:pt x="22993" y="3057"/>
                  </a:lnTo>
                  <a:lnTo>
                    <a:pt x="30147" y="0"/>
                  </a:lnTo>
                  <a:lnTo>
                    <a:pt x="79505" y="1133"/>
                  </a:lnTo>
                  <a:lnTo>
                    <a:pt x="79019" y="10354"/>
                  </a:lnTo>
                  <a:lnTo>
                    <a:pt x="76086" y="13192"/>
                  </a:lnTo>
                  <a:lnTo>
                    <a:pt x="78362" y="22174"/>
                  </a:lnTo>
                  <a:lnTo>
                    <a:pt x="74152" y="25765"/>
                  </a:lnTo>
                  <a:lnTo>
                    <a:pt x="68266" y="25813"/>
                  </a:lnTo>
                  <a:lnTo>
                    <a:pt x="61293" y="30356"/>
                  </a:lnTo>
                  <a:lnTo>
                    <a:pt x="53197" y="2986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2BA4F06-0EA9-4A45-83F2-2611B230B885}"/>
                </a:ext>
              </a:extLst>
            </p:cNvPr>
            <p:cNvSpPr/>
            <p:nvPr/>
          </p:nvSpPr>
          <p:spPr>
            <a:xfrm>
              <a:off x="6601463" y="5238730"/>
              <a:ext cx="130092" cy="189118"/>
            </a:xfrm>
            <a:custGeom>
              <a:avLst/>
              <a:gdLst>
                <a:gd name="connsiteX0" fmla="*/ 44130 w 130092"/>
                <a:gd name="connsiteY0" fmla="*/ 0 h 189118"/>
                <a:gd name="connsiteX1" fmla="*/ 61665 w 130092"/>
                <a:gd name="connsiteY1" fmla="*/ 9858 h 189118"/>
                <a:gd name="connsiteX2" fmla="*/ 78181 w 130092"/>
                <a:gd name="connsiteY2" fmla="*/ 27299 h 189118"/>
                <a:gd name="connsiteX3" fmla="*/ 78934 w 130092"/>
                <a:gd name="connsiteY3" fmla="*/ 41072 h 189118"/>
                <a:gd name="connsiteX4" fmla="*/ 89002 w 130092"/>
                <a:gd name="connsiteY4" fmla="*/ 41701 h 189118"/>
                <a:gd name="connsiteX5" fmla="*/ 103308 w 130092"/>
                <a:gd name="connsiteY5" fmla="*/ 54731 h 189118"/>
                <a:gd name="connsiteX6" fmla="*/ 113852 w 130092"/>
                <a:gd name="connsiteY6" fmla="*/ 64018 h 189118"/>
                <a:gd name="connsiteX7" fmla="*/ 109585 w 130092"/>
                <a:gd name="connsiteY7" fmla="*/ 87992 h 189118"/>
                <a:gd name="connsiteX8" fmla="*/ 93374 w 130092"/>
                <a:gd name="connsiteY8" fmla="*/ 94945 h 189118"/>
                <a:gd name="connsiteX9" fmla="*/ 94812 w 130092"/>
                <a:gd name="connsiteY9" fmla="*/ 101222 h 189118"/>
                <a:gd name="connsiteX10" fmla="*/ 89888 w 130092"/>
                <a:gd name="connsiteY10" fmla="*/ 114948 h 189118"/>
                <a:gd name="connsiteX11" fmla="*/ 101727 w 130092"/>
                <a:gd name="connsiteY11" fmla="*/ 134255 h 189118"/>
                <a:gd name="connsiteX12" fmla="*/ 110280 w 130092"/>
                <a:gd name="connsiteY12" fmla="*/ 134284 h 189118"/>
                <a:gd name="connsiteX13" fmla="*/ 113786 w 130092"/>
                <a:gd name="connsiteY13" fmla="*/ 149276 h 189118"/>
                <a:gd name="connsiteX14" fmla="*/ 130093 w 130092"/>
                <a:gd name="connsiteY14" fmla="*/ 172364 h 189118"/>
                <a:gd name="connsiteX15" fmla="*/ 123587 w 130092"/>
                <a:gd name="connsiteY15" fmla="*/ 173317 h 189118"/>
                <a:gd name="connsiteX16" fmla="*/ 108823 w 130092"/>
                <a:gd name="connsiteY16" fmla="*/ 171060 h 189118"/>
                <a:gd name="connsiteX17" fmla="*/ 100136 w 130092"/>
                <a:gd name="connsiteY17" fmla="*/ 178118 h 189118"/>
                <a:gd name="connsiteX18" fmla="*/ 88059 w 130092"/>
                <a:gd name="connsiteY18" fmla="*/ 182775 h 189118"/>
                <a:gd name="connsiteX19" fmla="*/ 79610 w 130092"/>
                <a:gd name="connsiteY19" fmla="*/ 183928 h 189118"/>
                <a:gd name="connsiteX20" fmla="*/ 76657 w 130092"/>
                <a:gd name="connsiteY20" fmla="*/ 189119 h 189118"/>
                <a:gd name="connsiteX21" fmla="*/ 63551 w 130092"/>
                <a:gd name="connsiteY21" fmla="*/ 187805 h 189118"/>
                <a:gd name="connsiteX22" fmla="*/ 47120 w 130092"/>
                <a:gd name="connsiteY22" fmla="*/ 175355 h 189118"/>
                <a:gd name="connsiteX23" fmla="*/ 45187 w 130092"/>
                <a:gd name="connsiteY23" fmla="*/ 163068 h 189118"/>
                <a:gd name="connsiteX24" fmla="*/ 38348 w 130092"/>
                <a:gd name="connsiteY24" fmla="*/ 149638 h 189118"/>
                <a:gd name="connsiteX25" fmla="*/ 42606 w 130092"/>
                <a:gd name="connsiteY25" fmla="*/ 127026 h 189118"/>
                <a:gd name="connsiteX26" fmla="*/ 50006 w 130092"/>
                <a:gd name="connsiteY26" fmla="*/ 117663 h 189118"/>
                <a:gd name="connsiteX27" fmla="*/ 43882 w 130092"/>
                <a:gd name="connsiteY27" fmla="*/ 105299 h 189118"/>
                <a:gd name="connsiteX28" fmla="*/ 34700 w 130092"/>
                <a:gd name="connsiteY28" fmla="*/ 101270 h 189118"/>
                <a:gd name="connsiteX29" fmla="*/ 38176 w 130092"/>
                <a:gd name="connsiteY29" fmla="*/ 89573 h 189118"/>
                <a:gd name="connsiteX30" fmla="*/ 31966 w 130092"/>
                <a:gd name="connsiteY30" fmla="*/ 83439 h 189118"/>
                <a:gd name="connsiteX31" fmla="*/ 18079 w 130092"/>
                <a:gd name="connsiteY31" fmla="*/ 84620 h 189118"/>
                <a:gd name="connsiteX32" fmla="*/ 0 w 130092"/>
                <a:gd name="connsiteY32" fmla="*/ 64389 h 189118"/>
                <a:gd name="connsiteX33" fmla="*/ 7239 w 130092"/>
                <a:gd name="connsiteY33" fmla="*/ 57045 h 189118"/>
                <a:gd name="connsiteX34" fmla="*/ 6706 w 130092"/>
                <a:gd name="connsiteY34" fmla="*/ 44720 h 189118"/>
                <a:gd name="connsiteX35" fmla="*/ 23146 w 130092"/>
                <a:gd name="connsiteY35" fmla="*/ 40434 h 189118"/>
                <a:gd name="connsiteX36" fmla="*/ 29775 w 130092"/>
                <a:gd name="connsiteY36" fmla="*/ 35424 h 189118"/>
                <a:gd name="connsiteX37" fmla="*/ 20631 w 130092"/>
                <a:gd name="connsiteY37" fmla="*/ 25498 h 189118"/>
                <a:gd name="connsiteX38" fmla="*/ 22965 w 130092"/>
                <a:gd name="connsiteY38" fmla="*/ 15735 h 18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30092" h="189118">
                  <a:moveTo>
                    <a:pt x="44130" y="0"/>
                  </a:moveTo>
                  <a:lnTo>
                    <a:pt x="61665" y="9858"/>
                  </a:lnTo>
                  <a:lnTo>
                    <a:pt x="78181" y="27299"/>
                  </a:lnTo>
                  <a:lnTo>
                    <a:pt x="78934" y="41072"/>
                  </a:lnTo>
                  <a:lnTo>
                    <a:pt x="89002" y="41701"/>
                  </a:lnTo>
                  <a:lnTo>
                    <a:pt x="103308" y="54731"/>
                  </a:lnTo>
                  <a:lnTo>
                    <a:pt x="113852" y="64018"/>
                  </a:lnTo>
                  <a:lnTo>
                    <a:pt x="109585" y="87992"/>
                  </a:lnTo>
                  <a:lnTo>
                    <a:pt x="93374" y="94945"/>
                  </a:lnTo>
                  <a:lnTo>
                    <a:pt x="94812" y="101222"/>
                  </a:lnTo>
                  <a:lnTo>
                    <a:pt x="89888" y="114948"/>
                  </a:lnTo>
                  <a:lnTo>
                    <a:pt x="101727" y="134255"/>
                  </a:lnTo>
                  <a:lnTo>
                    <a:pt x="110280" y="134284"/>
                  </a:lnTo>
                  <a:lnTo>
                    <a:pt x="113786" y="149276"/>
                  </a:lnTo>
                  <a:lnTo>
                    <a:pt x="130093" y="172364"/>
                  </a:lnTo>
                  <a:lnTo>
                    <a:pt x="123587" y="173317"/>
                  </a:lnTo>
                  <a:lnTo>
                    <a:pt x="108823" y="171060"/>
                  </a:lnTo>
                  <a:lnTo>
                    <a:pt x="100136" y="178118"/>
                  </a:lnTo>
                  <a:lnTo>
                    <a:pt x="88059" y="182775"/>
                  </a:lnTo>
                  <a:lnTo>
                    <a:pt x="79610" y="183928"/>
                  </a:lnTo>
                  <a:lnTo>
                    <a:pt x="76657" y="189119"/>
                  </a:lnTo>
                  <a:lnTo>
                    <a:pt x="63551" y="187805"/>
                  </a:lnTo>
                  <a:lnTo>
                    <a:pt x="47120" y="175355"/>
                  </a:lnTo>
                  <a:lnTo>
                    <a:pt x="45187" y="163068"/>
                  </a:lnTo>
                  <a:lnTo>
                    <a:pt x="38348" y="149638"/>
                  </a:lnTo>
                  <a:lnTo>
                    <a:pt x="42606" y="127026"/>
                  </a:lnTo>
                  <a:lnTo>
                    <a:pt x="50006" y="117663"/>
                  </a:lnTo>
                  <a:lnTo>
                    <a:pt x="43882" y="105299"/>
                  </a:lnTo>
                  <a:lnTo>
                    <a:pt x="34700" y="101270"/>
                  </a:lnTo>
                  <a:lnTo>
                    <a:pt x="38176" y="89573"/>
                  </a:lnTo>
                  <a:lnTo>
                    <a:pt x="31966" y="83439"/>
                  </a:lnTo>
                  <a:lnTo>
                    <a:pt x="18079" y="84620"/>
                  </a:lnTo>
                  <a:lnTo>
                    <a:pt x="0" y="64389"/>
                  </a:lnTo>
                  <a:lnTo>
                    <a:pt x="7239" y="57045"/>
                  </a:lnTo>
                  <a:lnTo>
                    <a:pt x="6706" y="44720"/>
                  </a:lnTo>
                  <a:lnTo>
                    <a:pt x="23146" y="40434"/>
                  </a:lnTo>
                  <a:lnTo>
                    <a:pt x="29775" y="35424"/>
                  </a:lnTo>
                  <a:lnTo>
                    <a:pt x="20631" y="25498"/>
                  </a:lnTo>
                  <a:lnTo>
                    <a:pt x="22965" y="1573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77613A5-4CB3-B246-99FB-2FAB6048E673}"/>
                </a:ext>
              </a:extLst>
            </p:cNvPr>
            <p:cNvSpPr/>
            <p:nvPr/>
          </p:nvSpPr>
          <p:spPr>
            <a:xfrm>
              <a:off x="5855198" y="5031190"/>
              <a:ext cx="165754" cy="82819"/>
            </a:xfrm>
            <a:custGeom>
              <a:avLst/>
              <a:gdLst>
                <a:gd name="connsiteX0" fmla="*/ 54397 w 165754"/>
                <a:gd name="connsiteY0" fmla="*/ 82820 h 82819"/>
                <a:gd name="connsiteX1" fmla="*/ 49787 w 165754"/>
                <a:gd name="connsiteY1" fmla="*/ 74295 h 82819"/>
                <a:gd name="connsiteX2" fmla="*/ 41672 w 165754"/>
                <a:gd name="connsiteY2" fmla="*/ 71923 h 82819"/>
                <a:gd name="connsiteX3" fmla="*/ 43529 w 165754"/>
                <a:gd name="connsiteY3" fmla="*/ 60988 h 82819"/>
                <a:gd name="connsiteX4" fmla="*/ 39900 w 165754"/>
                <a:gd name="connsiteY4" fmla="*/ 58026 h 82819"/>
                <a:gd name="connsiteX5" fmla="*/ 34404 w 165754"/>
                <a:gd name="connsiteY5" fmla="*/ 56083 h 82819"/>
                <a:gd name="connsiteX6" fmla="*/ 22689 w 165754"/>
                <a:gd name="connsiteY6" fmla="*/ 59331 h 82819"/>
                <a:gd name="connsiteX7" fmla="*/ 21698 w 165754"/>
                <a:gd name="connsiteY7" fmla="*/ 55654 h 82819"/>
                <a:gd name="connsiteX8" fmla="*/ 13630 w 165754"/>
                <a:gd name="connsiteY8" fmla="*/ 51263 h 82819"/>
                <a:gd name="connsiteX9" fmla="*/ 7877 w 165754"/>
                <a:gd name="connsiteY9" fmla="*/ 45806 h 82819"/>
                <a:gd name="connsiteX10" fmla="*/ 0 w 165754"/>
                <a:gd name="connsiteY10" fmla="*/ 43501 h 82819"/>
                <a:gd name="connsiteX11" fmla="*/ 5553 w 165754"/>
                <a:gd name="connsiteY11" fmla="*/ 36538 h 82819"/>
                <a:gd name="connsiteX12" fmla="*/ 3429 w 165754"/>
                <a:gd name="connsiteY12" fmla="*/ 31147 h 82819"/>
                <a:gd name="connsiteX13" fmla="*/ 5305 w 165754"/>
                <a:gd name="connsiteY13" fmla="*/ 25870 h 82819"/>
                <a:gd name="connsiteX14" fmla="*/ 17964 w 165754"/>
                <a:gd name="connsiteY14" fmla="*/ 18174 h 82819"/>
                <a:gd name="connsiteX15" fmla="*/ 30137 w 165754"/>
                <a:gd name="connsiteY15" fmla="*/ 7668 h 82819"/>
                <a:gd name="connsiteX16" fmla="*/ 32909 w 165754"/>
                <a:gd name="connsiteY16" fmla="*/ 8744 h 82819"/>
                <a:gd name="connsiteX17" fmla="*/ 38767 w 165754"/>
                <a:gd name="connsiteY17" fmla="*/ 3896 h 82819"/>
                <a:gd name="connsiteX18" fmla="*/ 46406 w 165754"/>
                <a:gd name="connsiteY18" fmla="*/ 3505 h 82819"/>
                <a:gd name="connsiteX19" fmla="*/ 48892 w 165754"/>
                <a:gd name="connsiteY19" fmla="*/ 5753 h 82819"/>
                <a:gd name="connsiteX20" fmla="*/ 53035 w 165754"/>
                <a:gd name="connsiteY20" fmla="*/ 4381 h 82819"/>
                <a:gd name="connsiteX21" fmla="*/ 65437 w 165754"/>
                <a:gd name="connsiteY21" fmla="*/ 6867 h 82819"/>
                <a:gd name="connsiteX22" fmla="*/ 77781 w 165754"/>
                <a:gd name="connsiteY22" fmla="*/ 6144 h 82819"/>
                <a:gd name="connsiteX23" fmla="*/ 86373 w 165754"/>
                <a:gd name="connsiteY23" fmla="*/ 3095 h 82819"/>
                <a:gd name="connsiteX24" fmla="*/ 89506 w 165754"/>
                <a:gd name="connsiteY24" fmla="*/ 0 h 82819"/>
                <a:gd name="connsiteX25" fmla="*/ 98022 w 165754"/>
                <a:gd name="connsiteY25" fmla="*/ 1429 h 82819"/>
                <a:gd name="connsiteX26" fmla="*/ 104413 w 165754"/>
                <a:gd name="connsiteY26" fmla="*/ 3315 h 82819"/>
                <a:gd name="connsiteX27" fmla="*/ 111395 w 165754"/>
                <a:gd name="connsiteY27" fmla="*/ 2667 h 82819"/>
                <a:gd name="connsiteX28" fmla="*/ 116700 w 165754"/>
                <a:gd name="connsiteY28" fmla="*/ 267 h 82819"/>
                <a:gd name="connsiteX29" fmla="*/ 128902 w 165754"/>
                <a:gd name="connsiteY29" fmla="*/ 4096 h 82819"/>
                <a:gd name="connsiteX30" fmla="*/ 133141 w 165754"/>
                <a:gd name="connsiteY30" fmla="*/ 4705 h 82819"/>
                <a:gd name="connsiteX31" fmla="*/ 141294 w 165754"/>
                <a:gd name="connsiteY31" fmla="*/ 9858 h 82819"/>
                <a:gd name="connsiteX32" fmla="*/ 149009 w 165754"/>
                <a:gd name="connsiteY32" fmla="*/ 16040 h 82819"/>
                <a:gd name="connsiteX33" fmla="*/ 158715 w 165754"/>
                <a:gd name="connsiteY33" fmla="*/ 20250 h 82819"/>
                <a:gd name="connsiteX34" fmla="*/ 165754 w 165754"/>
                <a:gd name="connsiteY34" fmla="*/ 27813 h 82819"/>
                <a:gd name="connsiteX35" fmla="*/ 156591 w 165754"/>
                <a:gd name="connsiteY35" fmla="*/ 27251 h 82819"/>
                <a:gd name="connsiteX36" fmla="*/ 152895 w 165754"/>
                <a:gd name="connsiteY36" fmla="*/ 30994 h 82819"/>
                <a:gd name="connsiteX37" fmla="*/ 143618 w 165754"/>
                <a:gd name="connsiteY37" fmla="*/ 34576 h 82819"/>
                <a:gd name="connsiteX38" fmla="*/ 136874 w 165754"/>
                <a:gd name="connsiteY38" fmla="*/ 34595 h 82819"/>
                <a:gd name="connsiteX39" fmla="*/ 130978 w 165754"/>
                <a:gd name="connsiteY39" fmla="*/ 38090 h 82819"/>
                <a:gd name="connsiteX40" fmla="*/ 125625 w 165754"/>
                <a:gd name="connsiteY40" fmla="*/ 36843 h 82819"/>
                <a:gd name="connsiteX41" fmla="*/ 121072 w 165754"/>
                <a:gd name="connsiteY41" fmla="*/ 32651 h 82819"/>
                <a:gd name="connsiteX42" fmla="*/ 118281 w 165754"/>
                <a:gd name="connsiteY42" fmla="*/ 33452 h 82819"/>
                <a:gd name="connsiteX43" fmla="*/ 114852 w 165754"/>
                <a:gd name="connsiteY43" fmla="*/ 40005 h 82819"/>
                <a:gd name="connsiteX44" fmla="*/ 112290 w 165754"/>
                <a:gd name="connsiteY44" fmla="*/ 39767 h 82819"/>
                <a:gd name="connsiteX45" fmla="*/ 111852 w 165754"/>
                <a:gd name="connsiteY45" fmla="*/ 45415 h 82819"/>
                <a:gd name="connsiteX46" fmla="*/ 102527 w 165754"/>
                <a:gd name="connsiteY46" fmla="*/ 52949 h 82819"/>
                <a:gd name="connsiteX47" fmla="*/ 97612 w 165754"/>
                <a:gd name="connsiteY47" fmla="*/ 56197 h 82819"/>
                <a:gd name="connsiteX48" fmla="*/ 94869 w 165754"/>
                <a:gd name="connsiteY48" fmla="*/ 59588 h 82819"/>
                <a:gd name="connsiteX49" fmla="*/ 86992 w 165754"/>
                <a:gd name="connsiteY49" fmla="*/ 54064 h 82819"/>
                <a:gd name="connsiteX50" fmla="*/ 81229 w 165754"/>
                <a:gd name="connsiteY50" fmla="*/ 61360 h 82819"/>
                <a:gd name="connsiteX51" fmla="*/ 75657 w 165754"/>
                <a:gd name="connsiteY51" fmla="*/ 61170 h 82819"/>
                <a:gd name="connsiteX52" fmla="*/ 69390 w 165754"/>
                <a:gd name="connsiteY52" fmla="*/ 61808 h 82819"/>
                <a:gd name="connsiteX53" fmla="*/ 69961 w 165754"/>
                <a:gd name="connsiteY53" fmla="*/ 75228 h 82819"/>
                <a:gd name="connsiteX54" fmla="*/ 66046 w 165754"/>
                <a:gd name="connsiteY54" fmla="*/ 75476 h 82819"/>
                <a:gd name="connsiteX55" fmla="*/ 62703 w 165754"/>
                <a:gd name="connsiteY55" fmla="*/ 81705 h 8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65754" h="82819">
                  <a:moveTo>
                    <a:pt x="54397" y="82820"/>
                  </a:moveTo>
                  <a:lnTo>
                    <a:pt x="49787" y="74295"/>
                  </a:lnTo>
                  <a:lnTo>
                    <a:pt x="41672" y="71923"/>
                  </a:lnTo>
                  <a:lnTo>
                    <a:pt x="43529" y="60988"/>
                  </a:lnTo>
                  <a:lnTo>
                    <a:pt x="39900" y="58026"/>
                  </a:lnTo>
                  <a:lnTo>
                    <a:pt x="34404" y="56083"/>
                  </a:lnTo>
                  <a:lnTo>
                    <a:pt x="22689" y="59331"/>
                  </a:lnTo>
                  <a:lnTo>
                    <a:pt x="21698" y="55654"/>
                  </a:lnTo>
                  <a:lnTo>
                    <a:pt x="13630" y="51263"/>
                  </a:lnTo>
                  <a:lnTo>
                    <a:pt x="7877" y="45806"/>
                  </a:lnTo>
                  <a:lnTo>
                    <a:pt x="0" y="43501"/>
                  </a:lnTo>
                  <a:lnTo>
                    <a:pt x="5553" y="36538"/>
                  </a:lnTo>
                  <a:lnTo>
                    <a:pt x="3429" y="31147"/>
                  </a:lnTo>
                  <a:lnTo>
                    <a:pt x="5305" y="25870"/>
                  </a:lnTo>
                  <a:lnTo>
                    <a:pt x="17964" y="18174"/>
                  </a:lnTo>
                  <a:lnTo>
                    <a:pt x="30137" y="7668"/>
                  </a:lnTo>
                  <a:lnTo>
                    <a:pt x="32909" y="8744"/>
                  </a:lnTo>
                  <a:lnTo>
                    <a:pt x="38767" y="3896"/>
                  </a:lnTo>
                  <a:lnTo>
                    <a:pt x="46406" y="3505"/>
                  </a:lnTo>
                  <a:lnTo>
                    <a:pt x="48892" y="5753"/>
                  </a:lnTo>
                  <a:lnTo>
                    <a:pt x="53035" y="4381"/>
                  </a:lnTo>
                  <a:lnTo>
                    <a:pt x="65437" y="6867"/>
                  </a:lnTo>
                  <a:lnTo>
                    <a:pt x="77781" y="6144"/>
                  </a:lnTo>
                  <a:lnTo>
                    <a:pt x="86373" y="3095"/>
                  </a:lnTo>
                  <a:lnTo>
                    <a:pt x="89506" y="0"/>
                  </a:lnTo>
                  <a:lnTo>
                    <a:pt x="98022" y="1429"/>
                  </a:lnTo>
                  <a:lnTo>
                    <a:pt x="104413" y="3315"/>
                  </a:lnTo>
                  <a:lnTo>
                    <a:pt x="111395" y="2667"/>
                  </a:lnTo>
                  <a:lnTo>
                    <a:pt x="116700" y="267"/>
                  </a:lnTo>
                  <a:lnTo>
                    <a:pt x="128902" y="4096"/>
                  </a:lnTo>
                  <a:lnTo>
                    <a:pt x="133141" y="4705"/>
                  </a:lnTo>
                  <a:lnTo>
                    <a:pt x="141294" y="9858"/>
                  </a:lnTo>
                  <a:lnTo>
                    <a:pt x="149009" y="16040"/>
                  </a:lnTo>
                  <a:lnTo>
                    <a:pt x="158715" y="20250"/>
                  </a:lnTo>
                  <a:lnTo>
                    <a:pt x="165754" y="27813"/>
                  </a:lnTo>
                  <a:lnTo>
                    <a:pt x="156591" y="27251"/>
                  </a:lnTo>
                  <a:lnTo>
                    <a:pt x="152895" y="30994"/>
                  </a:lnTo>
                  <a:lnTo>
                    <a:pt x="143618" y="34576"/>
                  </a:lnTo>
                  <a:lnTo>
                    <a:pt x="136874" y="34595"/>
                  </a:lnTo>
                  <a:lnTo>
                    <a:pt x="130978" y="38090"/>
                  </a:lnTo>
                  <a:lnTo>
                    <a:pt x="125625" y="36843"/>
                  </a:lnTo>
                  <a:lnTo>
                    <a:pt x="121072" y="32651"/>
                  </a:lnTo>
                  <a:lnTo>
                    <a:pt x="118281" y="33452"/>
                  </a:lnTo>
                  <a:lnTo>
                    <a:pt x="114852" y="40005"/>
                  </a:lnTo>
                  <a:lnTo>
                    <a:pt x="112290" y="39767"/>
                  </a:lnTo>
                  <a:lnTo>
                    <a:pt x="111852" y="45415"/>
                  </a:lnTo>
                  <a:lnTo>
                    <a:pt x="102527" y="52949"/>
                  </a:lnTo>
                  <a:lnTo>
                    <a:pt x="97612" y="56197"/>
                  </a:lnTo>
                  <a:lnTo>
                    <a:pt x="94869" y="59588"/>
                  </a:lnTo>
                  <a:lnTo>
                    <a:pt x="86992" y="54064"/>
                  </a:lnTo>
                  <a:lnTo>
                    <a:pt x="81229" y="61360"/>
                  </a:lnTo>
                  <a:lnTo>
                    <a:pt x="75657" y="61170"/>
                  </a:lnTo>
                  <a:lnTo>
                    <a:pt x="69390" y="61808"/>
                  </a:lnTo>
                  <a:lnTo>
                    <a:pt x="69961" y="75228"/>
                  </a:lnTo>
                  <a:lnTo>
                    <a:pt x="66046" y="75476"/>
                  </a:lnTo>
                  <a:lnTo>
                    <a:pt x="62703" y="8170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10B87553-8606-CD4B-AC41-CEF400C8F125}"/>
                </a:ext>
              </a:extLst>
            </p:cNvPr>
            <p:cNvSpPr/>
            <p:nvPr/>
          </p:nvSpPr>
          <p:spPr>
            <a:xfrm>
              <a:off x="8606265" y="4062707"/>
              <a:ext cx="153123" cy="150228"/>
            </a:xfrm>
            <a:custGeom>
              <a:avLst/>
              <a:gdLst>
                <a:gd name="connsiteX0" fmla="*/ 138151 w 153123"/>
                <a:gd name="connsiteY0" fmla="*/ 22888 h 150228"/>
                <a:gd name="connsiteX1" fmla="*/ 144637 w 153123"/>
                <a:gd name="connsiteY1" fmla="*/ 37652 h 150228"/>
                <a:gd name="connsiteX2" fmla="*/ 153124 w 153123"/>
                <a:gd name="connsiteY2" fmla="*/ 48454 h 150228"/>
                <a:gd name="connsiteX3" fmla="*/ 142847 w 153123"/>
                <a:gd name="connsiteY3" fmla="*/ 62627 h 150228"/>
                <a:gd name="connsiteX4" fmla="*/ 130759 w 153123"/>
                <a:gd name="connsiteY4" fmla="*/ 54302 h 150228"/>
                <a:gd name="connsiteX5" fmla="*/ 112300 w 153123"/>
                <a:gd name="connsiteY5" fmla="*/ 54826 h 150228"/>
                <a:gd name="connsiteX6" fmla="*/ 89335 w 153123"/>
                <a:gd name="connsiteY6" fmla="*/ 48558 h 150228"/>
                <a:gd name="connsiteX7" fmla="*/ 76858 w 153123"/>
                <a:gd name="connsiteY7" fmla="*/ 49397 h 150228"/>
                <a:gd name="connsiteX8" fmla="*/ 71076 w 153123"/>
                <a:gd name="connsiteY8" fmla="*/ 57226 h 150228"/>
                <a:gd name="connsiteX9" fmla="*/ 61484 w 153123"/>
                <a:gd name="connsiteY9" fmla="*/ 48558 h 150228"/>
                <a:gd name="connsiteX10" fmla="*/ 55902 w 153123"/>
                <a:gd name="connsiteY10" fmla="*/ 64189 h 150228"/>
                <a:gd name="connsiteX11" fmla="*/ 68980 w 153123"/>
                <a:gd name="connsiteY11" fmla="*/ 81658 h 150228"/>
                <a:gd name="connsiteX12" fmla="*/ 74772 w 153123"/>
                <a:gd name="connsiteY12" fmla="*/ 93173 h 150228"/>
                <a:gd name="connsiteX13" fmla="*/ 87049 w 153123"/>
                <a:gd name="connsiteY13" fmla="*/ 106956 h 150228"/>
                <a:gd name="connsiteX14" fmla="*/ 97222 w 153123"/>
                <a:gd name="connsiteY14" fmla="*/ 115081 h 150228"/>
                <a:gd name="connsiteX15" fmla="*/ 107309 w 153123"/>
                <a:gd name="connsiteY15" fmla="*/ 130340 h 150228"/>
                <a:gd name="connsiteX16" fmla="*/ 130940 w 153123"/>
                <a:gd name="connsiteY16" fmla="*/ 144085 h 150228"/>
                <a:gd name="connsiteX17" fmla="*/ 128007 w 153123"/>
                <a:gd name="connsiteY17" fmla="*/ 150228 h 150228"/>
                <a:gd name="connsiteX18" fmla="*/ 102899 w 153123"/>
                <a:gd name="connsiteY18" fmla="*/ 136827 h 150228"/>
                <a:gd name="connsiteX19" fmla="*/ 87411 w 153123"/>
                <a:gd name="connsiteY19" fmla="*/ 123730 h 150228"/>
                <a:gd name="connsiteX20" fmla="*/ 62989 w 153123"/>
                <a:gd name="connsiteY20" fmla="*/ 112852 h 150228"/>
                <a:gd name="connsiteX21" fmla="*/ 40529 w 153123"/>
                <a:gd name="connsiteY21" fmla="*/ 85677 h 150228"/>
                <a:gd name="connsiteX22" fmla="*/ 45920 w 153123"/>
                <a:gd name="connsiteY22" fmla="*/ 82896 h 150228"/>
                <a:gd name="connsiteX23" fmla="*/ 33737 w 153123"/>
                <a:gd name="connsiteY23" fmla="*/ 67199 h 150228"/>
                <a:gd name="connsiteX24" fmla="*/ 33242 w 153123"/>
                <a:gd name="connsiteY24" fmla="*/ 54512 h 150228"/>
                <a:gd name="connsiteX25" fmla="*/ 16069 w 153123"/>
                <a:gd name="connsiteY25" fmla="*/ 48558 h 150228"/>
                <a:gd name="connsiteX26" fmla="*/ 7887 w 153123"/>
                <a:gd name="connsiteY26" fmla="*/ 64808 h 150228"/>
                <a:gd name="connsiteX27" fmla="*/ 0 w 153123"/>
                <a:gd name="connsiteY27" fmla="*/ 52216 h 150228"/>
                <a:gd name="connsiteX28" fmla="*/ 600 w 153123"/>
                <a:gd name="connsiteY28" fmla="*/ 39071 h 150228"/>
                <a:gd name="connsiteX29" fmla="*/ 1553 w 153123"/>
                <a:gd name="connsiteY29" fmla="*/ 38462 h 150228"/>
                <a:gd name="connsiteX30" fmla="*/ 20164 w 153123"/>
                <a:gd name="connsiteY30" fmla="*/ 39757 h 150228"/>
                <a:gd name="connsiteX31" fmla="*/ 25051 w 153123"/>
                <a:gd name="connsiteY31" fmla="*/ 33338 h 150228"/>
                <a:gd name="connsiteX32" fmla="*/ 34138 w 153123"/>
                <a:gd name="connsiteY32" fmla="*/ 39548 h 150228"/>
                <a:gd name="connsiteX33" fmla="*/ 44615 w 153123"/>
                <a:gd name="connsiteY33" fmla="*/ 40281 h 150228"/>
                <a:gd name="connsiteX34" fmla="*/ 44520 w 153123"/>
                <a:gd name="connsiteY34" fmla="*/ 29651 h 150228"/>
                <a:gd name="connsiteX35" fmla="*/ 53797 w 153123"/>
                <a:gd name="connsiteY35" fmla="*/ 25746 h 150228"/>
                <a:gd name="connsiteX36" fmla="*/ 56398 w 153123"/>
                <a:gd name="connsiteY36" fmla="*/ 10249 h 150228"/>
                <a:gd name="connsiteX37" fmla="*/ 77657 w 153123"/>
                <a:gd name="connsiteY37" fmla="*/ 0 h 150228"/>
                <a:gd name="connsiteX38" fmla="*/ 86144 w 153123"/>
                <a:gd name="connsiteY38" fmla="*/ 4763 h 150228"/>
                <a:gd name="connsiteX39" fmla="*/ 106109 w 153123"/>
                <a:gd name="connsiteY39" fmla="*/ 21250 h 150228"/>
                <a:gd name="connsiteX40" fmla="*/ 128168 w 153123"/>
                <a:gd name="connsiteY40" fmla="*/ 28594 h 15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3123" h="150228">
                  <a:moveTo>
                    <a:pt x="138151" y="22888"/>
                  </a:moveTo>
                  <a:lnTo>
                    <a:pt x="144637" y="37652"/>
                  </a:lnTo>
                  <a:lnTo>
                    <a:pt x="153124" y="48454"/>
                  </a:lnTo>
                  <a:lnTo>
                    <a:pt x="142847" y="62627"/>
                  </a:lnTo>
                  <a:lnTo>
                    <a:pt x="130759" y="54302"/>
                  </a:lnTo>
                  <a:lnTo>
                    <a:pt x="112300" y="54826"/>
                  </a:lnTo>
                  <a:lnTo>
                    <a:pt x="89335" y="48558"/>
                  </a:lnTo>
                  <a:lnTo>
                    <a:pt x="76858" y="49397"/>
                  </a:lnTo>
                  <a:lnTo>
                    <a:pt x="71076" y="57226"/>
                  </a:lnTo>
                  <a:lnTo>
                    <a:pt x="61484" y="48558"/>
                  </a:lnTo>
                  <a:lnTo>
                    <a:pt x="55902" y="64189"/>
                  </a:lnTo>
                  <a:lnTo>
                    <a:pt x="68980" y="81658"/>
                  </a:lnTo>
                  <a:lnTo>
                    <a:pt x="74772" y="93173"/>
                  </a:lnTo>
                  <a:lnTo>
                    <a:pt x="87049" y="106956"/>
                  </a:lnTo>
                  <a:lnTo>
                    <a:pt x="97222" y="115081"/>
                  </a:lnTo>
                  <a:lnTo>
                    <a:pt x="107309" y="130340"/>
                  </a:lnTo>
                  <a:lnTo>
                    <a:pt x="130940" y="144085"/>
                  </a:lnTo>
                  <a:lnTo>
                    <a:pt x="128007" y="150228"/>
                  </a:lnTo>
                  <a:lnTo>
                    <a:pt x="102899" y="136827"/>
                  </a:lnTo>
                  <a:lnTo>
                    <a:pt x="87411" y="123730"/>
                  </a:lnTo>
                  <a:lnTo>
                    <a:pt x="62989" y="112852"/>
                  </a:lnTo>
                  <a:lnTo>
                    <a:pt x="40529" y="85677"/>
                  </a:lnTo>
                  <a:lnTo>
                    <a:pt x="45920" y="82896"/>
                  </a:lnTo>
                  <a:lnTo>
                    <a:pt x="33737" y="67199"/>
                  </a:lnTo>
                  <a:lnTo>
                    <a:pt x="33242" y="54512"/>
                  </a:lnTo>
                  <a:lnTo>
                    <a:pt x="16069" y="48558"/>
                  </a:lnTo>
                  <a:lnTo>
                    <a:pt x="7887" y="64808"/>
                  </a:lnTo>
                  <a:lnTo>
                    <a:pt x="0" y="52216"/>
                  </a:lnTo>
                  <a:lnTo>
                    <a:pt x="600" y="39071"/>
                  </a:lnTo>
                  <a:lnTo>
                    <a:pt x="1553" y="38462"/>
                  </a:lnTo>
                  <a:lnTo>
                    <a:pt x="20164" y="39757"/>
                  </a:lnTo>
                  <a:lnTo>
                    <a:pt x="25051" y="33338"/>
                  </a:lnTo>
                  <a:lnTo>
                    <a:pt x="34138" y="39548"/>
                  </a:lnTo>
                  <a:lnTo>
                    <a:pt x="44615" y="40281"/>
                  </a:lnTo>
                  <a:lnTo>
                    <a:pt x="44520" y="29651"/>
                  </a:lnTo>
                  <a:lnTo>
                    <a:pt x="53797" y="25746"/>
                  </a:lnTo>
                  <a:lnTo>
                    <a:pt x="56398" y="10249"/>
                  </a:lnTo>
                  <a:lnTo>
                    <a:pt x="77657" y="0"/>
                  </a:lnTo>
                  <a:lnTo>
                    <a:pt x="86144" y="4763"/>
                  </a:lnTo>
                  <a:lnTo>
                    <a:pt x="106109" y="21250"/>
                  </a:lnTo>
                  <a:lnTo>
                    <a:pt x="128168" y="2859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79D5FE0A-816A-F745-90DC-0D180EBFC0F8}"/>
                </a:ext>
              </a:extLst>
            </p:cNvPr>
            <p:cNvSpPr/>
            <p:nvPr/>
          </p:nvSpPr>
          <p:spPr>
            <a:xfrm>
              <a:off x="6253000" y="4922053"/>
              <a:ext cx="75666" cy="52911"/>
            </a:xfrm>
            <a:custGeom>
              <a:avLst/>
              <a:gdLst>
                <a:gd name="connsiteX0" fmla="*/ 33880 w 75666"/>
                <a:gd name="connsiteY0" fmla="*/ 0 h 52911"/>
                <a:gd name="connsiteX1" fmla="*/ 50168 w 75666"/>
                <a:gd name="connsiteY1" fmla="*/ 1248 h 52911"/>
                <a:gd name="connsiteX2" fmla="*/ 73333 w 75666"/>
                <a:gd name="connsiteY2" fmla="*/ 5686 h 52911"/>
                <a:gd name="connsiteX3" fmla="*/ 75667 w 75666"/>
                <a:gd name="connsiteY3" fmla="*/ 21012 h 52911"/>
                <a:gd name="connsiteX4" fmla="*/ 73628 w 75666"/>
                <a:gd name="connsiteY4" fmla="*/ 31804 h 52911"/>
                <a:gd name="connsiteX5" fmla="*/ 67113 w 75666"/>
                <a:gd name="connsiteY5" fmla="*/ 36528 h 52911"/>
                <a:gd name="connsiteX6" fmla="*/ 73990 w 75666"/>
                <a:gd name="connsiteY6" fmla="*/ 44929 h 52911"/>
                <a:gd name="connsiteX7" fmla="*/ 73438 w 75666"/>
                <a:gd name="connsiteY7" fmla="*/ 52521 h 52911"/>
                <a:gd name="connsiteX8" fmla="*/ 55702 w 75666"/>
                <a:gd name="connsiteY8" fmla="*/ 47777 h 52911"/>
                <a:gd name="connsiteX9" fmla="*/ 43101 w 75666"/>
                <a:gd name="connsiteY9" fmla="*/ 49711 h 52911"/>
                <a:gd name="connsiteX10" fmla="*/ 26803 w 75666"/>
                <a:gd name="connsiteY10" fmla="*/ 47692 h 52911"/>
                <a:gd name="connsiteX11" fmla="*/ 14306 w 75666"/>
                <a:gd name="connsiteY11" fmla="*/ 52911 h 52911"/>
                <a:gd name="connsiteX12" fmla="*/ 0 w 75666"/>
                <a:gd name="connsiteY12" fmla="*/ 44205 h 52911"/>
                <a:gd name="connsiteX13" fmla="*/ 2353 w 75666"/>
                <a:gd name="connsiteY13" fmla="*/ 35185 h 52911"/>
                <a:gd name="connsiteX14" fmla="*/ 26946 w 75666"/>
                <a:gd name="connsiteY14" fmla="*/ 39071 h 52911"/>
                <a:gd name="connsiteX15" fmla="*/ 47092 w 75666"/>
                <a:gd name="connsiteY15" fmla="*/ 41319 h 52911"/>
                <a:gd name="connsiteX16" fmla="*/ 56712 w 75666"/>
                <a:gd name="connsiteY16" fmla="*/ 35090 h 52911"/>
                <a:gd name="connsiteX17" fmla="*/ 44510 w 75666"/>
                <a:gd name="connsiteY17" fmla="*/ 22927 h 52911"/>
                <a:gd name="connsiteX18" fmla="*/ 44710 w 75666"/>
                <a:gd name="connsiteY18" fmla="*/ 12182 h 52911"/>
                <a:gd name="connsiteX19" fmla="*/ 27861 w 75666"/>
                <a:gd name="connsiteY19" fmla="*/ 7791 h 52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666" h="52911">
                  <a:moveTo>
                    <a:pt x="33880" y="0"/>
                  </a:moveTo>
                  <a:lnTo>
                    <a:pt x="50168" y="1248"/>
                  </a:lnTo>
                  <a:lnTo>
                    <a:pt x="73333" y="5686"/>
                  </a:lnTo>
                  <a:lnTo>
                    <a:pt x="75667" y="21012"/>
                  </a:lnTo>
                  <a:lnTo>
                    <a:pt x="73628" y="31804"/>
                  </a:lnTo>
                  <a:lnTo>
                    <a:pt x="67113" y="36528"/>
                  </a:lnTo>
                  <a:lnTo>
                    <a:pt x="73990" y="44929"/>
                  </a:lnTo>
                  <a:lnTo>
                    <a:pt x="73438" y="52521"/>
                  </a:lnTo>
                  <a:lnTo>
                    <a:pt x="55702" y="47777"/>
                  </a:lnTo>
                  <a:lnTo>
                    <a:pt x="43101" y="49711"/>
                  </a:lnTo>
                  <a:lnTo>
                    <a:pt x="26803" y="47692"/>
                  </a:lnTo>
                  <a:lnTo>
                    <a:pt x="14306" y="52911"/>
                  </a:lnTo>
                  <a:lnTo>
                    <a:pt x="0" y="44205"/>
                  </a:lnTo>
                  <a:lnTo>
                    <a:pt x="2353" y="35185"/>
                  </a:lnTo>
                  <a:lnTo>
                    <a:pt x="26946" y="39071"/>
                  </a:lnTo>
                  <a:lnTo>
                    <a:pt x="47092" y="41319"/>
                  </a:lnTo>
                  <a:lnTo>
                    <a:pt x="56712" y="35090"/>
                  </a:lnTo>
                  <a:lnTo>
                    <a:pt x="44510" y="22927"/>
                  </a:lnTo>
                  <a:lnTo>
                    <a:pt x="44710" y="12182"/>
                  </a:lnTo>
                  <a:lnTo>
                    <a:pt x="27861" y="779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4C0A16F4-48E8-E840-95BE-B6B88057DCE5}"/>
                </a:ext>
              </a:extLst>
            </p:cNvPr>
            <p:cNvSpPr/>
            <p:nvPr/>
          </p:nvSpPr>
          <p:spPr>
            <a:xfrm>
              <a:off x="8674246" y="3979040"/>
              <a:ext cx="173812" cy="112261"/>
            </a:xfrm>
            <a:custGeom>
              <a:avLst/>
              <a:gdLst>
                <a:gd name="connsiteX0" fmla="*/ 0 w 173812"/>
                <a:gd name="connsiteY0" fmla="*/ 70142 h 112261"/>
                <a:gd name="connsiteX1" fmla="*/ 8867 w 173812"/>
                <a:gd name="connsiteY1" fmla="*/ 44929 h 112261"/>
                <a:gd name="connsiteX2" fmla="*/ 3686 w 173812"/>
                <a:gd name="connsiteY2" fmla="*/ 36366 h 112261"/>
                <a:gd name="connsiteX3" fmla="*/ 18726 w 173812"/>
                <a:gd name="connsiteY3" fmla="*/ 36290 h 112261"/>
                <a:gd name="connsiteX4" fmla="*/ 20755 w 173812"/>
                <a:gd name="connsiteY4" fmla="*/ 20060 h 112261"/>
                <a:gd name="connsiteX5" fmla="*/ 34347 w 173812"/>
                <a:gd name="connsiteY5" fmla="*/ 30242 h 112261"/>
                <a:gd name="connsiteX6" fmla="*/ 44196 w 173812"/>
                <a:gd name="connsiteY6" fmla="*/ 34566 h 112261"/>
                <a:gd name="connsiteX7" fmla="*/ 66608 w 173812"/>
                <a:gd name="connsiteY7" fmla="*/ 29708 h 112261"/>
                <a:gd name="connsiteX8" fmla="*/ 68761 w 173812"/>
                <a:gd name="connsiteY8" fmla="*/ 21717 h 112261"/>
                <a:gd name="connsiteX9" fmla="*/ 79372 w 173812"/>
                <a:gd name="connsiteY9" fmla="*/ 20536 h 112261"/>
                <a:gd name="connsiteX10" fmla="*/ 92373 w 173812"/>
                <a:gd name="connsiteY10" fmla="*/ 14335 h 112261"/>
                <a:gd name="connsiteX11" fmla="*/ 95269 w 173812"/>
                <a:gd name="connsiteY11" fmla="*/ 16897 h 112261"/>
                <a:gd name="connsiteX12" fmla="*/ 107804 w 173812"/>
                <a:gd name="connsiteY12" fmla="*/ 11906 h 112261"/>
                <a:gd name="connsiteX13" fmla="*/ 114072 w 173812"/>
                <a:gd name="connsiteY13" fmla="*/ 2457 h 112261"/>
                <a:gd name="connsiteX14" fmla="*/ 122825 w 173812"/>
                <a:gd name="connsiteY14" fmla="*/ 0 h 112261"/>
                <a:gd name="connsiteX15" fmla="*/ 151429 w 173812"/>
                <a:gd name="connsiteY15" fmla="*/ 12202 h 112261"/>
                <a:gd name="connsiteX16" fmla="*/ 157124 w 173812"/>
                <a:gd name="connsiteY16" fmla="*/ 8106 h 112261"/>
                <a:gd name="connsiteX17" fmla="*/ 171945 w 173812"/>
                <a:gd name="connsiteY17" fmla="*/ 18993 h 112261"/>
                <a:gd name="connsiteX18" fmla="*/ 173812 w 173812"/>
                <a:gd name="connsiteY18" fmla="*/ 29661 h 112261"/>
                <a:gd name="connsiteX19" fmla="*/ 157496 w 173812"/>
                <a:gd name="connsiteY19" fmla="*/ 37967 h 112261"/>
                <a:gd name="connsiteX20" fmla="*/ 144866 w 173812"/>
                <a:gd name="connsiteY20" fmla="*/ 64618 h 112261"/>
                <a:gd name="connsiteX21" fmla="*/ 128711 w 173812"/>
                <a:gd name="connsiteY21" fmla="*/ 90916 h 112261"/>
                <a:gd name="connsiteX22" fmla="*/ 107299 w 173812"/>
                <a:gd name="connsiteY22" fmla="*/ 98174 h 112261"/>
                <a:gd name="connsiteX23" fmla="*/ 90631 w 173812"/>
                <a:gd name="connsiteY23" fmla="*/ 96469 h 112261"/>
                <a:gd name="connsiteX24" fmla="*/ 70171 w 173812"/>
                <a:gd name="connsiteY24" fmla="*/ 106556 h 112261"/>
                <a:gd name="connsiteX25" fmla="*/ 60188 w 173812"/>
                <a:gd name="connsiteY25" fmla="*/ 112261 h 112261"/>
                <a:gd name="connsiteX26" fmla="*/ 38128 w 173812"/>
                <a:gd name="connsiteY26" fmla="*/ 104918 h 112261"/>
                <a:gd name="connsiteX27" fmla="*/ 18164 w 173812"/>
                <a:gd name="connsiteY27" fmla="*/ 88430 h 112261"/>
                <a:gd name="connsiteX28" fmla="*/ 9677 w 173812"/>
                <a:gd name="connsiteY28" fmla="*/ 83668 h 112261"/>
                <a:gd name="connsiteX29" fmla="*/ 4486 w 173812"/>
                <a:gd name="connsiteY29" fmla="*/ 70571 h 11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3812" h="112261">
                  <a:moveTo>
                    <a:pt x="0" y="70142"/>
                  </a:moveTo>
                  <a:lnTo>
                    <a:pt x="8867" y="44929"/>
                  </a:lnTo>
                  <a:lnTo>
                    <a:pt x="3686" y="36366"/>
                  </a:lnTo>
                  <a:lnTo>
                    <a:pt x="18726" y="36290"/>
                  </a:lnTo>
                  <a:lnTo>
                    <a:pt x="20755" y="20060"/>
                  </a:lnTo>
                  <a:lnTo>
                    <a:pt x="34347" y="30242"/>
                  </a:lnTo>
                  <a:lnTo>
                    <a:pt x="44196" y="34566"/>
                  </a:lnTo>
                  <a:lnTo>
                    <a:pt x="66608" y="29708"/>
                  </a:lnTo>
                  <a:lnTo>
                    <a:pt x="68761" y="21717"/>
                  </a:lnTo>
                  <a:lnTo>
                    <a:pt x="79372" y="20536"/>
                  </a:lnTo>
                  <a:lnTo>
                    <a:pt x="92373" y="14335"/>
                  </a:lnTo>
                  <a:lnTo>
                    <a:pt x="95269" y="16897"/>
                  </a:lnTo>
                  <a:lnTo>
                    <a:pt x="107804" y="11906"/>
                  </a:lnTo>
                  <a:lnTo>
                    <a:pt x="114072" y="2457"/>
                  </a:lnTo>
                  <a:lnTo>
                    <a:pt x="122825" y="0"/>
                  </a:lnTo>
                  <a:lnTo>
                    <a:pt x="151429" y="12202"/>
                  </a:lnTo>
                  <a:lnTo>
                    <a:pt x="157124" y="8106"/>
                  </a:lnTo>
                  <a:lnTo>
                    <a:pt x="171945" y="18993"/>
                  </a:lnTo>
                  <a:lnTo>
                    <a:pt x="173812" y="29661"/>
                  </a:lnTo>
                  <a:lnTo>
                    <a:pt x="157496" y="37967"/>
                  </a:lnTo>
                  <a:lnTo>
                    <a:pt x="144866" y="64618"/>
                  </a:lnTo>
                  <a:lnTo>
                    <a:pt x="128711" y="90916"/>
                  </a:lnTo>
                  <a:lnTo>
                    <a:pt x="107299" y="98174"/>
                  </a:lnTo>
                  <a:lnTo>
                    <a:pt x="90631" y="96469"/>
                  </a:lnTo>
                  <a:lnTo>
                    <a:pt x="70171" y="106556"/>
                  </a:lnTo>
                  <a:lnTo>
                    <a:pt x="60188" y="112261"/>
                  </a:lnTo>
                  <a:lnTo>
                    <a:pt x="38128" y="104918"/>
                  </a:lnTo>
                  <a:lnTo>
                    <a:pt x="18164" y="88430"/>
                  </a:lnTo>
                  <a:lnTo>
                    <a:pt x="9677" y="83668"/>
                  </a:lnTo>
                  <a:lnTo>
                    <a:pt x="4486" y="7057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B7BB820-3920-7046-8EA7-5A52660C199E}"/>
                </a:ext>
              </a:extLst>
            </p:cNvPr>
            <p:cNvSpPr/>
            <p:nvPr/>
          </p:nvSpPr>
          <p:spPr>
            <a:xfrm>
              <a:off x="10786500" y="5315912"/>
              <a:ext cx="1221581" cy="421938"/>
            </a:xfrm>
            <a:custGeom>
              <a:avLst/>
              <a:gdLst>
                <a:gd name="connsiteX0" fmla="*/ 678952 w 1221581"/>
                <a:gd name="connsiteY0" fmla="*/ 418690 h 421938"/>
                <a:gd name="connsiteX1" fmla="*/ 667712 w 1221581"/>
                <a:gd name="connsiteY1" fmla="*/ 419205 h 421938"/>
                <a:gd name="connsiteX2" fmla="*/ 632270 w 1221581"/>
                <a:gd name="connsiteY2" fmla="*/ 400336 h 421938"/>
                <a:gd name="connsiteX3" fmla="*/ 657168 w 1221581"/>
                <a:gd name="connsiteY3" fmla="*/ 395049 h 421938"/>
                <a:gd name="connsiteX4" fmla="*/ 671208 w 1221581"/>
                <a:gd name="connsiteY4" fmla="*/ 403241 h 421938"/>
                <a:gd name="connsiteX5" fmla="*/ 680542 w 1221581"/>
                <a:gd name="connsiteY5" fmla="*/ 411413 h 421938"/>
                <a:gd name="connsiteX6" fmla="*/ 678952 w 1221581"/>
                <a:gd name="connsiteY6" fmla="*/ 418690 h 421938"/>
                <a:gd name="connsiteX7" fmla="*/ 778307 w 1221581"/>
                <a:gd name="connsiteY7" fmla="*/ 416004 h 421938"/>
                <a:gd name="connsiteX8" fmla="*/ 755447 w 1221581"/>
                <a:gd name="connsiteY8" fmla="*/ 421938 h 421938"/>
                <a:gd name="connsiteX9" fmla="*/ 752247 w 1221581"/>
                <a:gd name="connsiteY9" fmla="*/ 418700 h 421938"/>
                <a:gd name="connsiteX10" fmla="*/ 754647 w 1221581"/>
                <a:gd name="connsiteY10" fmla="*/ 409537 h 421938"/>
                <a:gd name="connsiteX11" fmla="*/ 766134 w 1221581"/>
                <a:gd name="connsiteY11" fmla="*/ 393116 h 421938"/>
                <a:gd name="connsiteX12" fmla="*/ 792528 w 1221581"/>
                <a:gd name="connsiteY12" fmla="*/ 382448 h 421938"/>
                <a:gd name="connsiteX13" fmla="*/ 795233 w 1221581"/>
                <a:gd name="connsiteY13" fmla="*/ 387743 h 421938"/>
                <a:gd name="connsiteX14" fmla="*/ 795728 w 1221581"/>
                <a:gd name="connsiteY14" fmla="*/ 395897 h 421938"/>
                <a:gd name="connsiteX15" fmla="*/ 778307 w 1221581"/>
                <a:gd name="connsiteY15" fmla="*/ 416004 h 421938"/>
                <a:gd name="connsiteX16" fmla="*/ 603752 w 1221581"/>
                <a:gd name="connsiteY16" fmla="*/ 361074 h 421938"/>
                <a:gd name="connsiteX17" fmla="*/ 613382 w 1221581"/>
                <a:gd name="connsiteY17" fmla="*/ 368217 h 421938"/>
                <a:gd name="connsiteX18" fmla="*/ 629879 w 1221581"/>
                <a:gd name="connsiteY18" fmla="*/ 366027 h 421938"/>
                <a:gd name="connsiteX19" fmla="*/ 636499 w 1221581"/>
                <a:gd name="connsiteY19" fmla="*/ 377428 h 421938"/>
                <a:gd name="connsiteX20" fmla="*/ 605628 w 1221581"/>
                <a:gd name="connsiteY20" fmla="*/ 382819 h 421938"/>
                <a:gd name="connsiteX21" fmla="*/ 587130 w 1221581"/>
                <a:gd name="connsiteY21" fmla="*/ 386420 h 421938"/>
                <a:gd name="connsiteX22" fmla="*/ 572777 w 1221581"/>
                <a:gd name="connsiteY22" fmla="*/ 386210 h 421938"/>
                <a:gd name="connsiteX23" fmla="*/ 581949 w 1221581"/>
                <a:gd name="connsiteY23" fmla="*/ 370751 h 421938"/>
                <a:gd name="connsiteX24" fmla="*/ 596598 w 1221581"/>
                <a:gd name="connsiteY24" fmla="*/ 370541 h 421938"/>
                <a:gd name="connsiteX25" fmla="*/ 603752 w 1221581"/>
                <a:gd name="connsiteY25" fmla="*/ 361074 h 421938"/>
                <a:gd name="connsiteX26" fmla="*/ 737378 w 1221581"/>
                <a:gd name="connsiteY26" fmla="*/ 361036 h 421938"/>
                <a:gd name="connsiteX27" fmla="*/ 733463 w 1221581"/>
                <a:gd name="connsiteY27" fmla="*/ 375933 h 421938"/>
                <a:gd name="connsiteX28" fmla="*/ 693334 w 1221581"/>
                <a:gd name="connsiteY28" fmla="*/ 383552 h 421938"/>
                <a:gd name="connsiteX29" fmla="*/ 657816 w 1221581"/>
                <a:gd name="connsiteY29" fmla="*/ 380238 h 421938"/>
                <a:gd name="connsiteX30" fmla="*/ 657720 w 1221581"/>
                <a:gd name="connsiteY30" fmla="*/ 370427 h 421938"/>
                <a:gd name="connsiteX31" fmla="*/ 678942 w 1221581"/>
                <a:gd name="connsiteY31" fmla="*/ 364855 h 421938"/>
                <a:gd name="connsiteX32" fmla="*/ 695678 w 1221581"/>
                <a:gd name="connsiteY32" fmla="*/ 372894 h 421938"/>
                <a:gd name="connsiteX33" fmla="*/ 713451 w 1221581"/>
                <a:gd name="connsiteY33" fmla="*/ 370856 h 421938"/>
                <a:gd name="connsiteX34" fmla="*/ 737378 w 1221581"/>
                <a:gd name="connsiteY34" fmla="*/ 361036 h 421938"/>
                <a:gd name="connsiteX35" fmla="*/ 356007 w 1221581"/>
                <a:gd name="connsiteY35" fmla="*/ 325803 h 421938"/>
                <a:gd name="connsiteX36" fmla="*/ 407165 w 1221581"/>
                <a:gd name="connsiteY36" fmla="*/ 328470 h 421938"/>
                <a:gd name="connsiteX37" fmla="*/ 413052 w 1221581"/>
                <a:gd name="connsiteY37" fmla="*/ 317459 h 421938"/>
                <a:gd name="connsiteX38" fmla="*/ 462592 w 1221581"/>
                <a:gd name="connsiteY38" fmla="*/ 330308 h 421938"/>
                <a:gd name="connsiteX39" fmla="*/ 472317 w 1221581"/>
                <a:gd name="connsiteY39" fmla="*/ 347643 h 421938"/>
                <a:gd name="connsiteX40" fmla="*/ 512388 w 1221581"/>
                <a:gd name="connsiteY40" fmla="*/ 352530 h 421938"/>
                <a:gd name="connsiteX41" fmla="*/ 545135 w 1221581"/>
                <a:gd name="connsiteY41" fmla="*/ 368455 h 421938"/>
                <a:gd name="connsiteX42" fmla="*/ 514665 w 1221581"/>
                <a:gd name="connsiteY42" fmla="*/ 378676 h 421938"/>
                <a:gd name="connsiteX43" fmla="*/ 485299 w 1221581"/>
                <a:gd name="connsiteY43" fmla="*/ 367865 h 421938"/>
                <a:gd name="connsiteX44" fmla="*/ 461125 w 1221581"/>
                <a:gd name="connsiteY44" fmla="*/ 368598 h 421938"/>
                <a:gd name="connsiteX45" fmla="*/ 433416 w 1221581"/>
                <a:gd name="connsiteY45" fmla="*/ 366617 h 421938"/>
                <a:gd name="connsiteX46" fmla="*/ 408423 w 1221581"/>
                <a:gd name="connsiteY46" fmla="*/ 361807 h 421938"/>
                <a:gd name="connsiteX47" fmla="*/ 377486 w 1221581"/>
                <a:gd name="connsiteY47" fmla="*/ 351577 h 421938"/>
                <a:gd name="connsiteX48" fmla="*/ 357874 w 1221581"/>
                <a:gd name="connsiteY48" fmla="*/ 348929 h 421938"/>
                <a:gd name="connsiteX49" fmla="*/ 346767 w 1221581"/>
                <a:gd name="connsiteY49" fmla="*/ 352282 h 421938"/>
                <a:gd name="connsiteX50" fmla="*/ 298066 w 1221581"/>
                <a:gd name="connsiteY50" fmla="*/ 341261 h 421938"/>
                <a:gd name="connsiteX51" fmla="*/ 293437 w 1221581"/>
                <a:gd name="connsiteY51" fmla="*/ 329765 h 421938"/>
                <a:gd name="connsiteX52" fmla="*/ 269005 w 1221581"/>
                <a:gd name="connsiteY52" fmla="*/ 327803 h 421938"/>
                <a:gd name="connsiteX53" fmla="*/ 287331 w 1221581"/>
                <a:gd name="connsiteY53" fmla="*/ 302295 h 421938"/>
                <a:gd name="connsiteX54" fmla="*/ 319726 w 1221581"/>
                <a:gd name="connsiteY54" fmla="*/ 303876 h 421938"/>
                <a:gd name="connsiteX55" fmla="*/ 341290 w 1221581"/>
                <a:gd name="connsiteY55" fmla="*/ 314306 h 421938"/>
                <a:gd name="connsiteX56" fmla="*/ 352359 w 1221581"/>
                <a:gd name="connsiteY56" fmla="*/ 316344 h 421938"/>
                <a:gd name="connsiteX57" fmla="*/ 356007 w 1221581"/>
                <a:gd name="connsiteY57" fmla="*/ 325803 h 421938"/>
                <a:gd name="connsiteX58" fmla="*/ 1053084 w 1221581"/>
                <a:gd name="connsiteY58" fmla="*/ 310772 h 421938"/>
                <a:gd name="connsiteX59" fmla="*/ 1039349 w 1221581"/>
                <a:gd name="connsiteY59" fmla="*/ 328955 h 421938"/>
                <a:gd name="connsiteX60" fmla="*/ 1036749 w 1221581"/>
                <a:gd name="connsiteY60" fmla="*/ 308858 h 421938"/>
                <a:gd name="connsiteX61" fmla="*/ 1041492 w 1221581"/>
                <a:gd name="connsiteY61" fmla="*/ 299266 h 421938"/>
                <a:gd name="connsiteX62" fmla="*/ 1047083 w 1221581"/>
                <a:gd name="connsiteY62" fmla="*/ 290255 h 421938"/>
                <a:gd name="connsiteX63" fmla="*/ 1053160 w 1221581"/>
                <a:gd name="connsiteY63" fmla="*/ 298056 h 421938"/>
                <a:gd name="connsiteX64" fmla="*/ 1053084 w 1221581"/>
                <a:gd name="connsiteY64" fmla="*/ 310772 h 421938"/>
                <a:gd name="connsiteX65" fmla="*/ 853440 w 1221581"/>
                <a:gd name="connsiteY65" fmla="*/ 237401 h 421938"/>
                <a:gd name="connsiteX66" fmla="*/ 843439 w 1221581"/>
                <a:gd name="connsiteY66" fmla="*/ 246221 h 421938"/>
                <a:gd name="connsiteX67" fmla="*/ 824979 w 1221581"/>
                <a:gd name="connsiteY67" fmla="*/ 241335 h 421938"/>
                <a:gd name="connsiteX68" fmla="*/ 819779 w 1221581"/>
                <a:gd name="connsiteY68" fmla="*/ 229905 h 421938"/>
                <a:gd name="connsiteX69" fmla="*/ 846792 w 1221581"/>
                <a:gd name="connsiteY69" fmla="*/ 228628 h 421938"/>
                <a:gd name="connsiteX70" fmla="*/ 853440 w 1221581"/>
                <a:gd name="connsiteY70" fmla="*/ 237401 h 421938"/>
                <a:gd name="connsiteX71" fmla="*/ 939489 w 1221581"/>
                <a:gd name="connsiteY71" fmla="*/ 227695 h 421938"/>
                <a:gd name="connsiteX72" fmla="*/ 949204 w 1221581"/>
                <a:gd name="connsiteY72" fmla="*/ 248021 h 421938"/>
                <a:gd name="connsiteX73" fmla="*/ 926659 w 1221581"/>
                <a:gd name="connsiteY73" fmla="*/ 237068 h 421938"/>
                <a:gd name="connsiteX74" fmla="*/ 904342 w 1221581"/>
                <a:gd name="connsiteY74" fmla="*/ 234848 h 421938"/>
                <a:gd name="connsiteX75" fmla="*/ 889273 w 1221581"/>
                <a:gd name="connsiteY75" fmla="*/ 236601 h 421938"/>
                <a:gd name="connsiteX76" fmla="*/ 870795 w 1221581"/>
                <a:gd name="connsiteY76" fmla="*/ 235667 h 421938"/>
                <a:gd name="connsiteX77" fmla="*/ 877129 w 1221581"/>
                <a:gd name="connsiteY77" fmla="*/ 221056 h 421938"/>
                <a:gd name="connsiteX78" fmla="*/ 910114 w 1221581"/>
                <a:gd name="connsiteY78" fmla="*/ 219951 h 421938"/>
                <a:gd name="connsiteX79" fmla="*/ 939489 w 1221581"/>
                <a:gd name="connsiteY79" fmla="*/ 227695 h 421938"/>
                <a:gd name="connsiteX80" fmla="*/ 1037558 w 1221581"/>
                <a:gd name="connsiteY80" fmla="*/ 176136 h 421938"/>
                <a:gd name="connsiteX81" fmla="*/ 1045016 w 1221581"/>
                <a:gd name="connsiteY81" fmla="*/ 219065 h 421938"/>
                <a:gd name="connsiteX82" fmla="*/ 1072649 w 1221581"/>
                <a:gd name="connsiteY82" fmla="*/ 234963 h 421938"/>
                <a:gd name="connsiteX83" fmla="*/ 1094975 w 1221581"/>
                <a:gd name="connsiteY83" fmla="*/ 206788 h 421938"/>
                <a:gd name="connsiteX84" fmla="*/ 1125617 w 1221581"/>
                <a:gd name="connsiteY84" fmla="*/ 190767 h 421938"/>
                <a:gd name="connsiteX85" fmla="*/ 1149363 w 1221581"/>
                <a:gd name="connsiteY85" fmla="*/ 190748 h 421938"/>
                <a:gd name="connsiteX86" fmla="*/ 1172194 w 1221581"/>
                <a:gd name="connsiteY86" fmla="*/ 200006 h 421938"/>
                <a:gd name="connsiteX87" fmla="*/ 1192006 w 1221581"/>
                <a:gd name="connsiteY87" fmla="*/ 209502 h 421938"/>
                <a:gd name="connsiteX88" fmla="*/ 1220677 w 1221581"/>
                <a:gd name="connsiteY88" fmla="*/ 214579 h 421938"/>
                <a:gd name="connsiteX89" fmla="*/ 1221124 w 1221581"/>
                <a:gd name="connsiteY89" fmla="*/ 301285 h 421938"/>
                <a:gd name="connsiteX90" fmla="*/ 1221581 w 1221581"/>
                <a:gd name="connsiteY90" fmla="*/ 388506 h 421938"/>
                <a:gd name="connsiteX91" fmla="*/ 1197797 w 1221581"/>
                <a:gd name="connsiteY91" fmla="*/ 366474 h 421938"/>
                <a:gd name="connsiteX92" fmla="*/ 1170670 w 1221581"/>
                <a:gd name="connsiteY92" fmla="*/ 361083 h 421938"/>
                <a:gd name="connsiteX93" fmla="*/ 1164098 w 1221581"/>
                <a:gd name="connsiteY93" fmla="*/ 368722 h 421938"/>
                <a:gd name="connsiteX94" fmla="*/ 1130256 w 1221581"/>
                <a:gd name="connsiteY94" fmla="*/ 369541 h 421938"/>
                <a:gd name="connsiteX95" fmla="*/ 1141591 w 1221581"/>
                <a:gd name="connsiteY95" fmla="*/ 347739 h 421938"/>
                <a:gd name="connsiteX96" fmla="*/ 1158412 w 1221581"/>
                <a:gd name="connsiteY96" fmla="*/ 340309 h 421938"/>
                <a:gd name="connsiteX97" fmla="*/ 1151449 w 1221581"/>
                <a:gd name="connsiteY97" fmla="*/ 311258 h 421938"/>
                <a:gd name="connsiteX98" fmla="*/ 1138628 w 1221581"/>
                <a:gd name="connsiteY98" fmla="*/ 288874 h 421938"/>
                <a:gd name="connsiteX99" fmla="*/ 1086851 w 1221581"/>
                <a:gd name="connsiteY99" fmla="*/ 266319 h 421938"/>
                <a:gd name="connsiteX100" fmla="*/ 1064819 w 1221581"/>
                <a:gd name="connsiteY100" fmla="*/ 264100 h 421938"/>
                <a:gd name="connsiteX101" fmla="*/ 1024719 w 1221581"/>
                <a:gd name="connsiteY101" fmla="*/ 239525 h 421938"/>
                <a:gd name="connsiteX102" fmla="*/ 1016832 w 1221581"/>
                <a:gd name="connsiteY102" fmla="*/ 252441 h 421938"/>
                <a:gd name="connsiteX103" fmla="*/ 1006583 w 1221581"/>
                <a:gd name="connsiteY103" fmla="*/ 254784 h 421938"/>
                <a:gd name="connsiteX104" fmla="*/ 1000516 w 1221581"/>
                <a:gd name="connsiteY104" fmla="*/ 245030 h 421938"/>
                <a:gd name="connsiteX105" fmla="*/ 1000430 w 1221581"/>
                <a:gd name="connsiteY105" fmla="*/ 233486 h 421938"/>
                <a:gd name="connsiteX106" fmla="*/ 980027 w 1221581"/>
                <a:gd name="connsiteY106" fmla="*/ 220437 h 421938"/>
                <a:gd name="connsiteX107" fmla="*/ 1008793 w 1221581"/>
                <a:gd name="connsiteY107" fmla="*/ 210874 h 421938"/>
                <a:gd name="connsiteX108" fmla="*/ 1027843 w 1221581"/>
                <a:gd name="connsiteY108" fmla="*/ 211388 h 421938"/>
                <a:gd name="connsiteX109" fmla="*/ 1025605 w 1221581"/>
                <a:gd name="connsiteY109" fmla="*/ 204340 h 421938"/>
                <a:gd name="connsiteX110" fmla="*/ 986514 w 1221581"/>
                <a:gd name="connsiteY110" fmla="*/ 204292 h 421938"/>
                <a:gd name="connsiteX111" fmla="*/ 975941 w 1221581"/>
                <a:gd name="connsiteY111" fmla="*/ 188490 h 421938"/>
                <a:gd name="connsiteX112" fmla="*/ 952081 w 1221581"/>
                <a:gd name="connsiteY112" fmla="*/ 183594 h 421938"/>
                <a:gd name="connsiteX113" fmla="*/ 940775 w 1221581"/>
                <a:gd name="connsiteY113" fmla="*/ 170469 h 421938"/>
                <a:gd name="connsiteX114" fmla="*/ 976770 w 1221581"/>
                <a:gd name="connsiteY114" fmla="*/ 164039 h 421938"/>
                <a:gd name="connsiteX115" fmla="*/ 990467 w 1221581"/>
                <a:gd name="connsiteY115" fmla="*/ 155391 h 421938"/>
                <a:gd name="connsiteX116" fmla="*/ 1033339 w 1221581"/>
                <a:gd name="connsiteY116" fmla="*/ 166287 h 421938"/>
                <a:gd name="connsiteX117" fmla="*/ 1037558 w 1221581"/>
                <a:gd name="connsiteY117" fmla="*/ 176136 h 421938"/>
                <a:gd name="connsiteX118" fmla="*/ 799795 w 1221581"/>
                <a:gd name="connsiteY118" fmla="*/ 107918 h 421938"/>
                <a:gd name="connsiteX119" fmla="*/ 778336 w 1221581"/>
                <a:gd name="connsiteY119" fmla="*/ 134236 h 421938"/>
                <a:gd name="connsiteX120" fmla="*/ 758267 w 1221581"/>
                <a:gd name="connsiteY120" fmla="*/ 139341 h 421938"/>
                <a:gd name="connsiteX121" fmla="*/ 732568 w 1221581"/>
                <a:gd name="connsiteY121" fmla="*/ 134160 h 421938"/>
                <a:gd name="connsiteX122" fmla="*/ 688057 w 1221581"/>
                <a:gd name="connsiteY122" fmla="*/ 135484 h 421938"/>
                <a:gd name="connsiteX123" fmla="*/ 664731 w 1221581"/>
                <a:gd name="connsiteY123" fmla="*/ 139303 h 421938"/>
                <a:gd name="connsiteX124" fmla="*/ 660940 w 1221581"/>
                <a:gd name="connsiteY124" fmla="*/ 159382 h 421938"/>
                <a:gd name="connsiteX125" fmla="*/ 684848 w 1221581"/>
                <a:gd name="connsiteY125" fmla="*/ 182975 h 421938"/>
                <a:gd name="connsiteX126" fmla="*/ 699268 w 1221581"/>
                <a:gd name="connsiteY126" fmla="*/ 170955 h 421938"/>
                <a:gd name="connsiteX127" fmla="*/ 749075 w 1221581"/>
                <a:gd name="connsiteY127" fmla="*/ 161925 h 421938"/>
                <a:gd name="connsiteX128" fmla="*/ 746884 w 1221581"/>
                <a:gd name="connsiteY128" fmla="*/ 174145 h 421938"/>
                <a:gd name="connsiteX129" fmla="*/ 735245 w 1221581"/>
                <a:gd name="connsiteY129" fmla="*/ 170288 h 421938"/>
                <a:gd name="connsiteX130" fmla="*/ 723643 w 1221581"/>
                <a:gd name="connsiteY130" fmla="*/ 185833 h 421938"/>
                <a:gd name="connsiteX131" fmla="*/ 700135 w 1221581"/>
                <a:gd name="connsiteY131" fmla="*/ 196120 h 421938"/>
                <a:gd name="connsiteX132" fmla="*/ 725405 w 1221581"/>
                <a:gd name="connsiteY132" fmla="*/ 230153 h 421938"/>
                <a:gd name="connsiteX133" fmla="*/ 720519 w 1221581"/>
                <a:gd name="connsiteY133" fmla="*/ 239277 h 421938"/>
                <a:gd name="connsiteX134" fmla="*/ 744531 w 1221581"/>
                <a:gd name="connsiteY134" fmla="*/ 269977 h 421938"/>
                <a:gd name="connsiteX135" fmla="*/ 744303 w 1221581"/>
                <a:gd name="connsiteY135" fmla="*/ 287474 h 421938"/>
                <a:gd name="connsiteX136" fmla="*/ 730044 w 1221581"/>
                <a:gd name="connsiteY136" fmla="*/ 295304 h 421938"/>
                <a:gd name="connsiteX137" fmla="*/ 719567 w 1221581"/>
                <a:gd name="connsiteY137" fmla="*/ 285931 h 421938"/>
                <a:gd name="connsiteX138" fmla="*/ 732473 w 1221581"/>
                <a:gd name="connsiteY138" fmla="*/ 264128 h 421938"/>
                <a:gd name="connsiteX139" fmla="*/ 706260 w 1221581"/>
                <a:gd name="connsiteY139" fmla="*/ 274434 h 421938"/>
                <a:gd name="connsiteX140" fmla="*/ 699621 w 1221581"/>
                <a:gd name="connsiteY140" fmla="*/ 267072 h 421938"/>
                <a:gd name="connsiteX141" fmla="*/ 703079 w 1221581"/>
                <a:gd name="connsiteY141" fmla="*/ 256794 h 421938"/>
                <a:gd name="connsiteX142" fmla="*/ 683829 w 1221581"/>
                <a:gd name="connsiteY142" fmla="*/ 241202 h 421938"/>
                <a:gd name="connsiteX143" fmla="*/ 685810 w 1221581"/>
                <a:gd name="connsiteY143" fmla="*/ 215312 h 421938"/>
                <a:gd name="connsiteX144" fmla="*/ 667998 w 1221581"/>
                <a:gd name="connsiteY144" fmla="*/ 223390 h 421938"/>
                <a:gd name="connsiteX145" fmla="*/ 670256 w 1221581"/>
                <a:gd name="connsiteY145" fmla="*/ 254375 h 421938"/>
                <a:gd name="connsiteX146" fmla="*/ 671341 w 1221581"/>
                <a:gd name="connsiteY146" fmla="*/ 292465 h 421938"/>
                <a:gd name="connsiteX147" fmla="*/ 654406 w 1221581"/>
                <a:gd name="connsiteY147" fmla="*/ 296332 h 421938"/>
                <a:gd name="connsiteX148" fmla="*/ 642938 w 1221581"/>
                <a:gd name="connsiteY148" fmla="*/ 288512 h 421938"/>
                <a:gd name="connsiteX149" fmla="*/ 650596 w 1221581"/>
                <a:gd name="connsiteY149" fmla="*/ 264004 h 421938"/>
                <a:gd name="connsiteX150" fmla="*/ 646462 w 1221581"/>
                <a:gd name="connsiteY150" fmla="*/ 238344 h 421938"/>
                <a:gd name="connsiteX151" fmla="*/ 635222 w 1221581"/>
                <a:gd name="connsiteY151" fmla="*/ 238144 h 421938"/>
                <a:gd name="connsiteX152" fmla="*/ 626926 w 1221581"/>
                <a:gd name="connsiteY152" fmla="*/ 219942 h 421938"/>
                <a:gd name="connsiteX153" fmla="*/ 637966 w 1221581"/>
                <a:gd name="connsiteY153" fmla="*/ 202549 h 421938"/>
                <a:gd name="connsiteX154" fmla="*/ 641766 w 1221581"/>
                <a:gd name="connsiteY154" fmla="*/ 181480 h 421938"/>
                <a:gd name="connsiteX155" fmla="*/ 655187 w 1221581"/>
                <a:gd name="connsiteY155" fmla="*/ 141484 h 421938"/>
                <a:gd name="connsiteX156" fmla="*/ 660788 w 1221581"/>
                <a:gd name="connsiteY156" fmla="*/ 130550 h 421938"/>
                <a:gd name="connsiteX157" fmla="*/ 683495 w 1221581"/>
                <a:gd name="connsiteY157" fmla="*/ 110842 h 421938"/>
                <a:gd name="connsiteX158" fmla="*/ 704345 w 1221581"/>
                <a:gd name="connsiteY158" fmla="*/ 118681 h 421938"/>
                <a:gd name="connsiteX159" fmla="*/ 738016 w 1221581"/>
                <a:gd name="connsiteY159" fmla="*/ 122368 h 421938"/>
                <a:gd name="connsiteX160" fmla="*/ 768735 w 1221581"/>
                <a:gd name="connsiteY160" fmla="*/ 121253 h 421938"/>
                <a:gd name="connsiteX161" fmla="*/ 795128 w 1221581"/>
                <a:gd name="connsiteY161" fmla="*/ 101984 h 421938"/>
                <a:gd name="connsiteX162" fmla="*/ 799795 w 1221581"/>
                <a:gd name="connsiteY162" fmla="*/ 107918 h 421938"/>
                <a:gd name="connsiteX163" fmla="*/ 891873 w 1221581"/>
                <a:gd name="connsiteY163" fmla="*/ 115538 h 421938"/>
                <a:gd name="connsiteX164" fmla="*/ 890483 w 1221581"/>
                <a:gd name="connsiteY164" fmla="*/ 138722 h 421938"/>
                <a:gd name="connsiteX165" fmla="*/ 876710 w 1221581"/>
                <a:gd name="connsiteY165" fmla="*/ 136131 h 421938"/>
                <a:gd name="connsiteX166" fmla="*/ 872643 w 1221581"/>
                <a:gd name="connsiteY166" fmla="*/ 152276 h 421938"/>
                <a:gd name="connsiteX167" fmla="*/ 883644 w 1221581"/>
                <a:gd name="connsiteY167" fmla="*/ 166278 h 421938"/>
                <a:gd name="connsiteX168" fmla="*/ 876167 w 1221581"/>
                <a:gd name="connsiteY168" fmla="*/ 169459 h 421938"/>
                <a:gd name="connsiteX169" fmla="*/ 865384 w 1221581"/>
                <a:gd name="connsiteY169" fmla="*/ 152657 h 421938"/>
                <a:gd name="connsiteX170" fmla="*/ 857450 w 1221581"/>
                <a:gd name="connsiteY170" fmla="*/ 118738 h 421938"/>
                <a:gd name="connsiteX171" fmla="*/ 862822 w 1221581"/>
                <a:gd name="connsiteY171" fmla="*/ 97536 h 421938"/>
                <a:gd name="connsiteX172" fmla="*/ 871681 w 1221581"/>
                <a:gd name="connsiteY172" fmla="*/ 87877 h 421938"/>
                <a:gd name="connsiteX173" fmla="*/ 873605 w 1221581"/>
                <a:gd name="connsiteY173" fmla="*/ 102375 h 421938"/>
                <a:gd name="connsiteX174" fmla="*/ 889368 w 1221581"/>
                <a:gd name="connsiteY174" fmla="*/ 104699 h 421938"/>
                <a:gd name="connsiteX175" fmla="*/ 891873 w 1221581"/>
                <a:gd name="connsiteY175" fmla="*/ 115538 h 421938"/>
                <a:gd name="connsiteX176" fmla="*/ 603104 w 1221581"/>
                <a:gd name="connsiteY176" fmla="*/ 97088 h 421938"/>
                <a:gd name="connsiteX177" fmla="*/ 633051 w 1221581"/>
                <a:gd name="connsiteY177" fmla="*/ 121644 h 421938"/>
                <a:gd name="connsiteX178" fmla="*/ 601409 w 1221581"/>
                <a:gd name="connsiteY178" fmla="*/ 124777 h 421938"/>
                <a:gd name="connsiteX179" fmla="*/ 592494 w 1221581"/>
                <a:gd name="connsiteY179" fmla="*/ 142856 h 421938"/>
                <a:gd name="connsiteX180" fmla="*/ 593656 w 1221581"/>
                <a:gd name="connsiteY180" fmla="*/ 166897 h 421938"/>
                <a:gd name="connsiteX181" fmla="*/ 567976 w 1221581"/>
                <a:gd name="connsiteY181" fmla="*/ 185042 h 421938"/>
                <a:gd name="connsiteX182" fmla="*/ 567271 w 1221581"/>
                <a:gd name="connsiteY182" fmla="*/ 211474 h 421938"/>
                <a:gd name="connsiteX183" fmla="*/ 556975 w 1221581"/>
                <a:gd name="connsiteY183" fmla="*/ 252108 h 421938"/>
                <a:gd name="connsiteX184" fmla="*/ 553041 w 1221581"/>
                <a:gd name="connsiteY184" fmla="*/ 242649 h 421938"/>
                <a:gd name="connsiteX185" fmla="*/ 522694 w 1221581"/>
                <a:gd name="connsiteY185" fmla="*/ 254613 h 421938"/>
                <a:gd name="connsiteX186" fmla="*/ 512121 w 1221581"/>
                <a:gd name="connsiteY186" fmla="*/ 238353 h 421938"/>
                <a:gd name="connsiteX187" fmla="*/ 493081 w 1221581"/>
                <a:gd name="connsiteY187" fmla="*/ 236849 h 421938"/>
                <a:gd name="connsiteX188" fmla="*/ 479765 w 1221581"/>
                <a:gd name="connsiteY188" fmla="*/ 228333 h 421938"/>
                <a:gd name="connsiteX189" fmla="*/ 448018 w 1221581"/>
                <a:gd name="connsiteY189" fmla="*/ 237887 h 421938"/>
                <a:gd name="connsiteX190" fmla="*/ 438274 w 1221581"/>
                <a:gd name="connsiteY190" fmla="*/ 225028 h 421938"/>
                <a:gd name="connsiteX191" fmla="*/ 420786 w 1221581"/>
                <a:gd name="connsiteY191" fmla="*/ 226495 h 421938"/>
                <a:gd name="connsiteX192" fmla="*/ 398765 w 1221581"/>
                <a:gd name="connsiteY192" fmla="*/ 223428 h 421938"/>
                <a:gd name="connsiteX193" fmla="*/ 394678 w 1221581"/>
                <a:gd name="connsiteY193" fmla="*/ 187823 h 421938"/>
                <a:gd name="connsiteX194" fmla="*/ 381353 w 1221581"/>
                <a:gd name="connsiteY194" fmla="*/ 180451 h 421938"/>
                <a:gd name="connsiteX195" fmla="*/ 368532 w 1221581"/>
                <a:gd name="connsiteY195" fmla="*/ 157753 h 421938"/>
                <a:gd name="connsiteX196" fmla="*/ 364808 w 1221581"/>
                <a:gd name="connsiteY196" fmla="*/ 134541 h 421938"/>
                <a:gd name="connsiteX197" fmla="*/ 367913 w 1221581"/>
                <a:gd name="connsiteY197" fmla="*/ 109956 h 421938"/>
                <a:gd name="connsiteX198" fmla="*/ 383781 w 1221581"/>
                <a:gd name="connsiteY198" fmla="*/ 92316 h 421938"/>
                <a:gd name="connsiteX199" fmla="*/ 388249 w 1221581"/>
                <a:gd name="connsiteY199" fmla="*/ 110052 h 421938"/>
                <a:gd name="connsiteX200" fmla="*/ 406508 w 1221581"/>
                <a:gd name="connsiteY200" fmla="*/ 125044 h 421938"/>
                <a:gd name="connsiteX201" fmla="*/ 423739 w 1221581"/>
                <a:gd name="connsiteY201" fmla="*/ 119653 h 421938"/>
                <a:gd name="connsiteX202" fmla="*/ 440789 w 1221581"/>
                <a:gd name="connsiteY202" fmla="*/ 121568 h 421938"/>
                <a:gd name="connsiteX203" fmla="*/ 456352 w 1221581"/>
                <a:gd name="connsiteY203" fmla="*/ 108147 h 421938"/>
                <a:gd name="connsiteX204" fmla="*/ 469164 w 1221581"/>
                <a:gd name="connsiteY204" fmla="*/ 105823 h 421938"/>
                <a:gd name="connsiteX205" fmla="*/ 494424 w 1221581"/>
                <a:gd name="connsiteY205" fmla="*/ 113262 h 421938"/>
                <a:gd name="connsiteX206" fmla="*/ 516207 w 1221581"/>
                <a:gd name="connsiteY206" fmla="*/ 107604 h 421938"/>
                <a:gd name="connsiteX207" fmla="*/ 529904 w 1221581"/>
                <a:gd name="connsiteY207" fmla="*/ 70685 h 421938"/>
                <a:gd name="connsiteX208" fmla="*/ 540182 w 1221581"/>
                <a:gd name="connsiteY208" fmla="*/ 61446 h 421938"/>
                <a:gd name="connsiteX209" fmla="*/ 549440 w 1221581"/>
                <a:gd name="connsiteY209" fmla="*/ 31204 h 421938"/>
                <a:gd name="connsiteX210" fmla="*/ 580149 w 1221581"/>
                <a:gd name="connsiteY210" fmla="*/ 31213 h 421938"/>
                <a:gd name="connsiteX211" fmla="*/ 603295 w 1221581"/>
                <a:gd name="connsiteY211" fmla="*/ 35700 h 421938"/>
                <a:gd name="connsiteX212" fmla="*/ 588103 w 1221581"/>
                <a:gd name="connsiteY212" fmla="*/ 59712 h 421938"/>
                <a:gd name="connsiteX213" fmla="*/ 607743 w 1221581"/>
                <a:gd name="connsiteY213" fmla="*/ 84858 h 421938"/>
                <a:gd name="connsiteX214" fmla="*/ 603104 w 1221581"/>
                <a:gd name="connsiteY214" fmla="*/ 97088 h 421938"/>
                <a:gd name="connsiteX215" fmla="*/ 281074 w 1221581"/>
                <a:gd name="connsiteY215" fmla="*/ 301104 h 421938"/>
                <a:gd name="connsiteX216" fmla="*/ 251508 w 1221581"/>
                <a:gd name="connsiteY216" fmla="*/ 301666 h 421938"/>
                <a:gd name="connsiteX217" fmla="*/ 229019 w 1221581"/>
                <a:gd name="connsiteY217" fmla="*/ 279387 h 421938"/>
                <a:gd name="connsiteX218" fmla="*/ 194720 w 1221581"/>
                <a:gd name="connsiteY218" fmla="*/ 257642 h 421938"/>
                <a:gd name="connsiteX219" fmla="*/ 183290 w 1221581"/>
                <a:gd name="connsiteY219" fmla="*/ 241525 h 421938"/>
                <a:gd name="connsiteX220" fmla="*/ 163078 w 1221581"/>
                <a:gd name="connsiteY220" fmla="*/ 219894 h 421938"/>
                <a:gd name="connsiteX221" fmla="*/ 149809 w 1221581"/>
                <a:gd name="connsiteY221" fmla="*/ 199996 h 421938"/>
                <a:gd name="connsiteX222" fmla="*/ 129493 w 1221581"/>
                <a:gd name="connsiteY222" fmla="*/ 162849 h 421938"/>
                <a:gd name="connsiteX223" fmla="*/ 106042 w 1221581"/>
                <a:gd name="connsiteY223" fmla="*/ 140741 h 421938"/>
                <a:gd name="connsiteX224" fmla="*/ 98193 w 1221581"/>
                <a:gd name="connsiteY224" fmla="*/ 117929 h 421938"/>
                <a:gd name="connsiteX225" fmla="*/ 88354 w 1221581"/>
                <a:gd name="connsiteY225" fmla="*/ 97212 h 421938"/>
                <a:gd name="connsiteX226" fmla="*/ 64275 w 1221581"/>
                <a:gd name="connsiteY226" fmla="*/ 80496 h 421938"/>
                <a:gd name="connsiteX227" fmla="*/ 50311 w 1221581"/>
                <a:gd name="connsiteY227" fmla="*/ 57769 h 421938"/>
                <a:gd name="connsiteX228" fmla="*/ 30204 w 1221581"/>
                <a:gd name="connsiteY228" fmla="*/ 42881 h 421938"/>
                <a:gd name="connsiteX229" fmla="*/ 2343 w 1221581"/>
                <a:gd name="connsiteY229" fmla="*/ 13563 h 421938"/>
                <a:gd name="connsiteX230" fmla="*/ 0 w 1221581"/>
                <a:gd name="connsiteY230" fmla="*/ 0 h 421938"/>
                <a:gd name="connsiteX231" fmla="*/ 17202 w 1221581"/>
                <a:gd name="connsiteY231" fmla="*/ 1076 h 421938"/>
                <a:gd name="connsiteX232" fmla="*/ 58541 w 1221581"/>
                <a:gd name="connsiteY232" fmla="*/ 6229 h 421938"/>
                <a:gd name="connsiteX233" fmla="*/ 82153 w 1221581"/>
                <a:gd name="connsiteY233" fmla="*/ 32261 h 421938"/>
                <a:gd name="connsiteX234" fmla="*/ 102813 w 1221581"/>
                <a:gd name="connsiteY234" fmla="*/ 50292 h 421938"/>
                <a:gd name="connsiteX235" fmla="*/ 117539 w 1221581"/>
                <a:gd name="connsiteY235" fmla="*/ 61350 h 421938"/>
                <a:gd name="connsiteX236" fmla="*/ 142837 w 1221581"/>
                <a:gd name="connsiteY236" fmla="*/ 89897 h 421938"/>
                <a:gd name="connsiteX237" fmla="*/ 169993 w 1221581"/>
                <a:gd name="connsiteY237" fmla="*/ 90306 h 421938"/>
                <a:gd name="connsiteX238" fmla="*/ 192424 w 1221581"/>
                <a:gd name="connsiteY238" fmla="*/ 108490 h 421938"/>
                <a:gd name="connsiteX239" fmla="*/ 207883 w 1221581"/>
                <a:gd name="connsiteY239" fmla="*/ 130712 h 421938"/>
                <a:gd name="connsiteX240" fmla="*/ 228219 w 1221581"/>
                <a:gd name="connsiteY240" fmla="*/ 142827 h 421938"/>
                <a:gd name="connsiteX241" fmla="*/ 217523 w 1221581"/>
                <a:gd name="connsiteY241" fmla="*/ 164487 h 421938"/>
                <a:gd name="connsiteX242" fmla="*/ 232820 w 1221581"/>
                <a:gd name="connsiteY242" fmla="*/ 173698 h 421938"/>
                <a:gd name="connsiteX243" fmla="*/ 242411 w 1221581"/>
                <a:gd name="connsiteY243" fmla="*/ 174374 h 421938"/>
                <a:gd name="connsiteX244" fmla="*/ 246945 w 1221581"/>
                <a:gd name="connsiteY244" fmla="*/ 192881 h 421938"/>
                <a:gd name="connsiteX245" fmla="*/ 256251 w 1221581"/>
                <a:gd name="connsiteY245" fmla="*/ 207693 h 421938"/>
                <a:gd name="connsiteX246" fmla="*/ 275863 w 1221581"/>
                <a:gd name="connsiteY246" fmla="*/ 210045 h 421938"/>
                <a:gd name="connsiteX247" fmla="*/ 288856 w 1221581"/>
                <a:gd name="connsiteY247" fmla="*/ 226857 h 421938"/>
                <a:gd name="connsiteX248" fmla="*/ 282150 w 1221581"/>
                <a:gd name="connsiteY248" fmla="*/ 259918 h 421938"/>
                <a:gd name="connsiteX249" fmla="*/ 281074 w 1221581"/>
                <a:gd name="connsiteY249" fmla="*/ 301104 h 421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221581" h="421938">
                  <a:moveTo>
                    <a:pt x="678952" y="418690"/>
                  </a:moveTo>
                  <a:lnTo>
                    <a:pt x="667712" y="419205"/>
                  </a:lnTo>
                  <a:lnTo>
                    <a:pt x="632270" y="400336"/>
                  </a:lnTo>
                  <a:lnTo>
                    <a:pt x="657168" y="395049"/>
                  </a:lnTo>
                  <a:lnTo>
                    <a:pt x="671208" y="403241"/>
                  </a:lnTo>
                  <a:lnTo>
                    <a:pt x="680542" y="411413"/>
                  </a:lnTo>
                  <a:lnTo>
                    <a:pt x="678952" y="418690"/>
                  </a:lnTo>
                  <a:close/>
                  <a:moveTo>
                    <a:pt x="778307" y="416004"/>
                  </a:moveTo>
                  <a:lnTo>
                    <a:pt x="755447" y="421938"/>
                  </a:lnTo>
                  <a:lnTo>
                    <a:pt x="752247" y="418700"/>
                  </a:lnTo>
                  <a:lnTo>
                    <a:pt x="754647" y="409537"/>
                  </a:lnTo>
                  <a:lnTo>
                    <a:pt x="766134" y="393116"/>
                  </a:lnTo>
                  <a:lnTo>
                    <a:pt x="792528" y="382448"/>
                  </a:lnTo>
                  <a:lnTo>
                    <a:pt x="795233" y="387743"/>
                  </a:lnTo>
                  <a:lnTo>
                    <a:pt x="795728" y="395897"/>
                  </a:lnTo>
                  <a:lnTo>
                    <a:pt x="778307" y="416004"/>
                  </a:lnTo>
                  <a:close/>
                  <a:moveTo>
                    <a:pt x="603752" y="361074"/>
                  </a:moveTo>
                  <a:lnTo>
                    <a:pt x="613382" y="368217"/>
                  </a:lnTo>
                  <a:lnTo>
                    <a:pt x="629879" y="366027"/>
                  </a:lnTo>
                  <a:lnTo>
                    <a:pt x="636499" y="377428"/>
                  </a:lnTo>
                  <a:lnTo>
                    <a:pt x="605628" y="382819"/>
                  </a:lnTo>
                  <a:lnTo>
                    <a:pt x="587130" y="386420"/>
                  </a:lnTo>
                  <a:lnTo>
                    <a:pt x="572777" y="386210"/>
                  </a:lnTo>
                  <a:lnTo>
                    <a:pt x="581949" y="370751"/>
                  </a:lnTo>
                  <a:lnTo>
                    <a:pt x="596598" y="370541"/>
                  </a:lnTo>
                  <a:lnTo>
                    <a:pt x="603752" y="361074"/>
                  </a:lnTo>
                  <a:close/>
                  <a:moveTo>
                    <a:pt x="737378" y="361036"/>
                  </a:moveTo>
                  <a:lnTo>
                    <a:pt x="733463" y="375933"/>
                  </a:lnTo>
                  <a:lnTo>
                    <a:pt x="693334" y="383552"/>
                  </a:lnTo>
                  <a:lnTo>
                    <a:pt x="657816" y="380238"/>
                  </a:lnTo>
                  <a:lnTo>
                    <a:pt x="657720" y="370427"/>
                  </a:lnTo>
                  <a:lnTo>
                    <a:pt x="678942" y="364855"/>
                  </a:lnTo>
                  <a:lnTo>
                    <a:pt x="695678" y="372894"/>
                  </a:lnTo>
                  <a:lnTo>
                    <a:pt x="713451" y="370856"/>
                  </a:lnTo>
                  <a:lnTo>
                    <a:pt x="737378" y="361036"/>
                  </a:lnTo>
                  <a:close/>
                  <a:moveTo>
                    <a:pt x="356007" y="325803"/>
                  </a:moveTo>
                  <a:lnTo>
                    <a:pt x="407165" y="328470"/>
                  </a:lnTo>
                  <a:lnTo>
                    <a:pt x="413052" y="317459"/>
                  </a:lnTo>
                  <a:lnTo>
                    <a:pt x="462592" y="330308"/>
                  </a:lnTo>
                  <a:lnTo>
                    <a:pt x="472317" y="347643"/>
                  </a:lnTo>
                  <a:lnTo>
                    <a:pt x="512388" y="352530"/>
                  </a:lnTo>
                  <a:lnTo>
                    <a:pt x="545135" y="368455"/>
                  </a:lnTo>
                  <a:lnTo>
                    <a:pt x="514665" y="378676"/>
                  </a:lnTo>
                  <a:lnTo>
                    <a:pt x="485299" y="367865"/>
                  </a:lnTo>
                  <a:lnTo>
                    <a:pt x="461125" y="368598"/>
                  </a:lnTo>
                  <a:lnTo>
                    <a:pt x="433416" y="366617"/>
                  </a:lnTo>
                  <a:lnTo>
                    <a:pt x="408423" y="361807"/>
                  </a:lnTo>
                  <a:lnTo>
                    <a:pt x="377486" y="351577"/>
                  </a:lnTo>
                  <a:lnTo>
                    <a:pt x="357874" y="348929"/>
                  </a:lnTo>
                  <a:lnTo>
                    <a:pt x="346767" y="352282"/>
                  </a:lnTo>
                  <a:lnTo>
                    <a:pt x="298066" y="341261"/>
                  </a:lnTo>
                  <a:lnTo>
                    <a:pt x="293437" y="329765"/>
                  </a:lnTo>
                  <a:lnTo>
                    <a:pt x="269005" y="327803"/>
                  </a:lnTo>
                  <a:lnTo>
                    <a:pt x="287331" y="302295"/>
                  </a:lnTo>
                  <a:lnTo>
                    <a:pt x="319726" y="303876"/>
                  </a:lnTo>
                  <a:lnTo>
                    <a:pt x="341290" y="314306"/>
                  </a:lnTo>
                  <a:lnTo>
                    <a:pt x="352359" y="316344"/>
                  </a:lnTo>
                  <a:lnTo>
                    <a:pt x="356007" y="325803"/>
                  </a:lnTo>
                  <a:close/>
                  <a:moveTo>
                    <a:pt x="1053084" y="310772"/>
                  </a:moveTo>
                  <a:lnTo>
                    <a:pt x="1039349" y="328955"/>
                  </a:lnTo>
                  <a:lnTo>
                    <a:pt x="1036749" y="308858"/>
                  </a:lnTo>
                  <a:lnTo>
                    <a:pt x="1041492" y="299266"/>
                  </a:lnTo>
                  <a:lnTo>
                    <a:pt x="1047083" y="290255"/>
                  </a:lnTo>
                  <a:lnTo>
                    <a:pt x="1053160" y="298056"/>
                  </a:lnTo>
                  <a:lnTo>
                    <a:pt x="1053084" y="310772"/>
                  </a:lnTo>
                  <a:close/>
                  <a:moveTo>
                    <a:pt x="853440" y="237401"/>
                  </a:moveTo>
                  <a:lnTo>
                    <a:pt x="843439" y="246221"/>
                  </a:lnTo>
                  <a:lnTo>
                    <a:pt x="824979" y="241335"/>
                  </a:lnTo>
                  <a:lnTo>
                    <a:pt x="819779" y="229905"/>
                  </a:lnTo>
                  <a:lnTo>
                    <a:pt x="846792" y="228628"/>
                  </a:lnTo>
                  <a:lnTo>
                    <a:pt x="853440" y="237401"/>
                  </a:lnTo>
                  <a:close/>
                  <a:moveTo>
                    <a:pt x="939489" y="227695"/>
                  </a:moveTo>
                  <a:lnTo>
                    <a:pt x="949204" y="248021"/>
                  </a:lnTo>
                  <a:lnTo>
                    <a:pt x="926659" y="237068"/>
                  </a:lnTo>
                  <a:lnTo>
                    <a:pt x="904342" y="234848"/>
                  </a:lnTo>
                  <a:lnTo>
                    <a:pt x="889273" y="236601"/>
                  </a:lnTo>
                  <a:lnTo>
                    <a:pt x="870795" y="235667"/>
                  </a:lnTo>
                  <a:lnTo>
                    <a:pt x="877129" y="221056"/>
                  </a:lnTo>
                  <a:lnTo>
                    <a:pt x="910114" y="219951"/>
                  </a:lnTo>
                  <a:lnTo>
                    <a:pt x="939489" y="227695"/>
                  </a:lnTo>
                  <a:close/>
                  <a:moveTo>
                    <a:pt x="1037558" y="176136"/>
                  </a:moveTo>
                  <a:lnTo>
                    <a:pt x="1045016" y="219065"/>
                  </a:lnTo>
                  <a:lnTo>
                    <a:pt x="1072649" y="234963"/>
                  </a:lnTo>
                  <a:lnTo>
                    <a:pt x="1094975" y="206788"/>
                  </a:lnTo>
                  <a:lnTo>
                    <a:pt x="1125617" y="190767"/>
                  </a:lnTo>
                  <a:lnTo>
                    <a:pt x="1149363" y="190748"/>
                  </a:lnTo>
                  <a:lnTo>
                    <a:pt x="1172194" y="200006"/>
                  </a:lnTo>
                  <a:lnTo>
                    <a:pt x="1192006" y="209502"/>
                  </a:lnTo>
                  <a:lnTo>
                    <a:pt x="1220677" y="214579"/>
                  </a:lnTo>
                  <a:lnTo>
                    <a:pt x="1221124" y="301285"/>
                  </a:lnTo>
                  <a:lnTo>
                    <a:pt x="1221581" y="388506"/>
                  </a:lnTo>
                  <a:lnTo>
                    <a:pt x="1197797" y="366474"/>
                  </a:lnTo>
                  <a:lnTo>
                    <a:pt x="1170670" y="361083"/>
                  </a:lnTo>
                  <a:lnTo>
                    <a:pt x="1164098" y="368722"/>
                  </a:lnTo>
                  <a:lnTo>
                    <a:pt x="1130256" y="369541"/>
                  </a:lnTo>
                  <a:lnTo>
                    <a:pt x="1141591" y="347739"/>
                  </a:lnTo>
                  <a:lnTo>
                    <a:pt x="1158412" y="340309"/>
                  </a:lnTo>
                  <a:lnTo>
                    <a:pt x="1151449" y="311258"/>
                  </a:lnTo>
                  <a:lnTo>
                    <a:pt x="1138628" y="288874"/>
                  </a:lnTo>
                  <a:lnTo>
                    <a:pt x="1086851" y="266319"/>
                  </a:lnTo>
                  <a:lnTo>
                    <a:pt x="1064819" y="264100"/>
                  </a:lnTo>
                  <a:lnTo>
                    <a:pt x="1024719" y="239525"/>
                  </a:lnTo>
                  <a:lnTo>
                    <a:pt x="1016832" y="252441"/>
                  </a:lnTo>
                  <a:lnTo>
                    <a:pt x="1006583" y="254784"/>
                  </a:lnTo>
                  <a:lnTo>
                    <a:pt x="1000516" y="245030"/>
                  </a:lnTo>
                  <a:lnTo>
                    <a:pt x="1000430" y="233486"/>
                  </a:lnTo>
                  <a:lnTo>
                    <a:pt x="980027" y="220437"/>
                  </a:lnTo>
                  <a:lnTo>
                    <a:pt x="1008793" y="210874"/>
                  </a:lnTo>
                  <a:lnTo>
                    <a:pt x="1027843" y="211388"/>
                  </a:lnTo>
                  <a:lnTo>
                    <a:pt x="1025605" y="204340"/>
                  </a:lnTo>
                  <a:lnTo>
                    <a:pt x="986514" y="204292"/>
                  </a:lnTo>
                  <a:lnTo>
                    <a:pt x="975941" y="188490"/>
                  </a:lnTo>
                  <a:lnTo>
                    <a:pt x="952081" y="183594"/>
                  </a:lnTo>
                  <a:lnTo>
                    <a:pt x="940775" y="170469"/>
                  </a:lnTo>
                  <a:lnTo>
                    <a:pt x="976770" y="164039"/>
                  </a:lnTo>
                  <a:lnTo>
                    <a:pt x="990467" y="155391"/>
                  </a:lnTo>
                  <a:lnTo>
                    <a:pt x="1033339" y="166287"/>
                  </a:lnTo>
                  <a:lnTo>
                    <a:pt x="1037558" y="176136"/>
                  </a:lnTo>
                  <a:close/>
                  <a:moveTo>
                    <a:pt x="799795" y="107918"/>
                  </a:moveTo>
                  <a:lnTo>
                    <a:pt x="778336" y="134236"/>
                  </a:lnTo>
                  <a:lnTo>
                    <a:pt x="758267" y="139341"/>
                  </a:lnTo>
                  <a:lnTo>
                    <a:pt x="732568" y="134160"/>
                  </a:lnTo>
                  <a:lnTo>
                    <a:pt x="688057" y="135484"/>
                  </a:lnTo>
                  <a:lnTo>
                    <a:pt x="664731" y="139303"/>
                  </a:lnTo>
                  <a:lnTo>
                    <a:pt x="660940" y="159382"/>
                  </a:lnTo>
                  <a:lnTo>
                    <a:pt x="684848" y="182975"/>
                  </a:lnTo>
                  <a:lnTo>
                    <a:pt x="699268" y="170955"/>
                  </a:lnTo>
                  <a:lnTo>
                    <a:pt x="749075" y="161925"/>
                  </a:lnTo>
                  <a:lnTo>
                    <a:pt x="746884" y="174145"/>
                  </a:lnTo>
                  <a:lnTo>
                    <a:pt x="735245" y="170288"/>
                  </a:lnTo>
                  <a:lnTo>
                    <a:pt x="723643" y="185833"/>
                  </a:lnTo>
                  <a:lnTo>
                    <a:pt x="700135" y="196120"/>
                  </a:lnTo>
                  <a:lnTo>
                    <a:pt x="725405" y="230153"/>
                  </a:lnTo>
                  <a:lnTo>
                    <a:pt x="720519" y="239277"/>
                  </a:lnTo>
                  <a:lnTo>
                    <a:pt x="744531" y="269977"/>
                  </a:lnTo>
                  <a:lnTo>
                    <a:pt x="744303" y="287474"/>
                  </a:lnTo>
                  <a:lnTo>
                    <a:pt x="730044" y="295304"/>
                  </a:lnTo>
                  <a:lnTo>
                    <a:pt x="719567" y="285931"/>
                  </a:lnTo>
                  <a:lnTo>
                    <a:pt x="732473" y="264128"/>
                  </a:lnTo>
                  <a:lnTo>
                    <a:pt x="706260" y="274434"/>
                  </a:lnTo>
                  <a:lnTo>
                    <a:pt x="699621" y="267072"/>
                  </a:lnTo>
                  <a:lnTo>
                    <a:pt x="703079" y="256794"/>
                  </a:lnTo>
                  <a:lnTo>
                    <a:pt x="683829" y="241202"/>
                  </a:lnTo>
                  <a:lnTo>
                    <a:pt x="685810" y="215312"/>
                  </a:lnTo>
                  <a:lnTo>
                    <a:pt x="667998" y="223390"/>
                  </a:lnTo>
                  <a:lnTo>
                    <a:pt x="670256" y="254375"/>
                  </a:lnTo>
                  <a:lnTo>
                    <a:pt x="671341" y="292465"/>
                  </a:lnTo>
                  <a:lnTo>
                    <a:pt x="654406" y="296332"/>
                  </a:lnTo>
                  <a:lnTo>
                    <a:pt x="642938" y="288512"/>
                  </a:lnTo>
                  <a:lnTo>
                    <a:pt x="650596" y="264004"/>
                  </a:lnTo>
                  <a:lnTo>
                    <a:pt x="646462" y="238344"/>
                  </a:lnTo>
                  <a:lnTo>
                    <a:pt x="635222" y="238144"/>
                  </a:lnTo>
                  <a:lnTo>
                    <a:pt x="626926" y="219942"/>
                  </a:lnTo>
                  <a:lnTo>
                    <a:pt x="637966" y="202549"/>
                  </a:lnTo>
                  <a:lnTo>
                    <a:pt x="641766" y="181480"/>
                  </a:lnTo>
                  <a:lnTo>
                    <a:pt x="655187" y="141484"/>
                  </a:lnTo>
                  <a:lnTo>
                    <a:pt x="660788" y="130550"/>
                  </a:lnTo>
                  <a:lnTo>
                    <a:pt x="683495" y="110842"/>
                  </a:lnTo>
                  <a:lnTo>
                    <a:pt x="704345" y="118681"/>
                  </a:lnTo>
                  <a:lnTo>
                    <a:pt x="738016" y="122368"/>
                  </a:lnTo>
                  <a:lnTo>
                    <a:pt x="768735" y="121253"/>
                  </a:lnTo>
                  <a:lnTo>
                    <a:pt x="795128" y="101984"/>
                  </a:lnTo>
                  <a:lnTo>
                    <a:pt x="799795" y="107918"/>
                  </a:lnTo>
                  <a:close/>
                  <a:moveTo>
                    <a:pt x="891873" y="115538"/>
                  </a:moveTo>
                  <a:lnTo>
                    <a:pt x="890483" y="138722"/>
                  </a:lnTo>
                  <a:lnTo>
                    <a:pt x="876710" y="136131"/>
                  </a:lnTo>
                  <a:lnTo>
                    <a:pt x="872643" y="152276"/>
                  </a:lnTo>
                  <a:lnTo>
                    <a:pt x="883644" y="166278"/>
                  </a:lnTo>
                  <a:lnTo>
                    <a:pt x="876167" y="169459"/>
                  </a:lnTo>
                  <a:lnTo>
                    <a:pt x="865384" y="152657"/>
                  </a:lnTo>
                  <a:lnTo>
                    <a:pt x="857450" y="118738"/>
                  </a:lnTo>
                  <a:lnTo>
                    <a:pt x="862822" y="97536"/>
                  </a:lnTo>
                  <a:lnTo>
                    <a:pt x="871681" y="87877"/>
                  </a:lnTo>
                  <a:lnTo>
                    <a:pt x="873605" y="102375"/>
                  </a:lnTo>
                  <a:lnTo>
                    <a:pt x="889368" y="104699"/>
                  </a:lnTo>
                  <a:lnTo>
                    <a:pt x="891873" y="115538"/>
                  </a:lnTo>
                  <a:close/>
                  <a:moveTo>
                    <a:pt x="603104" y="97088"/>
                  </a:moveTo>
                  <a:lnTo>
                    <a:pt x="633051" y="121644"/>
                  </a:lnTo>
                  <a:lnTo>
                    <a:pt x="601409" y="124777"/>
                  </a:lnTo>
                  <a:lnTo>
                    <a:pt x="592494" y="142856"/>
                  </a:lnTo>
                  <a:lnTo>
                    <a:pt x="593656" y="166897"/>
                  </a:lnTo>
                  <a:lnTo>
                    <a:pt x="567976" y="185042"/>
                  </a:lnTo>
                  <a:lnTo>
                    <a:pt x="567271" y="211474"/>
                  </a:lnTo>
                  <a:lnTo>
                    <a:pt x="556975" y="252108"/>
                  </a:lnTo>
                  <a:lnTo>
                    <a:pt x="553041" y="242649"/>
                  </a:lnTo>
                  <a:lnTo>
                    <a:pt x="522694" y="254613"/>
                  </a:lnTo>
                  <a:lnTo>
                    <a:pt x="512121" y="238353"/>
                  </a:lnTo>
                  <a:lnTo>
                    <a:pt x="493081" y="236849"/>
                  </a:lnTo>
                  <a:lnTo>
                    <a:pt x="479765" y="228333"/>
                  </a:lnTo>
                  <a:lnTo>
                    <a:pt x="448018" y="237887"/>
                  </a:lnTo>
                  <a:lnTo>
                    <a:pt x="438274" y="225028"/>
                  </a:lnTo>
                  <a:lnTo>
                    <a:pt x="420786" y="226495"/>
                  </a:lnTo>
                  <a:lnTo>
                    <a:pt x="398765" y="223428"/>
                  </a:lnTo>
                  <a:lnTo>
                    <a:pt x="394678" y="187823"/>
                  </a:lnTo>
                  <a:lnTo>
                    <a:pt x="381353" y="180451"/>
                  </a:lnTo>
                  <a:lnTo>
                    <a:pt x="368532" y="157753"/>
                  </a:lnTo>
                  <a:lnTo>
                    <a:pt x="364808" y="134541"/>
                  </a:lnTo>
                  <a:lnTo>
                    <a:pt x="367913" y="109956"/>
                  </a:lnTo>
                  <a:lnTo>
                    <a:pt x="383781" y="92316"/>
                  </a:lnTo>
                  <a:lnTo>
                    <a:pt x="388249" y="110052"/>
                  </a:lnTo>
                  <a:lnTo>
                    <a:pt x="406508" y="125044"/>
                  </a:lnTo>
                  <a:lnTo>
                    <a:pt x="423739" y="119653"/>
                  </a:lnTo>
                  <a:lnTo>
                    <a:pt x="440789" y="121568"/>
                  </a:lnTo>
                  <a:lnTo>
                    <a:pt x="456352" y="108147"/>
                  </a:lnTo>
                  <a:lnTo>
                    <a:pt x="469164" y="105823"/>
                  </a:lnTo>
                  <a:lnTo>
                    <a:pt x="494424" y="113262"/>
                  </a:lnTo>
                  <a:lnTo>
                    <a:pt x="516207" y="107604"/>
                  </a:lnTo>
                  <a:lnTo>
                    <a:pt x="529904" y="70685"/>
                  </a:lnTo>
                  <a:lnTo>
                    <a:pt x="540182" y="61446"/>
                  </a:lnTo>
                  <a:lnTo>
                    <a:pt x="549440" y="31204"/>
                  </a:lnTo>
                  <a:lnTo>
                    <a:pt x="580149" y="31213"/>
                  </a:lnTo>
                  <a:lnTo>
                    <a:pt x="603295" y="35700"/>
                  </a:lnTo>
                  <a:lnTo>
                    <a:pt x="588103" y="59712"/>
                  </a:lnTo>
                  <a:lnTo>
                    <a:pt x="607743" y="84858"/>
                  </a:lnTo>
                  <a:lnTo>
                    <a:pt x="603104" y="97088"/>
                  </a:lnTo>
                  <a:close/>
                  <a:moveTo>
                    <a:pt x="281074" y="301104"/>
                  </a:moveTo>
                  <a:lnTo>
                    <a:pt x="251508" y="301666"/>
                  </a:lnTo>
                  <a:lnTo>
                    <a:pt x="229019" y="279387"/>
                  </a:lnTo>
                  <a:lnTo>
                    <a:pt x="194720" y="257642"/>
                  </a:lnTo>
                  <a:lnTo>
                    <a:pt x="183290" y="241525"/>
                  </a:lnTo>
                  <a:lnTo>
                    <a:pt x="163078" y="219894"/>
                  </a:lnTo>
                  <a:lnTo>
                    <a:pt x="149809" y="199996"/>
                  </a:lnTo>
                  <a:lnTo>
                    <a:pt x="129493" y="162849"/>
                  </a:lnTo>
                  <a:lnTo>
                    <a:pt x="106042" y="140741"/>
                  </a:lnTo>
                  <a:lnTo>
                    <a:pt x="98193" y="117929"/>
                  </a:lnTo>
                  <a:lnTo>
                    <a:pt x="88354" y="97212"/>
                  </a:lnTo>
                  <a:lnTo>
                    <a:pt x="64275" y="80496"/>
                  </a:lnTo>
                  <a:lnTo>
                    <a:pt x="50311" y="57769"/>
                  </a:lnTo>
                  <a:lnTo>
                    <a:pt x="30204" y="42881"/>
                  </a:lnTo>
                  <a:lnTo>
                    <a:pt x="2343" y="13563"/>
                  </a:lnTo>
                  <a:lnTo>
                    <a:pt x="0" y="0"/>
                  </a:lnTo>
                  <a:lnTo>
                    <a:pt x="17202" y="1076"/>
                  </a:lnTo>
                  <a:lnTo>
                    <a:pt x="58541" y="6229"/>
                  </a:lnTo>
                  <a:lnTo>
                    <a:pt x="82153" y="32261"/>
                  </a:lnTo>
                  <a:lnTo>
                    <a:pt x="102813" y="50292"/>
                  </a:lnTo>
                  <a:lnTo>
                    <a:pt x="117539" y="61350"/>
                  </a:lnTo>
                  <a:lnTo>
                    <a:pt x="142837" y="89897"/>
                  </a:lnTo>
                  <a:lnTo>
                    <a:pt x="169993" y="90306"/>
                  </a:lnTo>
                  <a:lnTo>
                    <a:pt x="192424" y="108490"/>
                  </a:lnTo>
                  <a:lnTo>
                    <a:pt x="207883" y="130712"/>
                  </a:lnTo>
                  <a:lnTo>
                    <a:pt x="228219" y="142827"/>
                  </a:lnTo>
                  <a:lnTo>
                    <a:pt x="217523" y="164487"/>
                  </a:lnTo>
                  <a:lnTo>
                    <a:pt x="232820" y="173698"/>
                  </a:lnTo>
                  <a:lnTo>
                    <a:pt x="242411" y="174374"/>
                  </a:lnTo>
                  <a:lnTo>
                    <a:pt x="246945" y="192881"/>
                  </a:lnTo>
                  <a:lnTo>
                    <a:pt x="256251" y="207693"/>
                  </a:lnTo>
                  <a:lnTo>
                    <a:pt x="275863" y="210045"/>
                  </a:lnTo>
                  <a:lnTo>
                    <a:pt x="288856" y="226857"/>
                  </a:lnTo>
                  <a:lnTo>
                    <a:pt x="282150" y="259918"/>
                  </a:lnTo>
                  <a:lnTo>
                    <a:pt x="281074" y="30110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83D37B9A-07F1-D449-9A5C-F6D6415D9733}"/>
                </a:ext>
              </a:extLst>
            </p:cNvPr>
            <p:cNvSpPr/>
            <p:nvPr/>
          </p:nvSpPr>
          <p:spPr>
            <a:xfrm>
              <a:off x="7975082" y="3697585"/>
              <a:ext cx="105327" cy="154828"/>
            </a:xfrm>
            <a:custGeom>
              <a:avLst/>
              <a:gdLst>
                <a:gd name="connsiteX0" fmla="*/ 100927 w 105327"/>
                <a:gd name="connsiteY0" fmla="*/ 58007 h 154828"/>
                <a:gd name="connsiteX1" fmla="*/ 105328 w 105327"/>
                <a:gd name="connsiteY1" fmla="*/ 90011 h 154828"/>
                <a:gd name="connsiteX2" fmla="*/ 85144 w 105327"/>
                <a:gd name="connsiteY2" fmla="*/ 129283 h 154828"/>
                <a:gd name="connsiteX3" fmla="*/ 37805 w 105327"/>
                <a:gd name="connsiteY3" fmla="*/ 154829 h 154828"/>
                <a:gd name="connsiteX4" fmla="*/ 0 w 105327"/>
                <a:gd name="connsiteY4" fmla="*/ 148323 h 154828"/>
                <a:gd name="connsiteX5" fmla="*/ 21650 w 105327"/>
                <a:gd name="connsiteY5" fmla="*/ 102794 h 154828"/>
                <a:gd name="connsiteX6" fmla="*/ 7706 w 105327"/>
                <a:gd name="connsiteY6" fmla="*/ 57388 h 154828"/>
                <a:gd name="connsiteX7" fmla="*/ 44034 w 105327"/>
                <a:gd name="connsiteY7" fmla="*/ 21641 h 154828"/>
                <a:gd name="connsiteX8" fmla="*/ 64218 w 105327"/>
                <a:gd name="connsiteY8" fmla="*/ 0 h 154828"/>
                <a:gd name="connsiteX9" fmla="*/ 69733 w 105327"/>
                <a:gd name="connsiteY9" fmla="*/ 24803 h 154828"/>
                <a:gd name="connsiteX10" fmla="*/ 64218 w 105327"/>
                <a:gd name="connsiteY10" fmla="*/ 49292 h 154828"/>
                <a:gd name="connsiteX11" fmla="*/ 80744 w 105327"/>
                <a:gd name="connsiteY11" fmla="*/ 48673 h 15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327" h="154828">
                  <a:moveTo>
                    <a:pt x="100927" y="58007"/>
                  </a:moveTo>
                  <a:lnTo>
                    <a:pt x="105328" y="90011"/>
                  </a:lnTo>
                  <a:lnTo>
                    <a:pt x="85144" y="129283"/>
                  </a:lnTo>
                  <a:lnTo>
                    <a:pt x="37805" y="154829"/>
                  </a:lnTo>
                  <a:lnTo>
                    <a:pt x="0" y="148323"/>
                  </a:lnTo>
                  <a:lnTo>
                    <a:pt x="21650" y="102794"/>
                  </a:lnTo>
                  <a:lnTo>
                    <a:pt x="7706" y="57388"/>
                  </a:lnTo>
                  <a:lnTo>
                    <a:pt x="44034" y="21641"/>
                  </a:lnTo>
                  <a:lnTo>
                    <a:pt x="64218" y="0"/>
                  </a:lnTo>
                  <a:lnTo>
                    <a:pt x="69733" y="24803"/>
                  </a:lnTo>
                  <a:lnTo>
                    <a:pt x="64218" y="49292"/>
                  </a:lnTo>
                  <a:lnTo>
                    <a:pt x="80744" y="4867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AE00947F-7A4D-5549-BA3A-09A6515329B3}"/>
                </a:ext>
              </a:extLst>
            </p:cNvPr>
            <p:cNvSpPr/>
            <p:nvPr/>
          </p:nvSpPr>
          <p:spPr>
            <a:xfrm>
              <a:off x="9156649" y="4523746"/>
              <a:ext cx="41957" cy="117595"/>
            </a:xfrm>
            <a:custGeom>
              <a:avLst/>
              <a:gdLst>
                <a:gd name="connsiteX0" fmla="*/ 38843 w 41957"/>
                <a:gd name="connsiteY0" fmla="*/ 18012 h 117595"/>
                <a:gd name="connsiteX1" fmla="*/ 34195 w 41957"/>
                <a:gd name="connsiteY1" fmla="*/ 27947 h 117595"/>
                <a:gd name="connsiteX2" fmla="*/ 24527 w 41957"/>
                <a:gd name="connsiteY2" fmla="*/ 23584 h 117595"/>
                <a:gd name="connsiteX3" fmla="*/ 18945 w 41957"/>
                <a:gd name="connsiteY3" fmla="*/ 44501 h 117595"/>
                <a:gd name="connsiteX4" fmla="*/ 25651 w 41957"/>
                <a:gd name="connsiteY4" fmla="*/ 48016 h 117595"/>
                <a:gd name="connsiteX5" fmla="*/ 18831 w 41957"/>
                <a:gd name="connsiteY5" fmla="*/ 52311 h 117595"/>
                <a:gd name="connsiteX6" fmla="*/ 17679 w 41957"/>
                <a:gd name="connsiteY6" fmla="*/ 60512 h 117595"/>
                <a:gd name="connsiteX7" fmla="*/ 30232 w 41957"/>
                <a:gd name="connsiteY7" fmla="*/ 56293 h 117595"/>
                <a:gd name="connsiteX8" fmla="*/ 30861 w 41957"/>
                <a:gd name="connsiteY8" fmla="*/ 68390 h 117595"/>
                <a:gd name="connsiteX9" fmla="*/ 17555 w 41957"/>
                <a:gd name="connsiteY9" fmla="*/ 117596 h 117595"/>
                <a:gd name="connsiteX10" fmla="*/ 0 w 41957"/>
                <a:gd name="connsiteY10" fmla="*/ 64684 h 117595"/>
                <a:gd name="connsiteX11" fmla="*/ 7772 w 41957"/>
                <a:gd name="connsiteY11" fmla="*/ 54426 h 117595"/>
                <a:gd name="connsiteX12" fmla="*/ 5953 w 41957"/>
                <a:gd name="connsiteY12" fmla="*/ 52654 h 117595"/>
                <a:gd name="connsiteX13" fmla="*/ 13011 w 41957"/>
                <a:gd name="connsiteY13" fmla="*/ 38033 h 117595"/>
                <a:gd name="connsiteX14" fmla="*/ 18431 w 41957"/>
                <a:gd name="connsiteY14" fmla="*/ 14278 h 117595"/>
                <a:gd name="connsiteX15" fmla="*/ 22250 w 41957"/>
                <a:gd name="connsiteY15" fmla="*/ 6248 h 117595"/>
                <a:gd name="connsiteX16" fmla="*/ 22984 w 41957"/>
                <a:gd name="connsiteY16" fmla="*/ 5925 h 117595"/>
                <a:gd name="connsiteX17" fmla="*/ 31928 w 41957"/>
                <a:gd name="connsiteY17" fmla="*/ 5982 h 117595"/>
                <a:gd name="connsiteX18" fmla="*/ 34385 w 41957"/>
                <a:gd name="connsiteY18" fmla="*/ 419 h 117595"/>
                <a:gd name="connsiteX19" fmla="*/ 41548 w 41957"/>
                <a:gd name="connsiteY19" fmla="*/ 0 h 117595"/>
                <a:gd name="connsiteX20" fmla="*/ 41957 w 41957"/>
                <a:gd name="connsiteY20" fmla="*/ 12983 h 117595"/>
                <a:gd name="connsiteX21" fmla="*/ 38338 w 41957"/>
                <a:gd name="connsiteY21" fmla="*/ 17793 h 11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57" h="117595">
                  <a:moveTo>
                    <a:pt x="38843" y="18012"/>
                  </a:moveTo>
                  <a:lnTo>
                    <a:pt x="34195" y="27947"/>
                  </a:lnTo>
                  <a:lnTo>
                    <a:pt x="24527" y="23584"/>
                  </a:lnTo>
                  <a:lnTo>
                    <a:pt x="18945" y="44501"/>
                  </a:lnTo>
                  <a:lnTo>
                    <a:pt x="25651" y="48016"/>
                  </a:lnTo>
                  <a:lnTo>
                    <a:pt x="18831" y="52311"/>
                  </a:lnTo>
                  <a:lnTo>
                    <a:pt x="17679" y="60512"/>
                  </a:lnTo>
                  <a:lnTo>
                    <a:pt x="30232" y="56293"/>
                  </a:lnTo>
                  <a:lnTo>
                    <a:pt x="30861" y="68390"/>
                  </a:lnTo>
                  <a:lnTo>
                    <a:pt x="17555" y="117596"/>
                  </a:lnTo>
                  <a:lnTo>
                    <a:pt x="0" y="64684"/>
                  </a:lnTo>
                  <a:lnTo>
                    <a:pt x="7772" y="54426"/>
                  </a:lnTo>
                  <a:lnTo>
                    <a:pt x="5953" y="52654"/>
                  </a:lnTo>
                  <a:lnTo>
                    <a:pt x="13011" y="38033"/>
                  </a:lnTo>
                  <a:lnTo>
                    <a:pt x="18431" y="14278"/>
                  </a:lnTo>
                  <a:lnTo>
                    <a:pt x="22250" y="6248"/>
                  </a:lnTo>
                  <a:lnTo>
                    <a:pt x="22984" y="5925"/>
                  </a:lnTo>
                  <a:lnTo>
                    <a:pt x="31928" y="5982"/>
                  </a:lnTo>
                  <a:lnTo>
                    <a:pt x="34385" y="419"/>
                  </a:lnTo>
                  <a:lnTo>
                    <a:pt x="41548" y="0"/>
                  </a:lnTo>
                  <a:lnTo>
                    <a:pt x="41957" y="12983"/>
                  </a:lnTo>
                  <a:lnTo>
                    <a:pt x="38338" y="1779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69F75C41-D33E-C04A-81A7-100B00F3A56C}"/>
                </a:ext>
              </a:extLst>
            </p:cNvPr>
            <p:cNvSpPr/>
            <p:nvPr/>
          </p:nvSpPr>
          <p:spPr>
            <a:xfrm>
              <a:off x="10062304" y="4452337"/>
              <a:ext cx="780526" cy="797156"/>
            </a:xfrm>
            <a:custGeom>
              <a:avLst/>
              <a:gdLst>
                <a:gd name="connsiteX0" fmla="*/ 258013 w 780526"/>
                <a:gd name="connsiteY0" fmla="*/ 0 h 797156"/>
                <a:gd name="connsiteX1" fmla="*/ 286722 w 780526"/>
                <a:gd name="connsiteY1" fmla="*/ 37995 h 797156"/>
                <a:gd name="connsiteX2" fmla="*/ 284017 w 780526"/>
                <a:gd name="connsiteY2" fmla="*/ 64122 h 797156"/>
                <a:gd name="connsiteX3" fmla="*/ 294637 w 780526"/>
                <a:gd name="connsiteY3" fmla="*/ 80391 h 797156"/>
                <a:gd name="connsiteX4" fmla="*/ 293761 w 780526"/>
                <a:gd name="connsiteY4" fmla="*/ 96526 h 797156"/>
                <a:gd name="connsiteX5" fmla="*/ 274597 w 780526"/>
                <a:gd name="connsiteY5" fmla="*/ 92288 h 797156"/>
                <a:gd name="connsiteX6" fmla="*/ 282083 w 780526"/>
                <a:gd name="connsiteY6" fmla="*/ 126863 h 797156"/>
                <a:gd name="connsiteX7" fmla="*/ 308325 w 780526"/>
                <a:gd name="connsiteY7" fmla="*/ 146533 h 797156"/>
                <a:gd name="connsiteX8" fmla="*/ 345443 w 780526"/>
                <a:gd name="connsiteY8" fmla="*/ 168107 h 797156"/>
                <a:gd name="connsiteX9" fmla="*/ 328489 w 780526"/>
                <a:gd name="connsiteY9" fmla="*/ 182023 h 797156"/>
                <a:gd name="connsiteX10" fmla="*/ 318126 w 780526"/>
                <a:gd name="connsiteY10" fmla="*/ 210512 h 797156"/>
                <a:gd name="connsiteX11" fmla="*/ 343996 w 780526"/>
                <a:gd name="connsiteY11" fmla="*/ 221961 h 797156"/>
                <a:gd name="connsiteX12" fmla="*/ 369180 w 780526"/>
                <a:gd name="connsiteY12" fmla="*/ 236744 h 797156"/>
                <a:gd name="connsiteX13" fmla="*/ 404013 w 780526"/>
                <a:gd name="connsiteY13" fmla="*/ 253574 h 797156"/>
                <a:gd name="connsiteX14" fmla="*/ 440617 w 780526"/>
                <a:gd name="connsiteY14" fmla="*/ 257442 h 797156"/>
                <a:gd name="connsiteX15" fmla="*/ 456019 w 780526"/>
                <a:gd name="connsiteY15" fmla="*/ 272615 h 797156"/>
                <a:gd name="connsiteX16" fmla="*/ 476660 w 780526"/>
                <a:gd name="connsiteY16" fmla="*/ 275434 h 797156"/>
                <a:gd name="connsiteX17" fmla="*/ 508788 w 780526"/>
                <a:gd name="connsiteY17" fmla="*/ 282359 h 797156"/>
                <a:gd name="connsiteX18" fmla="*/ 531029 w 780526"/>
                <a:gd name="connsiteY18" fmla="*/ 281864 h 797156"/>
                <a:gd name="connsiteX19" fmla="*/ 534086 w 780526"/>
                <a:gd name="connsiteY19" fmla="*/ 270100 h 797156"/>
                <a:gd name="connsiteX20" fmla="*/ 530571 w 780526"/>
                <a:gd name="connsiteY20" fmla="*/ 251136 h 797156"/>
                <a:gd name="connsiteX21" fmla="*/ 532638 w 780526"/>
                <a:gd name="connsiteY21" fmla="*/ 238220 h 797156"/>
                <a:gd name="connsiteX22" fmla="*/ 548926 w 780526"/>
                <a:gd name="connsiteY22" fmla="*/ 231886 h 797156"/>
                <a:gd name="connsiteX23" fmla="*/ 551165 w 780526"/>
                <a:gd name="connsiteY23" fmla="*/ 255518 h 797156"/>
                <a:gd name="connsiteX24" fmla="*/ 551736 w 780526"/>
                <a:gd name="connsiteY24" fmla="*/ 261509 h 797156"/>
                <a:gd name="connsiteX25" fmla="*/ 576015 w 780526"/>
                <a:gd name="connsiteY25" fmla="*/ 272815 h 797156"/>
                <a:gd name="connsiteX26" fmla="*/ 592798 w 780526"/>
                <a:gd name="connsiteY26" fmla="*/ 268157 h 797156"/>
                <a:gd name="connsiteX27" fmla="*/ 615353 w 780526"/>
                <a:gd name="connsiteY27" fmla="*/ 270157 h 797156"/>
                <a:gd name="connsiteX28" fmla="*/ 637137 w 780526"/>
                <a:gd name="connsiteY28" fmla="*/ 269272 h 797156"/>
                <a:gd name="connsiteX29" fmla="*/ 639013 w 780526"/>
                <a:gd name="connsiteY29" fmla="*/ 250936 h 797156"/>
                <a:gd name="connsiteX30" fmla="*/ 628136 w 780526"/>
                <a:gd name="connsiteY30" fmla="*/ 241363 h 797156"/>
                <a:gd name="connsiteX31" fmla="*/ 649681 w 780526"/>
                <a:gd name="connsiteY31" fmla="*/ 237611 h 797156"/>
                <a:gd name="connsiteX32" fmla="*/ 673989 w 780526"/>
                <a:gd name="connsiteY32" fmla="*/ 215170 h 797156"/>
                <a:gd name="connsiteX33" fmla="*/ 704774 w 780526"/>
                <a:gd name="connsiteY33" fmla="*/ 195834 h 797156"/>
                <a:gd name="connsiteX34" fmla="*/ 727177 w 780526"/>
                <a:gd name="connsiteY34" fmla="*/ 203311 h 797156"/>
                <a:gd name="connsiteX35" fmla="*/ 746217 w 780526"/>
                <a:gd name="connsiteY35" fmla="*/ 190490 h 797156"/>
                <a:gd name="connsiteX36" fmla="*/ 758733 w 780526"/>
                <a:gd name="connsiteY36" fmla="*/ 209397 h 797156"/>
                <a:gd name="connsiteX37" fmla="*/ 749713 w 780526"/>
                <a:gd name="connsiteY37" fmla="*/ 222113 h 797156"/>
                <a:gd name="connsiteX38" fmla="*/ 778516 w 780526"/>
                <a:gd name="connsiteY38" fmla="*/ 226619 h 797156"/>
                <a:gd name="connsiteX39" fmla="*/ 780526 w 780526"/>
                <a:gd name="connsiteY39" fmla="*/ 238039 h 797156"/>
                <a:gd name="connsiteX40" fmla="*/ 771163 w 780526"/>
                <a:gd name="connsiteY40" fmla="*/ 243545 h 797156"/>
                <a:gd name="connsiteX41" fmla="*/ 773364 w 780526"/>
                <a:gd name="connsiteY41" fmla="*/ 261956 h 797156"/>
                <a:gd name="connsiteX42" fmla="*/ 754276 w 780526"/>
                <a:gd name="connsiteY42" fmla="*/ 256556 h 797156"/>
                <a:gd name="connsiteX43" fmla="*/ 719700 w 780526"/>
                <a:gd name="connsiteY43" fmla="*/ 277149 h 797156"/>
                <a:gd name="connsiteX44" fmla="*/ 720510 w 780526"/>
                <a:gd name="connsiteY44" fmla="*/ 294094 h 797156"/>
                <a:gd name="connsiteX45" fmla="*/ 705774 w 780526"/>
                <a:gd name="connsiteY45" fmla="*/ 318802 h 797156"/>
                <a:gd name="connsiteX46" fmla="*/ 704412 w 780526"/>
                <a:gd name="connsiteY46" fmla="*/ 333070 h 797156"/>
                <a:gd name="connsiteX47" fmla="*/ 692506 w 780526"/>
                <a:gd name="connsiteY47" fmla="*/ 357092 h 797156"/>
                <a:gd name="connsiteX48" fmla="*/ 671636 w 780526"/>
                <a:gd name="connsiteY48" fmla="*/ 350463 h 797156"/>
                <a:gd name="connsiteX49" fmla="*/ 670599 w 780526"/>
                <a:gd name="connsiteY49" fmla="*/ 380447 h 797156"/>
                <a:gd name="connsiteX50" fmla="*/ 664569 w 780526"/>
                <a:gd name="connsiteY50" fmla="*/ 390268 h 797156"/>
                <a:gd name="connsiteX51" fmla="*/ 667388 w 780526"/>
                <a:gd name="connsiteY51" fmla="*/ 402469 h 797156"/>
                <a:gd name="connsiteX52" fmla="*/ 654215 w 780526"/>
                <a:gd name="connsiteY52" fmla="*/ 409270 h 797156"/>
                <a:gd name="connsiteX53" fmla="*/ 640147 w 780526"/>
                <a:gd name="connsiteY53" fmla="*/ 363560 h 797156"/>
                <a:gd name="connsiteX54" fmla="*/ 632775 w 780526"/>
                <a:gd name="connsiteY54" fmla="*/ 363655 h 797156"/>
                <a:gd name="connsiteX55" fmla="*/ 628412 w 780526"/>
                <a:gd name="connsiteY55" fmla="*/ 382133 h 797156"/>
                <a:gd name="connsiteX56" fmla="*/ 613791 w 780526"/>
                <a:gd name="connsiteY56" fmla="*/ 367160 h 797156"/>
                <a:gd name="connsiteX57" fmla="*/ 622031 w 780526"/>
                <a:gd name="connsiteY57" fmla="*/ 350644 h 797156"/>
                <a:gd name="connsiteX58" fmla="*/ 633984 w 780526"/>
                <a:gd name="connsiteY58" fmla="*/ 348958 h 797156"/>
                <a:gd name="connsiteX59" fmla="*/ 646291 w 780526"/>
                <a:gd name="connsiteY59" fmla="*/ 324250 h 797156"/>
                <a:gd name="connsiteX60" fmla="*/ 630898 w 780526"/>
                <a:gd name="connsiteY60" fmla="*/ 319240 h 797156"/>
                <a:gd name="connsiteX61" fmla="*/ 606123 w 780526"/>
                <a:gd name="connsiteY61" fmla="*/ 319678 h 797156"/>
                <a:gd name="connsiteX62" fmla="*/ 580711 w 780526"/>
                <a:gd name="connsiteY62" fmla="*/ 315649 h 797156"/>
                <a:gd name="connsiteX63" fmla="*/ 578358 w 780526"/>
                <a:gd name="connsiteY63" fmla="*/ 295170 h 797156"/>
                <a:gd name="connsiteX64" fmla="*/ 565604 w 780526"/>
                <a:gd name="connsiteY64" fmla="*/ 293713 h 797156"/>
                <a:gd name="connsiteX65" fmla="*/ 544449 w 780526"/>
                <a:gd name="connsiteY65" fmla="*/ 280921 h 797156"/>
                <a:gd name="connsiteX66" fmla="*/ 535020 w 780526"/>
                <a:gd name="connsiteY66" fmla="*/ 300990 h 797156"/>
                <a:gd name="connsiteX67" fmla="*/ 554298 w 780526"/>
                <a:gd name="connsiteY67" fmla="*/ 316563 h 797156"/>
                <a:gd name="connsiteX68" fmla="*/ 537601 w 780526"/>
                <a:gd name="connsiteY68" fmla="*/ 327488 h 797156"/>
                <a:gd name="connsiteX69" fmla="*/ 531676 w 780526"/>
                <a:gd name="connsiteY69" fmla="*/ 338147 h 797156"/>
                <a:gd name="connsiteX70" fmla="*/ 548107 w 780526"/>
                <a:gd name="connsiteY70" fmla="*/ 345948 h 797156"/>
                <a:gd name="connsiteX71" fmla="*/ 543573 w 780526"/>
                <a:gd name="connsiteY71" fmla="*/ 363464 h 797156"/>
                <a:gd name="connsiteX72" fmla="*/ 552822 w 780526"/>
                <a:gd name="connsiteY72" fmla="*/ 385191 h 797156"/>
                <a:gd name="connsiteX73" fmla="*/ 556984 w 780526"/>
                <a:gd name="connsiteY73" fmla="*/ 408861 h 797156"/>
                <a:gd name="connsiteX74" fmla="*/ 553155 w 780526"/>
                <a:gd name="connsiteY74" fmla="*/ 419300 h 797156"/>
                <a:gd name="connsiteX75" fmla="*/ 534981 w 780526"/>
                <a:gd name="connsiteY75" fmla="*/ 418947 h 797156"/>
                <a:gd name="connsiteX76" fmla="*/ 502063 w 780526"/>
                <a:gd name="connsiteY76" fmla="*/ 424872 h 797156"/>
                <a:gd name="connsiteX77" fmla="*/ 503597 w 780526"/>
                <a:gd name="connsiteY77" fmla="*/ 446284 h 797156"/>
                <a:gd name="connsiteX78" fmla="*/ 489338 w 780526"/>
                <a:gd name="connsiteY78" fmla="*/ 463048 h 797156"/>
                <a:gd name="connsiteX79" fmla="*/ 450904 w 780526"/>
                <a:gd name="connsiteY79" fmla="*/ 482041 h 797156"/>
                <a:gd name="connsiteX80" fmla="*/ 421015 w 780526"/>
                <a:gd name="connsiteY80" fmla="*/ 515055 h 797156"/>
                <a:gd name="connsiteX81" fmla="*/ 400936 w 780526"/>
                <a:gd name="connsiteY81" fmla="*/ 532657 h 797156"/>
                <a:gd name="connsiteX82" fmla="*/ 374323 w 780526"/>
                <a:gd name="connsiteY82" fmla="*/ 550869 h 797156"/>
                <a:gd name="connsiteX83" fmla="*/ 374285 w 780526"/>
                <a:gd name="connsiteY83" fmla="*/ 563613 h 797156"/>
                <a:gd name="connsiteX84" fmla="*/ 360979 w 780526"/>
                <a:gd name="connsiteY84" fmla="*/ 570433 h 797156"/>
                <a:gd name="connsiteX85" fmla="*/ 336918 w 780526"/>
                <a:gd name="connsiteY85" fmla="*/ 580330 h 797156"/>
                <a:gd name="connsiteX86" fmla="*/ 324441 w 780526"/>
                <a:gd name="connsiteY86" fmla="*/ 581796 h 797156"/>
                <a:gd name="connsiteX87" fmla="*/ 316440 w 780526"/>
                <a:gd name="connsiteY87" fmla="*/ 602799 h 797156"/>
                <a:gd name="connsiteX88" fmla="*/ 321993 w 780526"/>
                <a:gd name="connsiteY88" fmla="*/ 638451 h 797156"/>
                <a:gd name="connsiteX89" fmla="*/ 323412 w 780526"/>
                <a:gd name="connsiteY89" fmla="*/ 661083 h 797156"/>
                <a:gd name="connsiteX90" fmla="*/ 312097 w 780526"/>
                <a:gd name="connsiteY90" fmla="*/ 686914 h 797156"/>
                <a:gd name="connsiteX91" fmla="*/ 311973 w 780526"/>
                <a:gd name="connsiteY91" fmla="*/ 732872 h 797156"/>
                <a:gd name="connsiteX92" fmla="*/ 298152 w 780526"/>
                <a:gd name="connsiteY92" fmla="*/ 734177 h 797156"/>
                <a:gd name="connsiteX93" fmla="*/ 285998 w 780526"/>
                <a:gd name="connsiteY93" fmla="*/ 754723 h 797156"/>
                <a:gd name="connsiteX94" fmla="*/ 294123 w 780526"/>
                <a:gd name="connsiteY94" fmla="*/ 763591 h 797156"/>
                <a:gd name="connsiteX95" fmla="*/ 269767 w 780526"/>
                <a:gd name="connsiteY95" fmla="*/ 771201 h 797156"/>
                <a:gd name="connsiteX96" fmla="*/ 260776 w 780526"/>
                <a:gd name="connsiteY96" fmla="*/ 789451 h 797156"/>
                <a:gd name="connsiteX97" fmla="*/ 250060 w 780526"/>
                <a:gd name="connsiteY97" fmla="*/ 797157 h 797156"/>
                <a:gd name="connsiteX98" fmla="*/ 224780 w 780526"/>
                <a:gd name="connsiteY98" fmla="*/ 772115 h 797156"/>
                <a:gd name="connsiteX99" fmla="*/ 212417 w 780526"/>
                <a:gd name="connsiteY99" fmla="*/ 734425 h 797156"/>
                <a:gd name="connsiteX100" fmla="*/ 202168 w 780526"/>
                <a:gd name="connsiteY100" fmla="*/ 707184 h 797156"/>
                <a:gd name="connsiteX101" fmla="*/ 192805 w 780526"/>
                <a:gd name="connsiteY101" fmla="*/ 694363 h 797156"/>
                <a:gd name="connsiteX102" fmla="*/ 178623 w 780526"/>
                <a:gd name="connsiteY102" fmla="*/ 668283 h 797156"/>
                <a:gd name="connsiteX103" fmla="*/ 171993 w 780526"/>
                <a:gd name="connsiteY103" fmla="*/ 634165 h 797156"/>
                <a:gd name="connsiteX104" fmla="*/ 167374 w 780526"/>
                <a:gd name="connsiteY104" fmla="*/ 617058 h 797156"/>
                <a:gd name="connsiteX105" fmla="*/ 143085 w 780526"/>
                <a:gd name="connsiteY105" fmla="*/ 579263 h 797156"/>
                <a:gd name="connsiteX106" fmla="*/ 132026 w 780526"/>
                <a:gd name="connsiteY106" fmla="*/ 525485 h 797156"/>
                <a:gd name="connsiteX107" fmla="*/ 124035 w 780526"/>
                <a:gd name="connsiteY107" fmla="*/ 489652 h 797156"/>
                <a:gd name="connsiteX108" fmla="*/ 124130 w 780526"/>
                <a:gd name="connsiteY108" fmla="*/ 455466 h 797156"/>
                <a:gd name="connsiteX109" fmla="*/ 118949 w 780526"/>
                <a:gd name="connsiteY109" fmla="*/ 428853 h 797156"/>
                <a:gd name="connsiteX110" fmla="*/ 80086 w 780526"/>
                <a:gd name="connsiteY110" fmla="*/ 445884 h 797156"/>
                <a:gd name="connsiteX111" fmla="*/ 61265 w 780526"/>
                <a:gd name="connsiteY111" fmla="*/ 442484 h 797156"/>
                <a:gd name="connsiteX112" fmla="*/ 26375 w 780526"/>
                <a:gd name="connsiteY112" fmla="*/ 407898 h 797156"/>
                <a:gd name="connsiteX113" fmla="*/ 39214 w 780526"/>
                <a:gd name="connsiteY113" fmla="*/ 397526 h 797156"/>
                <a:gd name="connsiteX114" fmla="*/ 31328 w 780526"/>
                <a:gd name="connsiteY114" fmla="*/ 386229 h 797156"/>
                <a:gd name="connsiteX115" fmla="*/ 0 w 780526"/>
                <a:gd name="connsiteY115" fmla="*/ 361702 h 797156"/>
                <a:gd name="connsiteX116" fmla="*/ 17783 w 780526"/>
                <a:gd name="connsiteY116" fmla="*/ 342300 h 797156"/>
                <a:gd name="connsiteX117" fmla="*/ 76553 w 780526"/>
                <a:gd name="connsiteY117" fmla="*/ 342376 h 797156"/>
                <a:gd name="connsiteX118" fmla="*/ 71257 w 780526"/>
                <a:gd name="connsiteY118" fmla="*/ 317259 h 797156"/>
                <a:gd name="connsiteX119" fmla="*/ 56245 w 780526"/>
                <a:gd name="connsiteY119" fmla="*/ 302342 h 797156"/>
                <a:gd name="connsiteX120" fmla="*/ 53207 w 780526"/>
                <a:gd name="connsiteY120" fmla="*/ 279568 h 797156"/>
                <a:gd name="connsiteX121" fmla="*/ 35729 w 780526"/>
                <a:gd name="connsiteY121" fmla="*/ 266214 h 797156"/>
                <a:gd name="connsiteX122" fmla="*/ 65161 w 780526"/>
                <a:gd name="connsiteY122" fmla="*/ 234829 h 797156"/>
                <a:gd name="connsiteX123" fmla="*/ 96174 w 780526"/>
                <a:gd name="connsiteY123" fmla="*/ 237115 h 797156"/>
                <a:gd name="connsiteX124" fmla="*/ 124111 w 780526"/>
                <a:gd name="connsiteY124" fmla="*/ 205435 h 797156"/>
                <a:gd name="connsiteX125" fmla="*/ 140847 w 780526"/>
                <a:gd name="connsiteY125" fmla="*/ 174469 h 797156"/>
                <a:gd name="connsiteX126" fmla="*/ 166783 w 780526"/>
                <a:gd name="connsiteY126" fmla="*/ 143523 h 797156"/>
                <a:gd name="connsiteX127" fmla="*/ 166364 w 780526"/>
                <a:gd name="connsiteY127" fmla="*/ 121348 h 797156"/>
                <a:gd name="connsiteX128" fmla="*/ 189148 w 780526"/>
                <a:gd name="connsiteY128" fmla="*/ 103222 h 797156"/>
                <a:gd name="connsiteX129" fmla="*/ 167583 w 780526"/>
                <a:gd name="connsiteY129" fmla="*/ 87659 h 797156"/>
                <a:gd name="connsiteX130" fmla="*/ 158306 w 780526"/>
                <a:gd name="connsiteY130" fmla="*/ 66189 h 797156"/>
                <a:gd name="connsiteX131" fmla="*/ 148847 w 780526"/>
                <a:gd name="connsiteY131" fmla="*/ 38128 h 797156"/>
                <a:gd name="connsiteX132" fmla="*/ 161935 w 780526"/>
                <a:gd name="connsiteY132" fmla="*/ 24212 h 797156"/>
                <a:gd name="connsiteX133" fmla="*/ 202454 w 780526"/>
                <a:gd name="connsiteY133" fmla="*/ 32099 h 797156"/>
                <a:gd name="connsiteX134" fmla="*/ 232220 w 780526"/>
                <a:gd name="connsiteY134" fmla="*/ 27299 h 79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780526" h="797156">
                  <a:moveTo>
                    <a:pt x="258013" y="0"/>
                  </a:moveTo>
                  <a:lnTo>
                    <a:pt x="286722" y="37995"/>
                  </a:lnTo>
                  <a:lnTo>
                    <a:pt x="284017" y="64122"/>
                  </a:lnTo>
                  <a:lnTo>
                    <a:pt x="294637" y="80391"/>
                  </a:lnTo>
                  <a:lnTo>
                    <a:pt x="293761" y="96526"/>
                  </a:lnTo>
                  <a:lnTo>
                    <a:pt x="274597" y="92288"/>
                  </a:lnTo>
                  <a:lnTo>
                    <a:pt x="282083" y="126863"/>
                  </a:lnTo>
                  <a:lnTo>
                    <a:pt x="308325" y="146533"/>
                  </a:lnTo>
                  <a:lnTo>
                    <a:pt x="345443" y="168107"/>
                  </a:lnTo>
                  <a:lnTo>
                    <a:pt x="328489" y="182023"/>
                  </a:lnTo>
                  <a:lnTo>
                    <a:pt x="318126" y="210512"/>
                  </a:lnTo>
                  <a:lnTo>
                    <a:pt x="343996" y="221961"/>
                  </a:lnTo>
                  <a:lnTo>
                    <a:pt x="369180" y="236744"/>
                  </a:lnTo>
                  <a:lnTo>
                    <a:pt x="404013" y="253574"/>
                  </a:lnTo>
                  <a:lnTo>
                    <a:pt x="440617" y="257442"/>
                  </a:lnTo>
                  <a:lnTo>
                    <a:pt x="456019" y="272615"/>
                  </a:lnTo>
                  <a:lnTo>
                    <a:pt x="476660" y="275434"/>
                  </a:lnTo>
                  <a:lnTo>
                    <a:pt x="508788" y="282359"/>
                  </a:lnTo>
                  <a:lnTo>
                    <a:pt x="531029" y="281864"/>
                  </a:lnTo>
                  <a:lnTo>
                    <a:pt x="534086" y="270100"/>
                  </a:lnTo>
                  <a:lnTo>
                    <a:pt x="530571" y="251136"/>
                  </a:lnTo>
                  <a:lnTo>
                    <a:pt x="532638" y="238220"/>
                  </a:lnTo>
                  <a:lnTo>
                    <a:pt x="548926" y="231886"/>
                  </a:lnTo>
                  <a:lnTo>
                    <a:pt x="551165" y="255518"/>
                  </a:lnTo>
                  <a:lnTo>
                    <a:pt x="551736" y="261509"/>
                  </a:lnTo>
                  <a:lnTo>
                    <a:pt x="576015" y="272815"/>
                  </a:lnTo>
                  <a:lnTo>
                    <a:pt x="592798" y="268157"/>
                  </a:lnTo>
                  <a:lnTo>
                    <a:pt x="615353" y="270157"/>
                  </a:lnTo>
                  <a:lnTo>
                    <a:pt x="637137" y="269272"/>
                  </a:lnTo>
                  <a:lnTo>
                    <a:pt x="639013" y="250936"/>
                  </a:lnTo>
                  <a:lnTo>
                    <a:pt x="628136" y="241363"/>
                  </a:lnTo>
                  <a:lnTo>
                    <a:pt x="649681" y="237611"/>
                  </a:lnTo>
                  <a:lnTo>
                    <a:pt x="673989" y="215170"/>
                  </a:lnTo>
                  <a:lnTo>
                    <a:pt x="704774" y="195834"/>
                  </a:lnTo>
                  <a:lnTo>
                    <a:pt x="727177" y="203311"/>
                  </a:lnTo>
                  <a:lnTo>
                    <a:pt x="746217" y="190490"/>
                  </a:lnTo>
                  <a:lnTo>
                    <a:pt x="758733" y="209397"/>
                  </a:lnTo>
                  <a:lnTo>
                    <a:pt x="749713" y="222113"/>
                  </a:lnTo>
                  <a:lnTo>
                    <a:pt x="778516" y="226619"/>
                  </a:lnTo>
                  <a:lnTo>
                    <a:pt x="780526" y="238039"/>
                  </a:lnTo>
                  <a:lnTo>
                    <a:pt x="771163" y="243545"/>
                  </a:lnTo>
                  <a:lnTo>
                    <a:pt x="773364" y="261956"/>
                  </a:lnTo>
                  <a:lnTo>
                    <a:pt x="754276" y="256556"/>
                  </a:lnTo>
                  <a:lnTo>
                    <a:pt x="719700" y="277149"/>
                  </a:lnTo>
                  <a:lnTo>
                    <a:pt x="720510" y="294094"/>
                  </a:lnTo>
                  <a:lnTo>
                    <a:pt x="705774" y="318802"/>
                  </a:lnTo>
                  <a:lnTo>
                    <a:pt x="704412" y="333070"/>
                  </a:lnTo>
                  <a:lnTo>
                    <a:pt x="692506" y="357092"/>
                  </a:lnTo>
                  <a:lnTo>
                    <a:pt x="671636" y="350463"/>
                  </a:lnTo>
                  <a:lnTo>
                    <a:pt x="670599" y="380447"/>
                  </a:lnTo>
                  <a:lnTo>
                    <a:pt x="664569" y="390268"/>
                  </a:lnTo>
                  <a:lnTo>
                    <a:pt x="667388" y="402469"/>
                  </a:lnTo>
                  <a:lnTo>
                    <a:pt x="654215" y="409270"/>
                  </a:lnTo>
                  <a:lnTo>
                    <a:pt x="640147" y="363560"/>
                  </a:lnTo>
                  <a:lnTo>
                    <a:pt x="632775" y="363655"/>
                  </a:lnTo>
                  <a:lnTo>
                    <a:pt x="628412" y="382133"/>
                  </a:lnTo>
                  <a:lnTo>
                    <a:pt x="613791" y="367160"/>
                  </a:lnTo>
                  <a:lnTo>
                    <a:pt x="622031" y="350644"/>
                  </a:lnTo>
                  <a:lnTo>
                    <a:pt x="633984" y="348958"/>
                  </a:lnTo>
                  <a:lnTo>
                    <a:pt x="646291" y="324250"/>
                  </a:lnTo>
                  <a:lnTo>
                    <a:pt x="630898" y="319240"/>
                  </a:lnTo>
                  <a:lnTo>
                    <a:pt x="606123" y="319678"/>
                  </a:lnTo>
                  <a:lnTo>
                    <a:pt x="580711" y="315649"/>
                  </a:lnTo>
                  <a:lnTo>
                    <a:pt x="578358" y="295170"/>
                  </a:lnTo>
                  <a:lnTo>
                    <a:pt x="565604" y="293713"/>
                  </a:lnTo>
                  <a:lnTo>
                    <a:pt x="544449" y="280921"/>
                  </a:lnTo>
                  <a:lnTo>
                    <a:pt x="535020" y="300990"/>
                  </a:lnTo>
                  <a:lnTo>
                    <a:pt x="554298" y="316563"/>
                  </a:lnTo>
                  <a:lnTo>
                    <a:pt x="537601" y="327488"/>
                  </a:lnTo>
                  <a:lnTo>
                    <a:pt x="531676" y="338147"/>
                  </a:lnTo>
                  <a:lnTo>
                    <a:pt x="548107" y="345948"/>
                  </a:lnTo>
                  <a:lnTo>
                    <a:pt x="543573" y="363464"/>
                  </a:lnTo>
                  <a:lnTo>
                    <a:pt x="552822" y="385191"/>
                  </a:lnTo>
                  <a:lnTo>
                    <a:pt x="556984" y="408861"/>
                  </a:lnTo>
                  <a:lnTo>
                    <a:pt x="553155" y="419300"/>
                  </a:lnTo>
                  <a:lnTo>
                    <a:pt x="534981" y="418947"/>
                  </a:lnTo>
                  <a:lnTo>
                    <a:pt x="502063" y="424872"/>
                  </a:lnTo>
                  <a:lnTo>
                    <a:pt x="503597" y="446284"/>
                  </a:lnTo>
                  <a:lnTo>
                    <a:pt x="489338" y="463048"/>
                  </a:lnTo>
                  <a:lnTo>
                    <a:pt x="450904" y="482041"/>
                  </a:lnTo>
                  <a:lnTo>
                    <a:pt x="421015" y="515055"/>
                  </a:lnTo>
                  <a:lnTo>
                    <a:pt x="400936" y="532657"/>
                  </a:lnTo>
                  <a:lnTo>
                    <a:pt x="374323" y="550869"/>
                  </a:lnTo>
                  <a:lnTo>
                    <a:pt x="374285" y="563613"/>
                  </a:lnTo>
                  <a:lnTo>
                    <a:pt x="360979" y="570433"/>
                  </a:lnTo>
                  <a:lnTo>
                    <a:pt x="336918" y="580330"/>
                  </a:lnTo>
                  <a:lnTo>
                    <a:pt x="324441" y="581796"/>
                  </a:lnTo>
                  <a:lnTo>
                    <a:pt x="316440" y="602799"/>
                  </a:lnTo>
                  <a:lnTo>
                    <a:pt x="321993" y="638451"/>
                  </a:lnTo>
                  <a:lnTo>
                    <a:pt x="323412" y="661083"/>
                  </a:lnTo>
                  <a:lnTo>
                    <a:pt x="312097" y="686914"/>
                  </a:lnTo>
                  <a:lnTo>
                    <a:pt x="311973" y="732872"/>
                  </a:lnTo>
                  <a:lnTo>
                    <a:pt x="298152" y="734177"/>
                  </a:lnTo>
                  <a:lnTo>
                    <a:pt x="285998" y="754723"/>
                  </a:lnTo>
                  <a:lnTo>
                    <a:pt x="294123" y="763591"/>
                  </a:lnTo>
                  <a:lnTo>
                    <a:pt x="269767" y="771201"/>
                  </a:lnTo>
                  <a:lnTo>
                    <a:pt x="260776" y="789451"/>
                  </a:lnTo>
                  <a:lnTo>
                    <a:pt x="250060" y="797157"/>
                  </a:lnTo>
                  <a:lnTo>
                    <a:pt x="224780" y="772115"/>
                  </a:lnTo>
                  <a:lnTo>
                    <a:pt x="212417" y="734425"/>
                  </a:lnTo>
                  <a:lnTo>
                    <a:pt x="202168" y="707184"/>
                  </a:lnTo>
                  <a:lnTo>
                    <a:pt x="192805" y="694363"/>
                  </a:lnTo>
                  <a:lnTo>
                    <a:pt x="178623" y="668283"/>
                  </a:lnTo>
                  <a:lnTo>
                    <a:pt x="171993" y="634165"/>
                  </a:lnTo>
                  <a:lnTo>
                    <a:pt x="167374" y="617058"/>
                  </a:lnTo>
                  <a:lnTo>
                    <a:pt x="143085" y="579263"/>
                  </a:lnTo>
                  <a:lnTo>
                    <a:pt x="132026" y="525485"/>
                  </a:lnTo>
                  <a:lnTo>
                    <a:pt x="124035" y="489652"/>
                  </a:lnTo>
                  <a:lnTo>
                    <a:pt x="124130" y="455466"/>
                  </a:lnTo>
                  <a:lnTo>
                    <a:pt x="118949" y="428853"/>
                  </a:lnTo>
                  <a:lnTo>
                    <a:pt x="80086" y="445884"/>
                  </a:lnTo>
                  <a:lnTo>
                    <a:pt x="61265" y="442484"/>
                  </a:lnTo>
                  <a:lnTo>
                    <a:pt x="26375" y="407898"/>
                  </a:lnTo>
                  <a:lnTo>
                    <a:pt x="39214" y="397526"/>
                  </a:lnTo>
                  <a:lnTo>
                    <a:pt x="31328" y="386229"/>
                  </a:lnTo>
                  <a:lnTo>
                    <a:pt x="0" y="361702"/>
                  </a:lnTo>
                  <a:lnTo>
                    <a:pt x="17783" y="342300"/>
                  </a:lnTo>
                  <a:lnTo>
                    <a:pt x="76553" y="342376"/>
                  </a:lnTo>
                  <a:lnTo>
                    <a:pt x="71257" y="317259"/>
                  </a:lnTo>
                  <a:lnTo>
                    <a:pt x="56245" y="302342"/>
                  </a:lnTo>
                  <a:lnTo>
                    <a:pt x="53207" y="279568"/>
                  </a:lnTo>
                  <a:lnTo>
                    <a:pt x="35729" y="266214"/>
                  </a:lnTo>
                  <a:lnTo>
                    <a:pt x="65161" y="234829"/>
                  </a:lnTo>
                  <a:lnTo>
                    <a:pt x="96174" y="237115"/>
                  </a:lnTo>
                  <a:lnTo>
                    <a:pt x="124111" y="205435"/>
                  </a:lnTo>
                  <a:lnTo>
                    <a:pt x="140847" y="174469"/>
                  </a:lnTo>
                  <a:lnTo>
                    <a:pt x="166783" y="143523"/>
                  </a:lnTo>
                  <a:lnTo>
                    <a:pt x="166364" y="121348"/>
                  </a:lnTo>
                  <a:lnTo>
                    <a:pt x="189148" y="103222"/>
                  </a:lnTo>
                  <a:lnTo>
                    <a:pt x="167583" y="87659"/>
                  </a:lnTo>
                  <a:lnTo>
                    <a:pt x="158306" y="66189"/>
                  </a:lnTo>
                  <a:lnTo>
                    <a:pt x="148847" y="38128"/>
                  </a:lnTo>
                  <a:lnTo>
                    <a:pt x="161935" y="24212"/>
                  </a:lnTo>
                  <a:lnTo>
                    <a:pt x="202454" y="32099"/>
                  </a:lnTo>
                  <a:lnTo>
                    <a:pt x="232220" y="27299"/>
                  </a:lnTo>
                  <a:close/>
                </a:path>
              </a:pathLst>
            </a:custGeom>
            <a:solidFill>
              <a:schemeClr val="accent4"/>
            </a:solidFill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AF1B396-2D45-3245-B703-64AF392895EA}"/>
                </a:ext>
              </a:extLst>
            </p:cNvPr>
            <p:cNvSpPr/>
            <p:nvPr/>
          </p:nvSpPr>
          <p:spPr>
            <a:xfrm>
              <a:off x="9277549" y="4389815"/>
              <a:ext cx="261070" cy="263785"/>
            </a:xfrm>
            <a:custGeom>
              <a:avLst/>
              <a:gdLst>
                <a:gd name="connsiteX0" fmla="*/ 177012 w 261070"/>
                <a:gd name="connsiteY0" fmla="*/ 46673 h 263785"/>
                <a:gd name="connsiteX1" fmla="*/ 194529 w 261070"/>
                <a:gd name="connsiteY1" fmla="*/ 56522 h 263785"/>
                <a:gd name="connsiteX2" fmla="*/ 196548 w 261070"/>
                <a:gd name="connsiteY2" fmla="*/ 75572 h 263785"/>
                <a:gd name="connsiteX3" fmla="*/ 183109 w 261070"/>
                <a:gd name="connsiteY3" fmla="*/ 86763 h 263785"/>
                <a:gd name="connsiteX4" fmla="*/ 176917 w 261070"/>
                <a:gd name="connsiteY4" fmla="*/ 111890 h 263785"/>
                <a:gd name="connsiteX5" fmla="*/ 195415 w 261070"/>
                <a:gd name="connsiteY5" fmla="*/ 142189 h 263785"/>
                <a:gd name="connsiteX6" fmla="*/ 228133 w 261070"/>
                <a:gd name="connsiteY6" fmla="*/ 159515 h 263785"/>
                <a:gd name="connsiteX7" fmla="*/ 241878 w 261070"/>
                <a:gd name="connsiteY7" fmla="*/ 183356 h 263785"/>
                <a:gd name="connsiteX8" fmla="*/ 237506 w 261070"/>
                <a:gd name="connsiteY8" fmla="*/ 205893 h 263785"/>
                <a:gd name="connsiteX9" fmla="*/ 246031 w 261070"/>
                <a:gd name="connsiteY9" fmla="*/ 205883 h 263785"/>
                <a:gd name="connsiteX10" fmla="*/ 246298 w 261070"/>
                <a:gd name="connsiteY10" fmla="*/ 222352 h 263785"/>
                <a:gd name="connsiteX11" fmla="*/ 261071 w 261070"/>
                <a:gd name="connsiteY11" fmla="*/ 238516 h 263785"/>
                <a:gd name="connsiteX12" fmla="*/ 245231 w 261070"/>
                <a:gd name="connsiteY12" fmla="*/ 237011 h 263785"/>
                <a:gd name="connsiteX13" fmla="*/ 227276 w 261070"/>
                <a:gd name="connsiteY13" fmla="*/ 234448 h 263785"/>
                <a:gd name="connsiteX14" fmla="*/ 207683 w 261070"/>
                <a:gd name="connsiteY14" fmla="*/ 263785 h 263785"/>
                <a:gd name="connsiteX15" fmla="*/ 158029 w 261070"/>
                <a:gd name="connsiteY15" fmla="*/ 261357 h 263785"/>
                <a:gd name="connsiteX16" fmla="*/ 82725 w 261070"/>
                <a:gd name="connsiteY16" fmla="*/ 199530 h 263785"/>
                <a:gd name="connsiteX17" fmla="*/ 42929 w 261070"/>
                <a:gd name="connsiteY17" fmla="*/ 177698 h 263785"/>
                <a:gd name="connsiteX18" fmla="*/ 10763 w 261070"/>
                <a:gd name="connsiteY18" fmla="*/ 169202 h 263785"/>
                <a:gd name="connsiteX19" fmla="*/ 0 w 261070"/>
                <a:gd name="connsiteY19" fmla="*/ 130712 h 263785"/>
                <a:gd name="connsiteX20" fmla="*/ 59122 w 261070"/>
                <a:gd name="connsiteY20" fmla="*/ 97384 h 263785"/>
                <a:gd name="connsiteX21" fmla="*/ 69218 w 261070"/>
                <a:gd name="connsiteY21" fmla="*/ 58131 h 263785"/>
                <a:gd name="connsiteX22" fmla="*/ 66694 w 261070"/>
                <a:gd name="connsiteY22" fmla="*/ 34119 h 263785"/>
                <a:gd name="connsiteX23" fmla="*/ 81315 w 261070"/>
                <a:gd name="connsiteY23" fmla="*/ 25956 h 263785"/>
                <a:gd name="connsiteX24" fmla="*/ 95002 w 261070"/>
                <a:gd name="connsiteY24" fmla="*/ 5191 h 263785"/>
                <a:gd name="connsiteX25" fmla="*/ 106470 w 261070"/>
                <a:gd name="connsiteY25" fmla="*/ 0 h 263785"/>
                <a:gd name="connsiteX26" fmla="*/ 137532 w 261070"/>
                <a:gd name="connsiteY26" fmla="*/ 4315 h 263785"/>
                <a:gd name="connsiteX27" fmla="*/ 146914 w 261070"/>
                <a:gd name="connsiteY27" fmla="*/ 12811 h 263785"/>
                <a:gd name="connsiteX28" fmla="*/ 159715 w 261070"/>
                <a:gd name="connsiteY28" fmla="*/ 7182 h 26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1070" h="263785">
                  <a:moveTo>
                    <a:pt x="177012" y="46673"/>
                  </a:moveTo>
                  <a:lnTo>
                    <a:pt x="194529" y="56522"/>
                  </a:lnTo>
                  <a:lnTo>
                    <a:pt x="196548" y="75572"/>
                  </a:lnTo>
                  <a:lnTo>
                    <a:pt x="183109" y="86763"/>
                  </a:lnTo>
                  <a:lnTo>
                    <a:pt x="176917" y="111890"/>
                  </a:lnTo>
                  <a:lnTo>
                    <a:pt x="195415" y="142189"/>
                  </a:lnTo>
                  <a:lnTo>
                    <a:pt x="228133" y="159515"/>
                  </a:lnTo>
                  <a:lnTo>
                    <a:pt x="241878" y="183356"/>
                  </a:lnTo>
                  <a:lnTo>
                    <a:pt x="237506" y="205893"/>
                  </a:lnTo>
                  <a:lnTo>
                    <a:pt x="246031" y="205883"/>
                  </a:lnTo>
                  <a:lnTo>
                    <a:pt x="246298" y="222352"/>
                  </a:lnTo>
                  <a:lnTo>
                    <a:pt x="261071" y="238516"/>
                  </a:lnTo>
                  <a:lnTo>
                    <a:pt x="245231" y="237011"/>
                  </a:lnTo>
                  <a:lnTo>
                    <a:pt x="227276" y="234448"/>
                  </a:lnTo>
                  <a:lnTo>
                    <a:pt x="207683" y="263785"/>
                  </a:lnTo>
                  <a:lnTo>
                    <a:pt x="158029" y="261357"/>
                  </a:lnTo>
                  <a:lnTo>
                    <a:pt x="82725" y="199530"/>
                  </a:lnTo>
                  <a:lnTo>
                    <a:pt x="42929" y="177698"/>
                  </a:lnTo>
                  <a:lnTo>
                    <a:pt x="10763" y="169202"/>
                  </a:lnTo>
                  <a:lnTo>
                    <a:pt x="0" y="130712"/>
                  </a:lnTo>
                  <a:lnTo>
                    <a:pt x="59122" y="97384"/>
                  </a:lnTo>
                  <a:lnTo>
                    <a:pt x="69218" y="58131"/>
                  </a:lnTo>
                  <a:lnTo>
                    <a:pt x="66694" y="34119"/>
                  </a:lnTo>
                  <a:lnTo>
                    <a:pt x="81315" y="25956"/>
                  </a:lnTo>
                  <a:lnTo>
                    <a:pt x="95002" y="5191"/>
                  </a:lnTo>
                  <a:lnTo>
                    <a:pt x="106470" y="0"/>
                  </a:lnTo>
                  <a:lnTo>
                    <a:pt x="137532" y="4315"/>
                  </a:lnTo>
                  <a:lnTo>
                    <a:pt x="146914" y="12811"/>
                  </a:lnTo>
                  <a:lnTo>
                    <a:pt x="159715" y="718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EE58E3D6-C6F7-4C42-B0FC-4EE367DEAAE7}"/>
                </a:ext>
              </a:extLst>
            </p:cNvPr>
            <p:cNvSpPr/>
            <p:nvPr/>
          </p:nvSpPr>
          <p:spPr>
            <a:xfrm>
              <a:off x="9419548" y="4310643"/>
              <a:ext cx="512959" cy="462972"/>
            </a:xfrm>
            <a:custGeom>
              <a:avLst/>
              <a:gdLst>
                <a:gd name="connsiteX0" fmla="*/ 262051 w 512959"/>
                <a:gd name="connsiteY0" fmla="*/ 85401 h 462972"/>
                <a:gd name="connsiteX1" fmla="*/ 285522 w 512959"/>
                <a:gd name="connsiteY1" fmla="*/ 78934 h 462972"/>
                <a:gd name="connsiteX2" fmla="*/ 304514 w 512959"/>
                <a:gd name="connsiteY2" fmla="*/ 59722 h 462972"/>
                <a:gd name="connsiteX3" fmla="*/ 322373 w 512959"/>
                <a:gd name="connsiteY3" fmla="*/ 60703 h 462972"/>
                <a:gd name="connsiteX4" fmla="*/ 334099 w 512959"/>
                <a:gd name="connsiteY4" fmla="*/ 54407 h 462972"/>
                <a:gd name="connsiteX5" fmla="*/ 353092 w 512959"/>
                <a:gd name="connsiteY5" fmla="*/ 57521 h 462972"/>
                <a:gd name="connsiteX6" fmla="*/ 382628 w 512959"/>
                <a:gd name="connsiteY6" fmla="*/ 74581 h 462972"/>
                <a:gd name="connsiteX7" fmla="*/ 403955 w 512959"/>
                <a:gd name="connsiteY7" fmla="*/ 78238 h 462972"/>
                <a:gd name="connsiteX8" fmla="*/ 434473 w 512959"/>
                <a:gd name="connsiteY8" fmla="*/ 107718 h 462972"/>
                <a:gd name="connsiteX9" fmla="*/ 454380 w 512959"/>
                <a:gd name="connsiteY9" fmla="*/ 108909 h 462972"/>
                <a:gd name="connsiteX10" fmla="*/ 456724 w 512959"/>
                <a:gd name="connsiteY10" fmla="*/ 136588 h 462972"/>
                <a:gd name="connsiteX11" fmla="*/ 445837 w 512959"/>
                <a:gd name="connsiteY11" fmla="*/ 177041 h 462972"/>
                <a:gd name="connsiteX12" fmla="*/ 438502 w 512959"/>
                <a:gd name="connsiteY12" fmla="*/ 200387 h 462972"/>
                <a:gd name="connsiteX13" fmla="*/ 450132 w 512959"/>
                <a:gd name="connsiteY13" fmla="*/ 205102 h 462972"/>
                <a:gd name="connsiteX14" fmla="*/ 438702 w 512959"/>
                <a:gd name="connsiteY14" fmla="*/ 222504 h 462972"/>
                <a:gd name="connsiteX15" fmla="*/ 447447 w 512959"/>
                <a:gd name="connsiteY15" fmla="*/ 247688 h 462972"/>
                <a:gd name="connsiteX16" fmla="*/ 449542 w 512959"/>
                <a:gd name="connsiteY16" fmla="*/ 267548 h 462972"/>
                <a:gd name="connsiteX17" fmla="*/ 469773 w 512959"/>
                <a:gd name="connsiteY17" fmla="*/ 272805 h 462972"/>
                <a:gd name="connsiteX18" fmla="*/ 471964 w 512959"/>
                <a:gd name="connsiteY18" fmla="*/ 292770 h 462972"/>
                <a:gd name="connsiteX19" fmla="*/ 447741 w 512959"/>
                <a:gd name="connsiteY19" fmla="*/ 320678 h 462972"/>
                <a:gd name="connsiteX20" fmla="*/ 460953 w 512959"/>
                <a:gd name="connsiteY20" fmla="*/ 336737 h 462972"/>
                <a:gd name="connsiteX21" fmla="*/ 471707 w 512959"/>
                <a:gd name="connsiteY21" fmla="*/ 355082 h 462972"/>
                <a:gd name="connsiteX22" fmla="*/ 497243 w 512959"/>
                <a:gd name="connsiteY22" fmla="*/ 368379 h 462972"/>
                <a:gd name="connsiteX23" fmla="*/ 497977 w 512959"/>
                <a:gd name="connsiteY23" fmla="*/ 394830 h 462972"/>
                <a:gd name="connsiteX24" fmla="*/ 510759 w 512959"/>
                <a:gd name="connsiteY24" fmla="*/ 399669 h 462972"/>
                <a:gd name="connsiteX25" fmla="*/ 512959 w 512959"/>
                <a:gd name="connsiteY25" fmla="*/ 413404 h 462972"/>
                <a:gd name="connsiteX26" fmla="*/ 474440 w 512959"/>
                <a:gd name="connsiteY26" fmla="*/ 428730 h 462972"/>
                <a:gd name="connsiteX27" fmla="*/ 464382 w 512959"/>
                <a:gd name="connsiteY27" fmla="*/ 462972 h 462972"/>
                <a:gd name="connsiteX28" fmla="*/ 414138 w 512959"/>
                <a:gd name="connsiteY28" fmla="*/ 454104 h 462972"/>
                <a:gd name="connsiteX29" fmla="*/ 385020 w 512959"/>
                <a:gd name="connsiteY29" fmla="*/ 447342 h 462972"/>
                <a:gd name="connsiteX30" fmla="*/ 354882 w 512959"/>
                <a:gd name="connsiteY30" fmla="*/ 443512 h 462972"/>
                <a:gd name="connsiteX31" fmla="*/ 343481 w 512959"/>
                <a:gd name="connsiteY31" fmla="*/ 407165 h 462972"/>
                <a:gd name="connsiteX32" fmla="*/ 330698 w 512959"/>
                <a:gd name="connsiteY32" fmla="*/ 401869 h 462972"/>
                <a:gd name="connsiteX33" fmla="*/ 310182 w 512959"/>
                <a:gd name="connsiteY33" fmla="*/ 407203 h 462972"/>
                <a:gd name="connsiteX34" fmla="*/ 283245 w 512959"/>
                <a:gd name="connsiteY34" fmla="*/ 421596 h 462972"/>
                <a:gd name="connsiteX35" fmla="*/ 250603 w 512959"/>
                <a:gd name="connsiteY35" fmla="*/ 411737 h 462972"/>
                <a:gd name="connsiteX36" fmla="*/ 223647 w 512959"/>
                <a:gd name="connsiteY36" fmla="*/ 388782 h 462972"/>
                <a:gd name="connsiteX37" fmla="*/ 197939 w 512959"/>
                <a:gd name="connsiteY37" fmla="*/ 380238 h 462972"/>
                <a:gd name="connsiteX38" fmla="*/ 180098 w 512959"/>
                <a:gd name="connsiteY38" fmla="*/ 351596 h 462972"/>
                <a:gd name="connsiteX39" fmla="*/ 160391 w 512959"/>
                <a:gd name="connsiteY39" fmla="*/ 310896 h 462972"/>
                <a:gd name="connsiteX40" fmla="*/ 146018 w 512959"/>
                <a:gd name="connsiteY40" fmla="*/ 315878 h 462972"/>
                <a:gd name="connsiteX41" fmla="*/ 129044 w 512959"/>
                <a:gd name="connsiteY41" fmla="*/ 305695 h 462972"/>
                <a:gd name="connsiteX42" fmla="*/ 119072 w 512959"/>
                <a:gd name="connsiteY42" fmla="*/ 317687 h 462972"/>
                <a:gd name="connsiteX43" fmla="*/ 104299 w 512959"/>
                <a:gd name="connsiteY43" fmla="*/ 301523 h 462972"/>
                <a:gd name="connsiteX44" fmla="*/ 104032 w 512959"/>
                <a:gd name="connsiteY44" fmla="*/ 285055 h 462972"/>
                <a:gd name="connsiteX45" fmla="*/ 95507 w 512959"/>
                <a:gd name="connsiteY45" fmla="*/ 285064 h 462972"/>
                <a:gd name="connsiteX46" fmla="*/ 99879 w 512959"/>
                <a:gd name="connsiteY46" fmla="*/ 262528 h 462972"/>
                <a:gd name="connsiteX47" fmla="*/ 86134 w 512959"/>
                <a:gd name="connsiteY47" fmla="*/ 238687 h 462972"/>
                <a:gd name="connsiteX48" fmla="*/ 53416 w 512959"/>
                <a:gd name="connsiteY48" fmla="*/ 221361 h 462972"/>
                <a:gd name="connsiteX49" fmla="*/ 34918 w 512959"/>
                <a:gd name="connsiteY49" fmla="*/ 191062 h 462972"/>
                <a:gd name="connsiteX50" fmla="*/ 41110 w 512959"/>
                <a:gd name="connsiteY50" fmla="*/ 165935 h 462972"/>
                <a:gd name="connsiteX51" fmla="*/ 54550 w 512959"/>
                <a:gd name="connsiteY51" fmla="*/ 154743 h 462972"/>
                <a:gd name="connsiteX52" fmla="*/ 52530 w 512959"/>
                <a:gd name="connsiteY52" fmla="*/ 135693 h 462972"/>
                <a:gd name="connsiteX53" fmla="*/ 35014 w 512959"/>
                <a:gd name="connsiteY53" fmla="*/ 125844 h 462972"/>
                <a:gd name="connsiteX54" fmla="*/ 17716 w 512959"/>
                <a:gd name="connsiteY54" fmla="*/ 86344 h 462972"/>
                <a:gd name="connsiteX55" fmla="*/ 3105 w 512959"/>
                <a:gd name="connsiteY55" fmla="*/ 59474 h 462972"/>
                <a:gd name="connsiteX56" fmla="*/ 8334 w 512959"/>
                <a:gd name="connsiteY56" fmla="*/ 48996 h 462972"/>
                <a:gd name="connsiteX57" fmla="*/ 0 w 512959"/>
                <a:gd name="connsiteY57" fmla="*/ 9830 h 462972"/>
                <a:gd name="connsiteX58" fmla="*/ 18288 w 512959"/>
                <a:gd name="connsiteY58" fmla="*/ 0 h 462972"/>
                <a:gd name="connsiteX59" fmla="*/ 22517 w 512959"/>
                <a:gd name="connsiteY59" fmla="*/ 13002 h 462972"/>
                <a:gd name="connsiteX60" fmla="*/ 36014 w 512959"/>
                <a:gd name="connsiteY60" fmla="*/ 28823 h 462972"/>
                <a:gd name="connsiteX61" fmla="*/ 54330 w 512959"/>
                <a:gd name="connsiteY61" fmla="*/ 33366 h 462972"/>
                <a:gd name="connsiteX62" fmla="*/ 63998 w 512959"/>
                <a:gd name="connsiteY62" fmla="*/ 32356 h 462972"/>
                <a:gd name="connsiteX63" fmla="*/ 95498 w 512959"/>
                <a:gd name="connsiteY63" fmla="*/ 7058 h 462972"/>
                <a:gd name="connsiteX64" fmla="*/ 105508 w 512959"/>
                <a:gd name="connsiteY64" fmla="*/ 4515 h 462972"/>
                <a:gd name="connsiteX65" fmla="*/ 113405 w 512959"/>
                <a:gd name="connsiteY65" fmla="*/ 14621 h 462972"/>
                <a:gd name="connsiteX66" fmla="*/ 104194 w 512959"/>
                <a:gd name="connsiteY66" fmla="*/ 31566 h 462972"/>
                <a:gd name="connsiteX67" fmla="*/ 120853 w 512959"/>
                <a:gd name="connsiteY67" fmla="*/ 49368 h 462972"/>
                <a:gd name="connsiteX68" fmla="*/ 127492 w 512959"/>
                <a:gd name="connsiteY68" fmla="*/ 47673 h 462972"/>
                <a:gd name="connsiteX69" fmla="*/ 135941 w 512959"/>
                <a:gd name="connsiteY69" fmla="*/ 72552 h 462972"/>
                <a:gd name="connsiteX70" fmla="*/ 161267 w 512959"/>
                <a:gd name="connsiteY70" fmla="*/ 79534 h 462972"/>
                <a:gd name="connsiteX71" fmla="*/ 179822 w 512959"/>
                <a:gd name="connsiteY71" fmla="*/ 96260 h 462972"/>
                <a:gd name="connsiteX72" fmla="*/ 217789 w 512959"/>
                <a:gd name="connsiteY72" fmla="*/ 101994 h 462972"/>
                <a:gd name="connsiteX73" fmla="*/ 259499 w 512959"/>
                <a:gd name="connsiteY73" fmla="*/ 93193 h 46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512959" h="462972">
                  <a:moveTo>
                    <a:pt x="262051" y="85401"/>
                  </a:moveTo>
                  <a:lnTo>
                    <a:pt x="285522" y="78934"/>
                  </a:lnTo>
                  <a:lnTo>
                    <a:pt x="304514" y="59722"/>
                  </a:lnTo>
                  <a:lnTo>
                    <a:pt x="322373" y="60703"/>
                  </a:lnTo>
                  <a:lnTo>
                    <a:pt x="334099" y="54407"/>
                  </a:lnTo>
                  <a:lnTo>
                    <a:pt x="353092" y="57521"/>
                  </a:lnTo>
                  <a:lnTo>
                    <a:pt x="382628" y="74581"/>
                  </a:lnTo>
                  <a:lnTo>
                    <a:pt x="403955" y="78238"/>
                  </a:lnTo>
                  <a:lnTo>
                    <a:pt x="434473" y="107718"/>
                  </a:lnTo>
                  <a:lnTo>
                    <a:pt x="454380" y="108909"/>
                  </a:lnTo>
                  <a:lnTo>
                    <a:pt x="456724" y="136588"/>
                  </a:lnTo>
                  <a:lnTo>
                    <a:pt x="445837" y="177041"/>
                  </a:lnTo>
                  <a:lnTo>
                    <a:pt x="438502" y="200387"/>
                  </a:lnTo>
                  <a:lnTo>
                    <a:pt x="450132" y="205102"/>
                  </a:lnTo>
                  <a:lnTo>
                    <a:pt x="438702" y="222504"/>
                  </a:lnTo>
                  <a:lnTo>
                    <a:pt x="447447" y="247688"/>
                  </a:lnTo>
                  <a:lnTo>
                    <a:pt x="449542" y="267548"/>
                  </a:lnTo>
                  <a:lnTo>
                    <a:pt x="469773" y="272805"/>
                  </a:lnTo>
                  <a:lnTo>
                    <a:pt x="471964" y="292770"/>
                  </a:lnTo>
                  <a:lnTo>
                    <a:pt x="447741" y="320678"/>
                  </a:lnTo>
                  <a:lnTo>
                    <a:pt x="460953" y="336737"/>
                  </a:lnTo>
                  <a:lnTo>
                    <a:pt x="471707" y="355082"/>
                  </a:lnTo>
                  <a:lnTo>
                    <a:pt x="497243" y="368379"/>
                  </a:lnTo>
                  <a:lnTo>
                    <a:pt x="497977" y="394830"/>
                  </a:lnTo>
                  <a:lnTo>
                    <a:pt x="510759" y="399669"/>
                  </a:lnTo>
                  <a:lnTo>
                    <a:pt x="512959" y="413404"/>
                  </a:lnTo>
                  <a:lnTo>
                    <a:pt x="474440" y="428730"/>
                  </a:lnTo>
                  <a:lnTo>
                    <a:pt x="464382" y="462972"/>
                  </a:lnTo>
                  <a:lnTo>
                    <a:pt x="414138" y="454104"/>
                  </a:lnTo>
                  <a:lnTo>
                    <a:pt x="385020" y="447342"/>
                  </a:lnTo>
                  <a:lnTo>
                    <a:pt x="354882" y="443512"/>
                  </a:lnTo>
                  <a:lnTo>
                    <a:pt x="343481" y="407165"/>
                  </a:lnTo>
                  <a:lnTo>
                    <a:pt x="330698" y="401869"/>
                  </a:lnTo>
                  <a:lnTo>
                    <a:pt x="310182" y="407203"/>
                  </a:lnTo>
                  <a:lnTo>
                    <a:pt x="283245" y="421596"/>
                  </a:lnTo>
                  <a:lnTo>
                    <a:pt x="250603" y="411737"/>
                  </a:lnTo>
                  <a:lnTo>
                    <a:pt x="223647" y="388782"/>
                  </a:lnTo>
                  <a:lnTo>
                    <a:pt x="197939" y="380238"/>
                  </a:lnTo>
                  <a:lnTo>
                    <a:pt x="180098" y="351596"/>
                  </a:lnTo>
                  <a:lnTo>
                    <a:pt x="160391" y="310896"/>
                  </a:lnTo>
                  <a:lnTo>
                    <a:pt x="146018" y="315878"/>
                  </a:lnTo>
                  <a:lnTo>
                    <a:pt x="129044" y="305695"/>
                  </a:lnTo>
                  <a:lnTo>
                    <a:pt x="119072" y="317687"/>
                  </a:lnTo>
                  <a:lnTo>
                    <a:pt x="104299" y="301523"/>
                  </a:lnTo>
                  <a:lnTo>
                    <a:pt x="104032" y="285055"/>
                  </a:lnTo>
                  <a:lnTo>
                    <a:pt x="95507" y="285064"/>
                  </a:lnTo>
                  <a:lnTo>
                    <a:pt x="99879" y="262528"/>
                  </a:lnTo>
                  <a:lnTo>
                    <a:pt x="86134" y="238687"/>
                  </a:lnTo>
                  <a:lnTo>
                    <a:pt x="53416" y="221361"/>
                  </a:lnTo>
                  <a:lnTo>
                    <a:pt x="34918" y="191062"/>
                  </a:lnTo>
                  <a:lnTo>
                    <a:pt x="41110" y="165935"/>
                  </a:lnTo>
                  <a:lnTo>
                    <a:pt x="54550" y="154743"/>
                  </a:lnTo>
                  <a:lnTo>
                    <a:pt x="52530" y="135693"/>
                  </a:lnTo>
                  <a:lnTo>
                    <a:pt x="35014" y="125844"/>
                  </a:lnTo>
                  <a:lnTo>
                    <a:pt x="17716" y="86344"/>
                  </a:lnTo>
                  <a:lnTo>
                    <a:pt x="3105" y="59474"/>
                  </a:lnTo>
                  <a:lnTo>
                    <a:pt x="8334" y="48996"/>
                  </a:lnTo>
                  <a:lnTo>
                    <a:pt x="0" y="9830"/>
                  </a:lnTo>
                  <a:lnTo>
                    <a:pt x="18288" y="0"/>
                  </a:lnTo>
                  <a:lnTo>
                    <a:pt x="22517" y="13002"/>
                  </a:lnTo>
                  <a:lnTo>
                    <a:pt x="36014" y="28823"/>
                  </a:lnTo>
                  <a:lnTo>
                    <a:pt x="54330" y="33366"/>
                  </a:lnTo>
                  <a:lnTo>
                    <a:pt x="63998" y="32356"/>
                  </a:lnTo>
                  <a:lnTo>
                    <a:pt x="95498" y="7058"/>
                  </a:lnTo>
                  <a:lnTo>
                    <a:pt x="105508" y="4515"/>
                  </a:lnTo>
                  <a:lnTo>
                    <a:pt x="113405" y="14621"/>
                  </a:lnTo>
                  <a:lnTo>
                    <a:pt x="104194" y="31566"/>
                  </a:lnTo>
                  <a:lnTo>
                    <a:pt x="120853" y="49368"/>
                  </a:lnTo>
                  <a:lnTo>
                    <a:pt x="127492" y="47673"/>
                  </a:lnTo>
                  <a:lnTo>
                    <a:pt x="135941" y="72552"/>
                  </a:lnTo>
                  <a:lnTo>
                    <a:pt x="161267" y="79534"/>
                  </a:lnTo>
                  <a:lnTo>
                    <a:pt x="179822" y="96260"/>
                  </a:lnTo>
                  <a:lnTo>
                    <a:pt x="217789" y="101994"/>
                  </a:lnTo>
                  <a:lnTo>
                    <a:pt x="259499" y="9319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E3ACC1D-783C-1C49-8B3F-E7DD571A9E7B}"/>
                </a:ext>
              </a:extLst>
            </p:cNvPr>
            <p:cNvSpPr/>
            <p:nvPr/>
          </p:nvSpPr>
          <p:spPr>
            <a:xfrm>
              <a:off x="7591863" y="3066402"/>
              <a:ext cx="286197" cy="191576"/>
            </a:xfrm>
            <a:custGeom>
              <a:avLst/>
              <a:gdLst>
                <a:gd name="connsiteX0" fmla="*/ 262195 w 286197"/>
                <a:gd name="connsiteY0" fmla="*/ 4734 h 191576"/>
                <a:gd name="connsiteX1" fmla="*/ 256022 w 286197"/>
                <a:gd name="connsiteY1" fmla="*/ 47406 h 191576"/>
                <a:gd name="connsiteX2" fmla="*/ 286198 w 286197"/>
                <a:gd name="connsiteY2" fmla="*/ 91230 h 191576"/>
                <a:gd name="connsiteX3" fmla="*/ 251479 w 286197"/>
                <a:gd name="connsiteY3" fmla="*/ 138913 h 191576"/>
                <a:gd name="connsiteX4" fmla="*/ 174441 w 286197"/>
                <a:gd name="connsiteY4" fmla="*/ 180642 h 191576"/>
                <a:gd name="connsiteX5" fmla="*/ 151419 w 286197"/>
                <a:gd name="connsiteY5" fmla="*/ 191576 h 191576"/>
                <a:gd name="connsiteX6" fmla="*/ 116262 w 286197"/>
                <a:gd name="connsiteY6" fmla="*/ 182756 h 191576"/>
                <a:gd name="connsiteX7" fmla="*/ 41748 w 286197"/>
                <a:gd name="connsiteY7" fmla="*/ 163630 h 191576"/>
                <a:gd name="connsiteX8" fmla="*/ 68037 w 286197"/>
                <a:gd name="connsiteY8" fmla="*/ 136569 h 191576"/>
                <a:gd name="connsiteX9" fmla="*/ 9906 w 286197"/>
                <a:gd name="connsiteY9" fmla="*/ 106099 h 191576"/>
                <a:gd name="connsiteX10" fmla="*/ 57198 w 286197"/>
                <a:gd name="connsiteY10" fmla="*/ 93878 h 191576"/>
                <a:gd name="connsiteX11" fmla="*/ 56055 w 286197"/>
                <a:gd name="connsiteY11" fmla="*/ 75181 h 191576"/>
                <a:gd name="connsiteX12" fmla="*/ 0 w 286197"/>
                <a:gd name="connsiteY12" fmla="*/ 60217 h 191576"/>
                <a:gd name="connsiteX13" fmla="*/ 18040 w 286197"/>
                <a:gd name="connsiteY13" fmla="*/ 17602 h 191576"/>
                <a:gd name="connsiteX14" fmla="*/ 58522 w 286197"/>
                <a:gd name="connsiteY14" fmla="*/ 7772 h 191576"/>
                <a:gd name="connsiteX15" fmla="*/ 100146 w 286197"/>
                <a:gd name="connsiteY15" fmla="*/ 52388 h 191576"/>
                <a:gd name="connsiteX16" fmla="*/ 140723 w 286197"/>
                <a:gd name="connsiteY16" fmla="*/ 16669 h 191576"/>
                <a:gd name="connsiteX17" fmla="*/ 174327 w 286197"/>
                <a:gd name="connsiteY17" fmla="*/ 35309 h 191576"/>
                <a:gd name="connsiteX18" fmla="*/ 217884 w 286197"/>
                <a:gd name="connsiteY18" fmla="*/ 0 h 19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6197" h="191576">
                  <a:moveTo>
                    <a:pt x="262195" y="4734"/>
                  </a:moveTo>
                  <a:lnTo>
                    <a:pt x="256022" y="47406"/>
                  </a:lnTo>
                  <a:lnTo>
                    <a:pt x="286198" y="91230"/>
                  </a:lnTo>
                  <a:lnTo>
                    <a:pt x="251479" y="138913"/>
                  </a:lnTo>
                  <a:lnTo>
                    <a:pt x="174441" y="180642"/>
                  </a:lnTo>
                  <a:lnTo>
                    <a:pt x="151419" y="191576"/>
                  </a:lnTo>
                  <a:lnTo>
                    <a:pt x="116262" y="182756"/>
                  </a:lnTo>
                  <a:lnTo>
                    <a:pt x="41748" y="163630"/>
                  </a:lnTo>
                  <a:lnTo>
                    <a:pt x="68037" y="136569"/>
                  </a:lnTo>
                  <a:lnTo>
                    <a:pt x="9906" y="106099"/>
                  </a:lnTo>
                  <a:lnTo>
                    <a:pt x="57198" y="93878"/>
                  </a:lnTo>
                  <a:lnTo>
                    <a:pt x="56055" y="75181"/>
                  </a:lnTo>
                  <a:lnTo>
                    <a:pt x="0" y="60217"/>
                  </a:lnTo>
                  <a:lnTo>
                    <a:pt x="18040" y="17602"/>
                  </a:lnTo>
                  <a:lnTo>
                    <a:pt x="58522" y="7772"/>
                  </a:lnTo>
                  <a:lnTo>
                    <a:pt x="100146" y="52388"/>
                  </a:lnTo>
                  <a:lnTo>
                    <a:pt x="140723" y="16669"/>
                  </a:lnTo>
                  <a:lnTo>
                    <a:pt x="174327" y="35309"/>
                  </a:lnTo>
                  <a:lnTo>
                    <a:pt x="217884" y="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164ADDF5-B893-4142-ABD4-9F0BB3757DEB}"/>
                </a:ext>
              </a:extLst>
            </p:cNvPr>
            <p:cNvSpPr/>
            <p:nvPr/>
          </p:nvSpPr>
          <p:spPr>
            <a:xfrm>
              <a:off x="8421785" y="4038914"/>
              <a:ext cx="313286" cy="376380"/>
            </a:xfrm>
            <a:custGeom>
              <a:avLst/>
              <a:gdLst>
                <a:gd name="connsiteX0" fmla="*/ 234249 w 313286"/>
                <a:gd name="connsiteY0" fmla="*/ 322421 h 376380"/>
                <a:gd name="connsiteX1" fmla="*/ 224628 w 313286"/>
                <a:gd name="connsiteY1" fmla="*/ 348929 h 376380"/>
                <a:gd name="connsiteX2" fmla="*/ 228619 w 313286"/>
                <a:gd name="connsiteY2" fmla="*/ 359283 h 376380"/>
                <a:gd name="connsiteX3" fmla="*/ 223018 w 313286"/>
                <a:gd name="connsiteY3" fmla="*/ 376381 h 376380"/>
                <a:gd name="connsiteX4" fmla="*/ 202587 w 313286"/>
                <a:gd name="connsiteY4" fmla="*/ 363874 h 376380"/>
                <a:gd name="connsiteX5" fmla="*/ 189005 w 313286"/>
                <a:gd name="connsiteY5" fmla="*/ 360283 h 376380"/>
                <a:gd name="connsiteX6" fmla="*/ 151724 w 313286"/>
                <a:gd name="connsiteY6" fmla="*/ 343272 h 376380"/>
                <a:gd name="connsiteX7" fmla="*/ 155467 w 313286"/>
                <a:gd name="connsiteY7" fmla="*/ 325974 h 376380"/>
                <a:gd name="connsiteX8" fmla="*/ 186719 w 313286"/>
                <a:gd name="connsiteY8" fmla="*/ 329060 h 376380"/>
                <a:gd name="connsiteX9" fmla="*/ 213960 w 313286"/>
                <a:gd name="connsiteY9" fmla="*/ 325374 h 376380"/>
                <a:gd name="connsiteX10" fmla="*/ 234249 w 313286"/>
                <a:gd name="connsiteY10" fmla="*/ 322421 h 376380"/>
                <a:gd name="connsiteX11" fmla="*/ 65722 w 313286"/>
                <a:gd name="connsiteY11" fmla="*/ 219380 h 376380"/>
                <a:gd name="connsiteX12" fmla="*/ 81744 w 313286"/>
                <a:gd name="connsiteY12" fmla="*/ 244355 h 376380"/>
                <a:gd name="connsiteX13" fmla="*/ 77991 w 313286"/>
                <a:gd name="connsiteY13" fmla="*/ 290179 h 376380"/>
                <a:gd name="connsiteX14" fmla="*/ 65846 w 313286"/>
                <a:gd name="connsiteY14" fmla="*/ 288007 h 376380"/>
                <a:gd name="connsiteX15" fmla="*/ 54950 w 313286"/>
                <a:gd name="connsiteY15" fmla="*/ 299447 h 376380"/>
                <a:gd name="connsiteX16" fmla="*/ 44834 w 313286"/>
                <a:gd name="connsiteY16" fmla="*/ 290360 h 376380"/>
                <a:gd name="connsiteX17" fmla="*/ 43767 w 313286"/>
                <a:gd name="connsiteY17" fmla="*/ 248603 h 376380"/>
                <a:gd name="connsiteX18" fmla="*/ 37671 w 313286"/>
                <a:gd name="connsiteY18" fmla="*/ 228553 h 376380"/>
                <a:gd name="connsiteX19" fmla="*/ 52359 w 313286"/>
                <a:gd name="connsiteY19" fmla="*/ 230315 h 376380"/>
                <a:gd name="connsiteX20" fmla="*/ 65722 w 313286"/>
                <a:gd name="connsiteY20" fmla="*/ 219380 h 376380"/>
                <a:gd name="connsiteX21" fmla="*/ 150285 w 313286"/>
                <a:gd name="connsiteY21" fmla="*/ 13573 h 376380"/>
                <a:gd name="connsiteX22" fmla="*/ 188481 w 313286"/>
                <a:gd name="connsiteY22" fmla="*/ 23584 h 376380"/>
                <a:gd name="connsiteX23" fmla="*/ 185585 w 313286"/>
                <a:gd name="connsiteY23" fmla="*/ 42548 h 376380"/>
                <a:gd name="connsiteX24" fmla="*/ 191976 w 313286"/>
                <a:gd name="connsiteY24" fmla="*/ 58807 h 376380"/>
                <a:gd name="connsiteX25" fmla="*/ 170716 w 313286"/>
                <a:gd name="connsiteY25" fmla="*/ 53254 h 376380"/>
                <a:gd name="connsiteX26" fmla="*/ 149000 w 313286"/>
                <a:gd name="connsiteY26" fmla="*/ 66751 h 376380"/>
                <a:gd name="connsiteX27" fmla="*/ 150476 w 313286"/>
                <a:gd name="connsiteY27" fmla="*/ 85477 h 376380"/>
                <a:gd name="connsiteX28" fmla="*/ 147209 w 313286"/>
                <a:gd name="connsiteY28" fmla="*/ 96155 h 376380"/>
                <a:gd name="connsiteX29" fmla="*/ 155962 w 313286"/>
                <a:gd name="connsiteY29" fmla="*/ 115100 h 376380"/>
                <a:gd name="connsiteX30" fmla="*/ 181003 w 313286"/>
                <a:gd name="connsiteY30" fmla="*/ 133683 h 376380"/>
                <a:gd name="connsiteX31" fmla="*/ 194434 w 313286"/>
                <a:gd name="connsiteY31" fmla="*/ 163849 h 376380"/>
                <a:gd name="connsiteX32" fmla="*/ 224152 w 313286"/>
                <a:gd name="connsiteY32" fmla="*/ 192872 h 376380"/>
                <a:gd name="connsiteX33" fmla="*/ 245078 w 313286"/>
                <a:gd name="connsiteY33" fmla="*/ 192653 h 376380"/>
                <a:gd name="connsiteX34" fmla="*/ 251584 w 313286"/>
                <a:gd name="connsiteY34" fmla="*/ 200549 h 376380"/>
                <a:gd name="connsiteX35" fmla="*/ 244087 w 313286"/>
                <a:gd name="connsiteY35" fmla="*/ 207645 h 376380"/>
                <a:gd name="connsiteX36" fmla="*/ 268005 w 313286"/>
                <a:gd name="connsiteY36" fmla="*/ 220456 h 376380"/>
                <a:gd name="connsiteX37" fmla="*/ 287617 w 313286"/>
                <a:gd name="connsiteY37" fmla="*/ 231124 h 376380"/>
                <a:gd name="connsiteX38" fmla="*/ 310515 w 313286"/>
                <a:gd name="connsiteY38" fmla="*/ 249403 h 376380"/>
                <a:gd name="connsiteX39" fmla="*/ 313287 w 313286"/>
                <a:gd name="connsiteY39" fmla="*/ 255908 h 376380"/>
                <a:gd name="connsiteX40" fmla="*/ 308296 w 313286"/>
                <a:gd name="connsiteY40" fmla="*/ 268348 h 376380"/>
                <a:gd name="connsiteX41" fmla="*/ 293475 w 313286"/>
                <a:gd name="connsiteY41" fmla="*/ 252117 h 376380"/>
                <a:gd name="connsiteX42" fmla="*/ 270272 w 313286"/>
                <a:gd name="connsiteY42" fmla="*/ 246374 h 376380"/>
                <a:gd name="connsiteX43" fmla="*/ 259032 w 313286"/>
                <a:gd name="connsiteY43" fmla="*/ 268872 h 376380"/>
                <a:gd name="connsiteX44" fmla="*/ 278330 w 313286"/>
                <a:gd name="connsiteY44" fmla="*/ 281674 h 376380"/>
                <a:gd name="connsiteX45" fmla="*/ 275158 w 313286"/>
                <a:gd name="connsiteY45" fmla="*/ 299571 h 376380"/>
                <a:gd name="connsiteX46" fmla="*/ 264004 w 313286"/>
                <a:gd name="connsiteY46" fmla="*/ 301600 h 376380"/>
                <a:gd name="connsiteX47" fmla="*/ 249736 w 313286"/>
                <a:gd name="connsiteY47" fmla="*/ 330718 h 376380"/>
                <a:gd name="connsiteX48" fmla="*/ 238611 w 313286"/>
                <a:gd name="connsiteY48" fmla="*/ 333308 h 376380"/>
                <a:gd name="connsiteX49" fmla="*/ 238716 w 313286"/>
                <a:gd name="connsiteY49" fmla="*/ 322983 h 376380"/>
                <a:gd name="connsiteX50" fmla="*/ 244164 w 313286"/>
                <a:gd name="connsiteY50" fmla="*/ 304762 h 376380"/>
                <a:gd name="connsiteX51" fmla="*/ 249964 w 313286"/>
                <a:gd name="connsiteY51" fmla="*/ 297466 h 376380"/>
                <a:gd name="connsiteX52" fmla="*/ 239535 w 313286"/>
                <a:gd name="connsiteY52" fmla="*/ 277559 h 376380"/>
                <a:gd name="connsiteX53" fmla="*/ 231391 w 313286"/>
                <a:gd name="connsiteY53" fmla="*/ 260099 h 376380"/>
                <a:gd name="connsiteX54" fmla="*/ 220304 w 313286"/>
                <a:gd name="connsiteY54" fmla="*/ 255766 h 376380"/>
                <a:gd name="connsiteX55" fmla="*/ 212417 w 313286"/>
                <a:gd name="connsiteY55" fmla="*/ 240687 h 376380"/>
                <a:gd name="connsiteX56" fmla="*/ 195253 w 313286"/>
                <a:gd name="connsiteY56" fmla="*/ 234305 h 376380"/>
                <a:gd name="connsiteX57" fmla="*/ 183699 w 313286"/>
                <a:gd name="connsiteY57" fmla="*/ 220142 h 376380"/>
                <a:gd name="connsiteX58" fmla="*/ 163935 w 313286"/>
                <a:gd name="connsiteY58" fmla="*/ 217846 h 376380"/>
                <a:gd name="connsiteX59" fmla="*/ 143065 w 313286"/>
                <a:gd name="connsiteY59" fmla="*/ 201816 h 376380"/>
                <a:gd name="connsiteX60" fmla="*/ 118634 w 313286"/>
                <a:gd name="connsiteY60" fmla="*/ 178499 h 376380"/>
                <a:gd name="connsiteX61" fmla="*/ 100479 w 313286"/>
                <a:gd name="connsiteY61" fmla="*/ 157658 h 376380"/>
                <a:gd name="connsiteX62" fmla="*/ 92145 w 313286"/>
                <a:gd name="connsiteY62" fmla="*/ 121434 h 376380"/>
                <a:gd name="connsiteX63" fmla="*/ 78857 w 313286"/>
                <a:gd name="connsiteY63" fmla="*/ 117129 h 376380"/>
                <a:gd name="connsiteX64" fmla="*/ 57131 w 313286"/>
                <a:gd name="connsiteY64" fmla="*/ 104870 h 376380"/>
                <a:gd name="connsiteX65" fmla="*/ 44834 w 313286"/>
                <a:gd name="connsiteY65" fmla="*/ 109900 h 376380"/>
                <a:gd name="connsiteX66" fmla="*/ 29404 w 313286"/>
                <a:gd name="connsiteY66" fmla="*/ 127063 h 376380"/>
                <a:gd name="connsiteX67" fmla="*/ 18307 w 313286"/>
                <a:gd name="connsiteY67" fmla="*/ 129769 h 376380"/>
                <a:gd name="connsiteX68" fmla="*/ 21365 w 313286"/>
                <a:gd name="connsiteY68" fmla="*/ 113729 h 376380"/>
                <a:gd name="connsiteX69" fmla="*/ 6886 w 313286"/>
                <a:gd name="connsiteY69" fmla="*/ 109023 h 376380"/>
                <a:gd name="connsiteX70" fmla="*/ 0 w 313286"/>
                <a:gd name="connsiteY70" fmla="*/ 80077 h 376380"/>
                <a:gd name="connsiteX71" fmla="*/ 9258 w 313286"/>
                <a:gd name="connsiteY71" fmla="*/ 68571 h 376380"/>
                <a:gd name="connsiteX72" fmla="*/ 1400 w 313286"/>
                <a:gd name="connsiteY72" fmla="*/ 54302 h 376380"/>
                <a:gd name="connsiteX73" fmla="*/ 2505 w 313286"/>
                <a:gd name="connsiteY73" fmla="*/ 43501 h 376380"/>
                <a:gd name="connsiteX74" fmla="*/ 14002 w 313286"/>
                <a:gd name="connsiteY74" fmla="*/ 51692 h 376380"/>
                <a:gd name="connsiteX75" fmla="*/ 26879 w 313286"/>
                <a:gd name="connsiteY75" fmla="*/ 49882 h 376380"/>
                <a:gd name="connsiteX76" fmla="*/ 41853 w 313286"/>
                <a:gd name="connsiteY76" fmla="*/ 36890 h 376380"/>
                <a:gd name="connsiteX77" fmla="*/ 46482 w 313286"/>
                <a:gd name="connsiteY77" fmla="*/ 42977 h 376380"/>
                <a:gd name="connsiteX78" fmla="*/ 59198 w 313286"/>
                <a:gd name="connsiteY78" fmla="*/ 41758 h 376380"/>
                <a:gd name="connsiteX79" fmla="*/ 64979 w 313286"/>
                <a:gd name="connsiteY79" fmla="*/ 26232 h 376380"/>
                <a:gd name="connsiteX80" fmla="*/ 84744 w 313286"/>
                <a:gd name="connsiteY80" fmla="*/ 31071 h 376380"/>
                <a:gd name="connsiteX81" fmla="*/ 96507 w 313286"/>
                <a:gd name="connsiteY81" fmla="*/ 24555 h 376380"/>
                <a:gd name="connsiteX82" fmla="*/ 98622 w 313286"/>
                <a:gd name="connsiteY82" fmla="*/ 8649 h 376380"/>
                <a:gd name="connsiteX83" fmla="*/ 114805 w 313286"/>
                <a:gd name="connsiteY83" fmla="*/ 14183 h 376380"/>
                <a:gd name="connsiteX84" fmla="*/ 117910 w 313286"/>
                <a:gd name="connsiteY84" fmla="*/ 6782 h 376380"/>
                <a:gd name="connsiteX85" fmla="*/ 144304 w 313286"/>
                <a:gd name="connsiteY85" fmla="*/ 0 h 376380"/>
                <a:gd name="connsiteX86" fmla="*/ 150285 w 313286"/>
                <a:gd name="connsiteY86" fmla="*/ 13573 h 37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13286" h="376380">
                  <a:moveTo>
                    <a:pt x="234249" y="322421"/>
                  </a:moveTo>
                  <a:lnTo>
                    <a:pt x="224628" y="348929"/>
                  </a:lnTo>
                  <a:lnTo>
                    <a:pt x="228619" y="359283"/>
                  </a:lnTo>
                  <a:lnTo>
                    <a:pt x="223018" y="376381"/>
                  </a:lnTo>
                  <a:lnTo>
                    <a:pt x="202587" y="363874"/>
                  </a:lnTo>
                  <a:lnTo>
                    <a:pt x="189005" y="360283"/>
                  </a:lnTo>
                  <a:lnTo>
                    <a:pt x="151724" y="343272"/>
                  </a:lnTo>
                  <a:lnTo>
                    <a:pt x="155467" y="325974"/>
                  </a:lnTo>
                  <a:lnTo>
                    <a:pt x="186719" y="329060"/>
                  </a:lnTo>
                  <a:lnTo>
                    <a:pt x="213960" y="325374"/>
                  </a:lnTo>
                  <a:lnTo>
                    <a:pt x="234249" y="322421"/>
                  </a:lnTo>
                  <a:close/>
                  <a:moveTo>
                    <a:pt x="65722" y="219380"/>
                  </a:moveTo>
                  <a:lnTo>
                    <a:pt x="81744" y="244355"/>
                  </a:lnTo>
                  <a:lnTo>
                    <a:pt x="77991" y="290179"/>
                  </a:lnTo>
                  <a:lnTo>
                    <a:pt x="65846" y="288007"/>
                  </a:lnTo>
                  <a:lnTo>
                    <a:pt x="54950" y="299447"/>
                  </a:lnTo>
                  <a:lnTo>
                    <a:pt x="44834" y="290360"/>
                  </a:lnTo>
                  <a:lnTo>
                    <a:pt x="43767" y="248603"/>
                  </a:lnTo>
                  <a:lnTo>
                    <a:pt x="37671" y="228553"/>
                  </a:lnTo>
                  <a:lnTo>
                    <a:pt x="52359" y="230315"/>
                  </a:lnTo>
                  <a:lnTo>
                    <a:pt x="65722" y="219380"/>
                  </a:lnTo>
                  <a:close/>
                  <a:moveTo>
                    <a:pt x="150285" y="13573"/>
                  </a:moveTo>
                  <a:lnTo>
                    <a:pt x="188481" y="23584"/>
                  </a:lnTo>
                  <a:lnTo>
                    <a:pt x="185585" y="42548"/>
                  </a:lnTo>
                  <a:lnTo>
                    <a:pt x="191976" y="58807"/>
                  </a:lnTo>
                  <a:lnTo>
                    <a:pt x="170716" y="53254"/>
                  </a:lnTo>
                  <a:lnTo>
                    <a:pt x="149000" y="66751"/>
                  </a:lnTo>
                  <a:lnTo>
                    <a:pt x="150476" y="85477"/>
                  </a:lnTo>
                  <a:lnTo>
                    <a:pt x="147209" y="96155"/>
                  </a:lnTo>
                  <a:lnTo>
                    <a:pt x="155962" y="115100"/>
                  </a:lnTo>
                  <a:lnTo>
                    <a:pt x="181003" y="133683"/>
                  </a:lnTo>
                  <a:lnTo>
                    <a:pt x="194434" y="163849"/>
                  </a:lnTo>
                  <a:lnTo>
                    <a:pt x="224152" y="192872"/>
                  </a:lnTo>
                  <a:lnTo>
                    <a:pt x="245078" y="192653"/>
                  </a:lnTo>
                  <a:lnTo>
                    <a:pt x="251584" y="200549"/>
                  </a:lnTo>
                  <a:lnTo>
                    <a:pt x="244087" y="207645"/>
                  </a:lnTo>
                  <a:lnTo>
                    <a:pt x="268005" y="220456"/>
                  </a:lnTo>
                  <a:lnTo>
                    <a:pt x="287617" y="231124"/>
                  </a:lnTo>
                  <a:lnTo>
                    <a:pt x="310515" y="249403"/>
                  </a:lnTo>
                  <a:lnTo>
                    <a:pt x="313287" y="255908"/>
                  </a:lnTo>
                  <a:lnTo>
                    <a:pt x="308296" y="268348"/>
                  </a:lnTo>
                  <a:lnTo>
                    <a:pt x="293475" y="252117"/>
                  </a:lnTo>
                  <a:lnTo>
                    <a:pt x="270272" y="246374"/>
                  </a:lnTo>
                  <a:lnTo>
                    <a:pt x="259032" y="268872"/>
                  </a:lnTo>
                  <a:lnTo>
                    <a:pt x="278330" y="281674"/>
                  </a:lnTo>
                  <a:lnTo>
                    <a:pt x="275158" y="299571"/>
                  </a:lnTo>
                  <a:lnTo>
                    <a:pt x="264004" y="301600"/>
                  </a:lnTo>
                  <a:lnTo>
                    <a:pt x="249736" y="330718"/>
                  </a:lnTo>
                  <a:lnTo>
                    <a:pt x="238611" y="333308"/>
                  </a:lnTo>
                  <a:lnTo>
                    <a:pt x="238716" y="322983"/>
                  </a:lnTo>
                  <a:lnTo>
                    <a:pt x="244164" y="304762"/>
                  </a:lnTo>
                  <a:lnTo>
                    <a:pt x="249964" y="297466"/>
                  </a:lnTo>
                  <a:lnTo>
                    <a:pt x="239535" y="277559"/>
                  </a:lnTo>
                  <a:lnTo>
                    <a:pt x="231391" y="260099"/>
                  </a:lnTo>
                  <a:lnTo>
                    <a:pt x="220304" y="255766"/>
                  </a:lnTo>
                  <a:lnTo>
                    <a:pt x="212417" y="240687"/>
                  </a:lnTo>
                  <a:lnTo>
                    <a:pt x="195253" y="234305"/>
                  </a:lnTo>
                  <a:lnTo>
                    <a:pt x="183699" y="220142"/>
                  </a:lnTo>
                  <a:lnTo>
                    <a:pt x="163935" y="217846"/>
                  </a:lnTo>
                  <a:lnTo>
                    <a:pt x="143065" y="201816"/>
                  </a:lnTo>
                  <a:lnTo>
                    <a:pt x="118634" y="178499"/>
                  </a:lnTo>
                  <a:lnTo>
                    <a:pt x="100479" y="157658"/>
                  </a:lnTo>
                  <a:lnTo>
                    <a:pt x="92145" y="121434"/>
                  </a:lnTo>
                  <a:lnTo>
                    <a:pt x="78857" y="117129"/>
                  </a:lnTo>
                  <a:lnTo>
                    <a:pt x="57131" y="104870"/>
                  </a:lnTo>
                  <a:lnTo>
                    <a:pt x="44834" y="109900"/>
                  </a:lnTo>
                  <a:lnTo>
                    <a:pt x="29404" y="127063"/>
                  </a:lnTo>
                  <a:lnTo>
                    <a:pt x="18307" y="129769"/>
                  </a:lnTo>
                  <a:lnTo>
                    <a:pt x="21365" y="113729"/>
                  </a:lnTo>
                  <a:lnTo>
                    <a:pt x="6886" y="109023"/>
                  </a:lnTo>
                  <a:lnTo>
                    <a:pt x="0" y="80077"/>
                  </a:lnTo>
                  <a:lnTo>
                    <a:pt x="9258" y="68571"/>
                  </a:lnTo>
                  <a:lnTo>
                    <a:pt x="1400" y="54302"/>
                  </a:lnTo>
                  <a:lnTo>
                    <a:pt x="2505" y="43501"/>
                  </a:lnTo>
                  <a:lnTo>
                    <a:pt x="14002" y="51692"/>
                  </a:lnTo>
                  <a:lnTo>
                    <a:pt x="26879" y="49882"/>
                  </a:lnTo>
                  <a:lnTo>
                    <a:pt x="41853" y="36890"/>
                  </a:lnTo>
                  <a:lnTo>
                    <a:pt x="46482" y="42977"/>
                  </a:lnTo>
                  <a:lnTo>
                    <a:pt x="59198" y="41758"/>
                  </a:lnTo>
                  <a:lnTo>
                    <a:pt x="64979" y="26232"/>
                  </a:lnTo>
                  <a:lnTo>
                    <a:pt x="84744" y="31071"/>
                  </a:lnTo>
                  <a:lnTo>
                    <a:pt x="96507" y="24555"/>
                  </a:lnTo>
                  <a:lnTo>
                    <a:pt x="98622" y="8649"/>
                  </a:lnTo>
                  <a:lnTo>
                    <a:pt x="114805" y="14183"/>
                  </a:lnTo>
                  <a:lnTo>
                    <a:pt x="117910" y="6782"/>
                  </a:lnTo>
                  <a:lnTo>
                    <a:pt x="144304" y="0"/>
                  </a:lnTo>
                  <a:lnTo>
                    <a:pt x="150285" y="1357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C30F11E-4CBF-594B-B1C3-099A8A15D398}"/>
                </a:ext>
              </a:extLst>
            </p:cNvPr>
            <p:cNvSpPr/>
            <p:nvPr/>
          </p:nvSpPr>
          <p:spPr>
            <a:xfrm>
              <a:off x="6149387" y="4961172"/>
              <a:ext cx="57112" cy="22993"/>
            </a:xfrm>
            <a:custGeom>
              <a:avLst/>
              <a:gdLst>
                <a:gd name="connsiteX0" fmla="*/ 20517 w 57112"/>
                <a:gd name="connsiteY0" fmla="*/ 953 h 22993"/>
                <a:gd name="connsiteX1" fmla="*/ 38491 w 57112"/>
                <a:gd name="connsiteY1" fmla="*/ 3458 h 22993"/>
                <a:gd name="connsiteX2" fmla="*/ 52683 w 57112"/>
                <a:gd name="connsiteY2" fmla="*/ 10173 h 22993"/>
                <a:gd name="connsiteX3" fmla="*/ 57112 w 57112"/>
                <a:gd name="connsiteY3" fmla="*/ 17821 h 22993"/>
                <a:gd name="connsiteX4" fmla="*/ 38329 w 57112"/>
                <a:gd name="connsiteY4" fmla="*/ 18336 h 22993"/>
                <a:gd name="connsiteX5" fmla="*/ 30223 w 57112"/>
                <a:gd name="connsiteY5" fmla="*/ 22993 h 22993"/>
                <a:gd name="connsiteX6" fmla="*/ 15269 w 57112"/>
                <a:gd name="connsiteY6" fmla="*/ 18517 h 22993"/>
                <a:gd name="connsiteX7" fmla="*/ 0 w 57112"/>
                <a:gd name="connsiteY7" fmla="*/ 8344 h 22993"/>
                <a:gd name="connsiteX8" fmla="*/ 3210 w 57112"/>
                <a:gd name="connsiteY8" fmla="*/ 1952 h 22993"/>
                <a:gd name="connsiteX9" fmla="*/ 14440 w 57112"/>
                <a:gd name="connsiteY9" fmla="*/ 0 h 2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2" h="22993">
                  <a:moveTo>
                    <a:pt x="20517" y="953"/>
                  </a:moveTo>
                  <a:lnTo>
                    <a:pt x="38491" y="3458"/>
                  </a:lnTo>
                  <a:lnTo>
                    <a:pt x="52683" y="10173"/>
                  </a:lnTo>
                  <a:lnTo>
                    <a:pt x="57112" y="17821"/>
                  </a:lnTo>
                  <a:lnTo>
                    <a:pt x="38329" y="18336"/>
                  </a:lnTo>
                  <a:lnTo>
                    <a:pt x="30223" y="22993"/>
                  </a:lnTo>
                  <a:lnTo>
                    <a:pt x="15269" y="18517"/>
                  </a:lnTo>
                  <a:lnTo>
                    <a:pt x="0" y="8344"/>
                  </a:lnTo>
                  <a:lnTo>
                    <a:pt x="3210" y="1952"/>
                  </a:lnTo>
                  <a:lnTo>
                    <a:pt x="14440" y="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132052B0-4FA1-0841-BEB4-6F8D10022170}"/>
                </a:ext>
              </a:extLst>
            </p:cNvPr>
            <p:cNvSpPr/>
            <p:nvPr/>
          </p:nvSpPr>
          <p:spPr>
            <a:xfrm>
              <a:off x="9174203" y="4520526"/>
              <a:ext cx="114109" cy="130073"/>
            </a:xfrm>
            <a:custGeom>
              <a:avLst/>
              <a:gdLst>
                <a:gd name="connsiteX0" fmla="*/ 16640 w 114109"/>
                <a:gd name="connsiteY0" fmla="*/ 31166 h 130073"/>
                <a:gd name="connsiteX1" fmla="*/ 21288 w 114109"/>
                <a:gd name="connsiteY1" fmla="*/ 21231 h 130073"/>
                <a:gd name="connsiteX2" fmla="*/ 51045 w 114109"/>
                <a:gd name="connsiteY2" fmla="*/ 33718 h 130073"/>
                <a:gd name="connsiteX3" fmla="*/ 103346 w 114109"/>
                <a:gd name="connsiteY3" fmla="*/ 0 h 130073"/>
                <a:gd name="connsiteX4" fmla="*/ 114109 w 114109"/>
                <a:gd name="connsiteY4" fmla="*/ 38490 h 130073"/>
                <a:gd name="connsiteX5" fmla="*/ 109023 w 114109"/>
                <a:gd name="connsiteY5" fmla="*/ 43224 h 130073"/>
                <a:gd name="connsiteX6" fmla="*/ 55530 w 114109"/>
                <a:gd name="connsiteY6" fmla="*/ 58903 h 130073"/>
                <a:gd name="connsiteX7" fmla="*/ 82153 w 114109"/>
                <a:gd name="connsiteY7" fmla="*/ 89916 h 130073"/>
                <a:gd name="connsiteX8" fmla="*/ 73323 w 114109"/>
                <a:gd name="connsiteY8" fmla="*/ 95145 h 130073"/>
                <a:gd name="connsiteX9" fmla="*/ 68923 w 114109"/>
                <a:gd name="connsiteY9" fmla="*/ 105442 h 130073"/>
                <a:gd name="connsiteX10" fmla="*/ 48549 w 114109"/>
                <a:gd name="connsiteY10" fmla="*/ 109680 h 130073"/>
                <a:gd name="connsiteX11" fmla="*/ 42157 w 114109"/>
                <a:gd name="connsiteY11" fmla="*/ 120701 h 130073"/>
                <a:gd name="connsiteX12" fmla="*/ 30613 w 114109"/>
                <a:gd name="connsiteY12" fmla="*/ 130073 h 130073"/>
                <a:gd name="connsiteX13" fmla="*/ 895 w 114109"/>
                <a:gd name="connsiteY13" fmla="*/ 125235 h 130073"/>
                <a:gd name="connsiteX14" fmla="*/ 0 w 114109"/>
                <a:gd name="connsiteY14" fmla="*/ 120815 h 130073"/>
                <a:gd name="connsiteX15" fmla="*/ 13306 w 114109"/>
                <a:gd name="connsiteY15" fmla="*/ 71609 h 130073"/>
                <a:gd name="connsiteX16" fmla="*/ 12678 w 114109"/>
                <a:gd name="connsiteY16" fmla="*/ 59512 h 130073"/>
                <a:gd name="connsiteX17" fmla="*/ 16630 w 114109"/>
                <a:gd name="connsiteY17" fmla="*/ 50349 h 13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109" h="130073">
                  <a:moveTo>
                    <a:pt x="16640" y="31166"/>
                  </a:moveTo>
                  <a:lnTo>
                    <a:pt x="21288" y="21231"/>
                  </a:lnTo>
                  <a:lnTo>
                    <a:pt x="51045" y="33718"/>
                  </a:lnTo>
                  <a:lnTo>
                    <a:pt x="103346" y="0"/>
                  </a:lnTo>
                  <a:lnTo>
                    <a:pt x="114109" y="38490"/>
                  </a:lnTo>
                  <a:lnTo>
                    <a:pt x="109023" y="43224"/>
                  </a:lnTo>
                  <a:lnTo>
                    <a:pt x="55530" y="58903"/>
                  </a:lnTo>
                  <a:lnTo>
                    <a:pt x="82153" y="89916"/>
                  </a:lnTo>
                  <a:lnTo>
                    <a:pt x="73323" y="95145"/>
                  </a:lnTo>
                  <a:lnTo>
                    <a:pt x="68923" y="105442"/>
                  </a:lnTo>
                  <a:lnTo>
                    <a:pt x="48549" y="109680"/>
                  </a:lnTo>
                  <a:lnTo>
                    <a:pt x="42157" y="120701"/>
                  </a:lnTo>
                  <a:lnTo>
                    <a:pt x="30613" y="130073"/>
                  </a:lnTo>
                  <a:lnTo>
                    <a:pt x="895" y="125235"/>
                  </a:lnTo>
                  <a:lnTo>
                    <a:pt x="0" y="120815"/>
                  </a:lnTo>
                  <a:lnTo>
                    <a:pt x="13306" y="71609"/>
                  </a:lnTo>
                  <a:lnTo>
                    <a:pt x="12678" y="59512"/>
                  </a:lnTo>
                  <a:lnTo>
                    <a:pt x="16630" y="5034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18D39E5-F192-FA4A-9148-38B37AD3038B}"/>
                </a:ext>
              </a:extLst>
            </p:cNvPr>
            <p:cNvSpPr/>
            <p:nvPr/>
          </p:nvSpPr>
          <p:spPr>
            <a:xfrm>
              <a:off x="11697614" y="4099236"/>
              <a:ext cx="430891" cy="495080"/>
            </a:xfrm>
            <a:custGeom>
              <a:avLst/>
              <a:gdLst>
                <a:gd name="connsiteX0" fmla="*/ 139675 w 430891"/>
                <a:gd name="connsiteY0" fmla="*/ 396650 h 495080"/>
                <a:gd name="connsiteX1" fmla="*/ 143084 w 430891"/>
                <a:gd name="connsiteY1" fmla="*/ 407641 h 495080"/>
                <a:gd name="connsiteX2" fmla="*/ 128045 w 430891"/>
                <a:gd name="connsiteY2" fmla="*/ 426929 h 495080"/>
                <a:gd name="connsiteX3" fmla="*/ 117091 w 430891"/>
                <a:gd name="connsiteY3" fmla="*/ 416719 h 495080"/>
                <a:gd name="connsiteX4" fmla="*/ 103394 w 430891"/>
                <a:gd name="connsiteY4" fmla="*/ 424120 h 495080"/>
                <a:gd name="connsiteX5" fmla="*/ 96307 w 430891"/>
                <a:gd name="connsiteY5" fmla="*/ 442655 h 495080"/>
                <a:gd name="connsiteX6" fmla="*/ 78905 w 430891"/>
                <a:gd name="connsiteY6" fmla="*/ 433645 h 495080"/>
                <a:gd name="connsiteX7" fmla="*/ 79114 w 430891"/>
                <a:gd name="connsiteY7" fmla="*/ 418567 h 495080"/>
                <a:gd name="connsiteX8" fmla="*/ 93888 w 430891"/>
                <a:gd name="connsiteY8" fmla="*/ 399488 h 495080"/>
                <a:gd name="connsiteX9" fmla="*/ 109080 w 430891"/>
                <a:gd name="connsiteY9" fmla="*/ 403203 h 495080"/>
                <a:gd name="connsiteX10" fmla="*/ 120053 w 430891"/>
                <a:gd name="connsiteY10" fmla="*/ 389706 h 495080"/>
                <a:gd name="connsiteX11" fmla="*/ 139675 w 430891"/>
                <a:gd name="connsiteY11" fmla="*/ 396650 h 495080"/>
                <a:gd name="connsiteX12" fmla="*/ 308934 w 430891"/>
                <a:gd name="connsiteY12" fmla="*/ 298704 h 495080"/>
                <a:gd name="connsiteX13" fmla="*/ 298866 w 430891"/>
                <a:gd name="connsiteY13" fmla="*/ 325193 h 495080"/>
                <a:gd name="connsiteX14" fmla="*/ 303523 w 430891"/>
                <a:gd name="connsiteY14" fmla="*/ 341681 h 495080"/>
                <a:gd name="connsiteX15" fmla="*/ 289607 w 430891"/>
                <a:gd name="connsiteY15" fmla="*/ 364693 h 495080"/>
                <a:gd name="connsiteX16" fmla="*/ 255489 w 430891"/>
                <a:gd name="connsiteY16" fmla="*/ 379952 h 495080"/>
                <a:gd name="connsiteX17" fmla="*/ 208540 w 430891"/>
                <a:gd name="connsiteY17" fmla="*/ 381933 h 495080"/>
                <a:gd name="connsiteX18" fmla="*/ 170488 w 430891"/>
                <a:gd name="connsiteY18" fmla="*/ 418548 h 495080"/>
                <a:gd name="connsiteX19" fmla="*/ 152543 w 430891"/>
                <a:gd name="connsiteY19" fmla="*/ 406279 h 495080"/>
                <a:gd name="connsiteX20" fmla="*/ 151438 w 430891"/>
                <a:gd name="connsiteY20" fmla="*/ 382248 h 495080"/>
                <a:gd name="connsiteX21" fmla="*/ 104984 w 430891"/>
                <a:gd name="connsiteY21" fmla="*/ 389363 h 495080"/>
                <a:gd name="connsiteX22" fmla="*/ 73380 w 430891"/>
                <a:gd name="connsiteY22" fmla="*/ 404489 h 495080"/>
                <a:gd name="connsiteX23" fmla="*/ 42120 w 430891"/>
                <a:gd name="connsiteY23" fmla="*/ 405098 h 495080"/>
                <a:gd name="connsiteX24" fmla="*/ 69199 w 430891"/>
                <a:gd name="connsiteY24" fmla="*/ 428558 h 495080"/>
                <a:gd name="connsiteX25" fmla="*/ 51378 w 430891"/>
                <a:gd name="connsiteY25" fmla="*/ 482003 h 495080"/>
                <a:gd name="connsiteX26" fmla="*/ 34109 w 430891"/>
                <a:gd name="connsiteY26" fmla="*/ 495081 h 495080"/>
                <a:gd name="connsiteX27" fmla="*/ 21193 w 430891"/>
                <a:gd name="connsiteY27" fmla="*/ 483003 h 495080"/>
                <a:gd name="connsiteX28" fmla="*/ 27746 w 430891"/>
                <a:gd name="connsiteY28" fmla="*/ 454800 h 495080"/>
                <a:gd name="connsiteX29" fmla="*/ 10849 w 430891"/>
                <a:gd name="connsiteY29" fmla="*/ 445637 h 495080"/>
                <a:gd name="connsiteX30" fmla="*/ 0 w 430891"/>
                <a:gd name="connsiteY30" fmla="*/ 423910 h 495080"/>
                <a:gd name="connsiteX31" fmla="*/ 25241 w 430891"/>
                <a:gd name="connsiteY31" fmla="*/ 414099 h 495080"/>
                <a:gd name="connsiteX32" fmla="*/ 39252 w 430891"/>
                <a:gd name="connsiteY32" fmla="*/ 393963 h 495080"/>
                <a:gd name="connsiteX33" fmla="*/ 66113 w 430891"/>
                <a:gd name="connsiteY33" fmla="*/ 377295 h 495080"/>
                <a:gd name="connsiteX34" fmla="*/ 85706 w 430891"/>
                <a:gd name="connsiteY34" fmla="*/ 355073 h 495080"/>
                <a:gd name="connsiteX35" fmla="*/ 138865 w 430891"/>
                <a:gd name="connsiteY35" fmla="*/ 345329 h 495080"/>
                <a:gd name="connsiteX36" fmla="*/ 167421 w 430891"/>
                <a:gd name="connsiteY36" fmla="*/ 352015 h 495080"/>
                <a:gd name="connsiteX37" fmla="*/ 195367 w 430891"/>
                <a:gd name="connsiteY37" fmla="*/ 293265 h 495080"/>
                <a:gd name="connsiteX38" fmla="*/ 213170 w 430891"/>
                <a:gd name="connsiteY38" fmla="*/ 309181 h 495080"/>
                <a:gd name="connsiteX39" fmla="*/ 252346 w 430891"/>
                <a:gd name="connsiteY39" fmla="*/ 275730 h 495080"/>
                <a:gd name="connsiteX40" fmla="*/ 267538 w 430891"/>
                <a:gd name="connsiteY40" fmla="*/ 262614 h 495080"/>
                <a:gd name="connsiteX41" fmla="*/ 284331 w 430891"/>
                <a:gd name="connsiteY41" fmla="*/ 220866 h 495080"/>
                <a:gd name="connsiteX42" fmla="*/ 279749 w 430891"/>
                <a:gd name="connsiteY42" fmla="*/ 181813 h 495080"/>
                <a:gd name="connsiteX43" fmla="*/ 291036 w 430891"/>
                <a:gd name="connsiteY43" fmla="*/ 159591 h 495080"/>
                <a:gd name="connsiteX44" fmla="*/ 319431 w 430891"/>
                <a:gd name="connsiteY44" fmla="*/ 153095 h 495080"/>
                <a:gd name="connsiteX45" fmla="*/ 333984 w 430891"/>
                <a:gd name="connsiteY45" fmla="*/ 201749 h 495080"/>
                <a:gd name="connsiteX46" fmla="*/ 333194 w 430891"/>
                <a:gd name="connsiteY46" fmla="*/ 229733 h 495080"/>
                <a:gd name="connsiteX47" fmla="*/ 308486 w 430891"/>
                <a:gd name="connsiteY47" fmla="*/ 264043 h 495080"/>
                <a:gd name="connsiteX48" fmla="*/ 308934 w 430891"/>
                <a:gd name="connsiteY48" fmla="*/ 298704 h 495080"/>
                <a:gd name="connsiteX49" fmla="*/ 387286 w 430891"/>
                <a:gd name="connsiteY49" fmla="*/ 51711 h 495080"/>
                <a:gd name="connsiteX50" fmla="*/ 406070 w 430891"/>
                <a:gd name="connsiteY50" fmla="*/ 59607 h 495080"/>
                <a:gd name="connsiteX51" fmla="*/ 424958 w 430891"/>
                <a:gd name="connsiteY51" fmla="*/ 43882 h 495080"/>
                <a:gd name="connsiteX52" fmla="*/ 430892 w 430891"/>
                <a:gd name="connsiteY52" fmla="*/ 85297 h 495080"/>
                <a:gd name="connsiteX53" fmla="*/ 391277 w 430891"/>
                <a:gd name="connsiteY53" fmla="*/ 95278 h 495080"/>
                <a:gd name="connsiteX54" fmla="*/ 367893 w 430891"/>
                <a:gd name="connsiteY54" fmla="*/ 131121 h 495080"/>
                <a:gd name="connsiteX55" fmla="*/ 325898 w 430891"/>
                <a:gd name="connsiteY55" fmla="*/ 106518 h 495080"/>
                <a:gd name="connsiteX56" fmla="*/ 311372 w 430891"/>
                <a:gd name="connsiteY56" fmla="*/ 145780 h 495080"/>
                <a:gd name="connsiteX57" fmla="*/ 281664 w 430891"/>
                <a:gd name="connsiteY57" fmla="*/ 146313 h 495080"/>
                <a:gd name="connsiteX58" fmla="*/ 277987 w 430891"/>
                <a:gd name="connsiteY58" fmla="*/ 110680 h 495080"/>
                <a:gd name="connsiteX59" fmla="*/ 291199 w 430891"/>
                <a:gd name="connsiteY59" fmla="*/ 82706 h 495080"/>
                <a:gd name="connsiteX60" fmla="*/ 319735 w 430891"/>
                <a:gd name="connsiteY60" fmla="*/ 80677 h 495080"/>
                <a:gd name="connsiteX61" fmla="*/ 327517 w 430891"/>
                <a:gd name="connsiteY61" fmla="*/ 29423 h 495080"/>
                <a:gd name="connsiteX62" fmla="*/ 335413 w 430891"/>
                <a:gd name="connsiteY62" fmla="*/ 0 h 495080"/>
                <a:gd name="connsiteX63" fmla="*/ 366798 w 430891"/>
                <a:gd name="connsiteY63" fmla="*/ 39214 h 495080"/>
                <a:gd name="connsiteX64" fmla="*/ 387286 w 430891"/>
                <a:gd name="connsiteY64" fmla="*/ 51711 h 49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30891" h="495080">
                  <a:moveTo>
                    <a:pt x="139675" y="396650"/>
                  </a:moveTo>
                  <a:lnTo>
                    <a:pt x="143084" y="407641"/>
                  </a:lnTo>
                  <a:lnTo>
                    <a:pt x="128045" y="426929"/>
                  </a:lnTo>
                  <a:lnTo>
                    <a:pt x="117091" y="416719"/>
                  </a:lnTo>
                  <a:lnTo>
                    <a:pt x="103394" y="424120"/>
                  </a:lnTo>
                  <a:lnTo>
                    <a:pt x="96307" y="442655"/>
                  </a:lnTo>
                  <a:lnTo>
                    <a:pt x="78905" y="433645"/>
                  </a:lnTo>
                  <a:lnTo>
                    <a:pt x="79114" y="418567"/>
                  </a:lnTo>
                  <a:lnTo>
                    <a:pt x="93888" y="399488"/>
                  </a:lnTo>
                  <a:lnTo>
                    <a:pt x="109080" y="403203"/>
                  </a:lnTo>
                  <a:lnTo>
                    <a:pt x="120053" y="389706"/>
                  </a:lnTo>
                  <a:lnTo>
                    <a:pt x="139675" y="396650"/>
                  </a:lnTo>
                  <a:close/>
                  <a:moveTo>
                    <a:pt x="308934" y="298704"/>
                  </a:moveTo>
                  <a:lnTo>
                    <a:pt x="298866" y="325193"/>
                  </a:lnTo>
                  <a:lnTo>
                    <a:pt x="303523" y="341681"/>
                  </a:lnTo>
                  <a:lnTo>
                    <a:pt x="289607" y="364693"/>
                  </a:lnTo>
                  <a:lnTo>
                    <a:pt x="255489" y="379952"/>
                  </a:lnTo>
                  <a:lnTo>
                    <a:pt x="208540" y="381933"/>
                  </a:lnTo>
                  <a:lnTo>
                    <a:pt x="170488" y="418548"/>
                  </a:lnTo>
                  <a:lnTo>
                    <a:pt x="152543" y="406279"/>
                  </a:lnTo>
                  <a:lnTo>
                    <a:pt x="151438" y="382248"/>
                  </a:lnTo>
                  <a:lnTo>
                    <a:pt x="104984" y="389363"/>
                  </a:lnTo>
                  <a:lnTo>
                    <a:pt x="73380" y="404489"/>
                  </a:lnTo>
                  <a:lnTo>
                    <a:pt x="42120" y="405098"/>
                  </a:lnTo>
                  <a:lnTo>
                    <a:pt x="69199" y="428558"/>
                  </a:lnTo>
                  <a:lnTo>
                    <a:pt x="51378" y="482003"/>
                  </a:lnTo>
                  <a:lnTo>
                    <a:pt x="34109" y="495081"/>
                  </a:lnTo>
                  <a:lnTo>
                    <a:pt x="21193" y="483003"/>
                  </a:lnTo>
                  <a:lnTo>
                    <a:pt x="27746" y="454800"/>
                  </a:lnTo>
                  <a:lnTo>
                    <a:pt x="10849" y="445637"/>
                  </a:lnTo>
                  <a:lnTo>
                    <a:pt x="0" y="423910"/>
                  </a:lnTo>
                  <a:lnTo>
                    <a:pt x="25241" y="414099"/>
                  </a:lnTo>
                  <a:lnTo>
                    <a:pt x="39252" y="393963"/>
                  </a:lnTo>
                  <a:lnTo>
                    <a:pt x="66113" y="377295"/>
                  </a:lnTo>
                  <a:lnTo>
                    <a:pt x="85706" y="355073"/>
                  </a:lnTo>
                  <a:lnTo>
                    <a:pt x="138865" y="345329"/>
                  </a:lnTo>
                  <a:lnTo>
                    <a:pt x="167421" y="352015"/>
                  </a:lnTo>
                  <a:lnTo>
                    <a:pt x="195367" y="293265"/>
                  </a:lnTo>
                  <a:lnTo>
                    <a:pt x="213170" y="309181"/>
                  </a:lnTo>
                  <a:lnTo>
                    <a:pt x="252346" y="275730"/>
                  </a:lnTo>
                  <a:lnTo>
                    <a:pt x="267538" y="262614"/>
                  </a:lnTo>
                  <a:lnTo>
                    <a:pt x="284331" y="220866"/>
                  </a:lnTo>
                  <a:lnTo>
                    <a:pt x="279749" y="181813"/>
                  </a:lnTo>
                  <a:lnTo>
                    <a:pt x="291036" y="159591"/>
                  </a:lnTo>
                  <a:lnTo>
                    <a:pt x="319431" y="153095"/>
                  </a:lnTo>
                  <a:lnTo>
                    <a:pt x="333984" y="201749"/>
                  </a:lnTo>
                  <a:lnTo>
                    <a:pt x="333194" y="229733"/>
                  </a:lnTo>
                  <a:lnTo>
                    <a:pt x="308486" y="264043"/>
                  </a:lnTo>
                  <a:lnTo>
                    <a:pt x="308934" y="298704"/>
                  </a:lnTo>
                  <a:close/>
                  <a:moveTo>
                    <a:pt x="387286" y="51711"/>
                  </a:moveTo>
                  <a:lnTo>
                    <a:pt x="406070" y="59607"/>
                  </a:lnTo>
                  <a:lnTo>
                    <a:pt x="424958" y="43882"/>
                  </a:lnTo>
                  <a:lnTo>
                    <a:pt x="430892" y="85297"/>
                  </a:lnTo>
                  <a:lnTo>
                    <a:pt x="391277" y="95278"/>
                  </a:lnTo>
                  <a:lnTo>
                    <a:pt x="367893" y="131121"/>
                  </a:lnTo>
                  <a:lnTo>
                    <a:pt x="325898" y="106518"/>
                  </a:lnTo>
                  <a:lnTo>
                    <a:pt x="311372" y="145780"/>
                  </a:lnTo>
                  <a:lnTo>
                    <a:pt x="281664" y="146313"/>
                  </a:lnTo>
                  <a:lnTo>
                    <a:pt x="277987" y="110680"/>
                  </a:lnTo>
                  <a:lnTo>
                    <a:pt x="291199" y="82706"/>
                  </a:lnTo>
                  <a:lnTo>
                    <a:pt x="319735" y="80677"/>
                  </a:lnTo>
                  <a:lnTo>
                    <a:pt x="327517" y="29423"/>
                  </a:lnTo>
                  <a:lnTo>
                    <a:pt x="335413" y="0"/>
                  </a:lnTo>
                  <a:lnTo>
                    <a:pt x="366798" y="39214"/>
                  </a:lnTo>
                  <a:lnTo>
                    <a:pt x="387286" y="5171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713DA452-C9C5-334A-AA78-55D4385BCB18}"/>
                </a:ext>
              </a:extLst>
            </p:cNvPr>
            <p:cNvSpPr/>
            <p:nvPr/>
          </p:nvSpPr>
          <p:spPr>
            <a:xfrm>
              <a:off x="9146724" y="5315197"/>
              <a:ext cx="212616" cy="270500"/>
            </a:xfrm>
            <a:custGeom>
              <a:avLst/>
              <a:gdLst>
                <a:gd name="connsiteX0" fmla="*/ 189595 w 212616"/>
                <a:gd name="connsiteY0" fmla="*/ 169059 h 270500"/>
                <a:gd name="connsiteX1" fmla="*/ 205416 w 212616"/>
                <a:gd name="connsiteY1" fmla="*/ 190957 h 270500"/>
                <a:gd name="connsiteX2" fmla="*/ 186709 w 212616"/>
                <a:gd name="connsiteY2" fmla="*/ 201559 h 270500"/>
                <a:gd name="connsiteX3" fmla="*/ 180108 w 212616"/>
                <a:gd name="connsiteY3" fmla="*/ 212636 h 270500"/>
                <a:gd name="connsiteX4" fmla="*/ 170107 w 212616"/>
                <a:gd name="connsiteY4" fmla="*/ 214579 h 270500"/>
                <a:gd name="connsiteX5" fmla="*/ 166316 w 212616"/>
                <a:gd name="connsiteY5" fmla="*/ 233296 h 270500"/>
                <a:gd name="connsiteX6" fmla="*/ 157743 w 212616"/>
                <a:gd name="connsiteY6" fmla="*/ 244021 h 270500"/>
                <a:gd name="connsiteX7" fmla="*/ 152524 w 212616"/>
                <a:gd name="connsiteY7" fmla="*/ 261709 h 270500"/>
                <a:gd name="connsiteX8" fmla="*/ 141770 w 212616"/>
                <a:gd name="connsiteY8" fmla="*/ 270500 h 270500"/>
                <a:gd name="connsiteX9" fmla="*/ 103441 w 212616"/>
                <a:gd name="connsiteY9" fmla="*/ 243907 h 270500"/>
                <a:gd name="connsiteX10" fmla="*/ 101622 w 212616"/>
                <a:gd name="connsiteY10" fmla="*/ 228495 h 270500"/>
                <a:gd name="connsiteX11" fmla="*/ 4782 w 212616"/>
                <a:gd name="connsiteY11" fmla="*/ 174412 h 270500"/>
                <a:gd name="connsiteX12" fmla="*/ 267 w 212616"/>
                <a:gd name="connsiteY12" fmla="*/ 171498 h 270500"/>
                <a:gd name="connsiteX13" fmla="*/ 0 w 212616"/>
                <a:gd name="connsiteY13" fmla="*/ 143380 h 270500"/>
                <a:gd name="connsiteX14" fmla="*/ 7648 w 212616"/>
                <a:gd name="connsiteY14" fmla="*/ 132636 h 270500"/>
                <a:gd name="connsiteX15" fmla="*/ 20784 w 212616"/>
                <a:gd name="connsiteY15" fmla="*/ 115071 h 270500"/>
                <a:gd name="connsiteX16" fmla="*/ 30509 w 212616"/>
                <a:gd name="connsiteY16" fmla="*/ 95726 h 270500"/>
                <a:gd name="connsiteX17" fmla="*/ 18755 w 212616"/>
                <a:gd name="connsiteY17" fmla="*/ 65246 h 270500"/>
                <a:gd name="connsiteX18" fmla="*/ 15630 w 212616"/>
                <a:gd name="connsiteY18" fmla="*/ 51911 h 270500"/>
                <a:gd name="connsiteX19" fmla="*/ 2972 w 212616"/>
                <a:gd name="connsiteY19" fmla="*/ 33452 h 270500"/>
                <a:gd name="connsiteX20" fmla="*/ 19402 w 212616"/>
                <a:gd name="connsiteY20" fmla="*/ 17554 h 270500"/>
                <a:gd name="connsiteX21" fmla="*/ 37509 w 212616"/>
                <a:gd name="connsiteY21" fmla="*/ 0 h 270500"/>
                <a:gd name="connsiteX22" fmla="*/ 51378 w 212616"/>
                <a:gd name="connsiteY22" fmla="*/ 4477 h 270500"/>
                <a:gd name="connsiteX23" fmla="*/ 51378 w 212616"/>
                <a:gd name="connsiteY23" fmla="*/ 19421 h 270500"/>
                <a:gd name="connsiteX24" fmla="*/ 60503 w 212616"/>
                <a:gd name="connsiteY24" fmla="*/ 28184 h 270500"/>
                <a:gd name="connsiteX25" fmla="*/ 79086 w 212616"/>
                <a:gd name="connsiteY25" fmla="*/ 28184 h 270500"/>
                <a:gd name="connsiteX26" fmla="*/ 112890 w 212616"/>
                <a:gd name="connsiteY26" fmla="*/ 50768 h 270500"/>
                <a:gd name="connsiteX27" fmla="*/ 121329 w 212616"/>
                <a:gd name="connsiteY27" fmla="*/ 51035 h 270500"/>
                <a:gd name="connsiteX28" fmla="*/ 127588 w 212616"/>
                <a:gd name="connsiteY28" fmla="*/ 50302 h 270500"/>
                <a:gd name="connsiteX29" fmla="*/ 133502 w 212616"/>
                <a:gd name="connsiteY29" fmla="*/ 53369 h 270500"/>
                <a:gd name="connsiteX30" fmla="*/ 151314 w 212616"/>
                <a:gd name="connsiteY30" fmla="*/ 55464 h 270500"/>
                <a:gd name="connsiteX31" fmla="*/ 159201 w 212616"/>
                <a:gd name="connsiteY31" fmla="*/ 44387 h 270500"/>
                <a:gd name="connsiteX32" fmla="*/ 183604 w 212616"/>
                <a:gd name="connsiteY32" fmla="*/ 33261 h 270500"/>
                <a:gd name="connsiteX33" fmla="*/ 194367 w 212616"/>
                <a:gd name="connsiteY33" fmla="*/ 42243 h 270500"/>
                <a:gd name="connsiteX34" fmla="*/ 212617 w 212616"/>
                <a:gd name="connsiteY34" fmla="*/ 42253 h 270500"/>
                <a:gd name="connsiteX35" fmla="*/ 189281 w 212616"/>
                <a:gd name="connsiteY35" fmla="*/ 72400 h 27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2616" h="270500">
                  <a:moveTo>
                    <a:pt x="189595" y="169059"/>
                  </a:moveTo>
                  <a:lnTo>
                    <a:pt x="205416" y="190957"/>
                  </a:lnTo>
                  <a:lnTo>
                    <a:pt x="186709" y="201559"/>
                  </a:lnTo>
                  <a:lnTo>
                    <a:pt x="180108" y="212636"/>
                  </a:lnTo>
                  <a:lnTo>
                    <a:pt x="170107" y="214579"/>
                  </a:lnTo>
                  <a:lnTo>
                    <a:pt x="166316" y="233296"/>
                  </a:lnTo>
                  <a:lnTo>
                    <a:pt x="157743" y="244021"/>
                  </a:lnTo>
                  <a:lnTo>
                    <a:pt x="152524" y="261709"/>
                  </a:lnTo>
                  <a:lnTo>
                    <a:pt x="141770" y="270500"/>
                  </a:lnTo>
                  <a:lnTo>
                    <a:pt x="103441" y="243907"/>
                  </a:lnTo>
                  <a:lnTo>
                    <a:pt x="101622" y="228495"/>
                  </a:lnTo>
                  <a:lnTo>
                    <a:pt x="4782" y="174412"/>
                  </a:lnTo>
                  <a:lnTo>
                    <a:pt x="267" y="171498"/>
                  </a:lnTo>
                  <a:lnTo>
                    <a:pt x="0" y="143380"/>
                  </a:lnTo>
                  <a:lnTo>
                    <a:pt x="7648" y="132636"/>
                  </a:lnTo>
                  <a:lnTo>
                    <a:pt x="20784" y="115071"/>
                  </a:lnTo>
                  <a:lnTo>
                    <a:pt x="30509" y="95726"/>
                  </a:lnTo>
                  <a:lnTo>
                    <a:pt x="18755" y="65246"/>
                  </a:lnTo>
                  <a:lnTo>
                    <a:pt x="15630" y="51911"/>
                  </a:lnTo>
                  <a:lnTo>
                    <a:pt x="2972" y="33452"/>
                  </a:lnTo>
                  <a:lnTo>
                    <a:pt x="19402" y="17554"/>
                  </a:lnTo>
                  <a:lnTo>
                    <a:pt x="37509" y="0"/>
                  </a:lnTo>
                  <a:lnTo>
                    <a:pt x="51378" y="4477"/>
                  </a:lnTo>
                  <a:lnTo>
                    <a:pt x="51378" y="19421"/>
                  </a:lnTo>
                  <a:lnTo>
                    <a:pt x="60503" y="28184"/>
                  </a:lnTo>
                  <a:lnTo>
                    <a:pt x="79086" y="28184"/>
                  </a:lnTo>
                  <a:lnTo>
                    <a:pt x="112890" y="50768"/>
                  </a:lnTo>
                  <a:lnTo>
                    <a:pt x="121329" y="51035"/>
                  </a:lnTo>
                  <a:lnTo>
                    <a:pt x="127588" y="50302"/>
                  </a:lnTo>
                  <a:lnTo>
                    <a:pt x="133502" y="53369"/>
                  </a:lnTo>
                  <a:lnTo>
                    <a:pt x="151314" y="55464"/>
                  </a:lnTo>
                  <a:lnTo>
                    <a:pt x="159201" y="44387"/>
                  </a:lnTo>
                  <a:lnTo>
                    <a:pt x="183604" y="33261"/>
                  </a:lnTo>
                  <a:lnTo>
                    <a:pt x="194367" y="42243"/>
                  </a:lnTo>
                  <a:lnTo>
                    <a:pt x="212617" y="42253"/>
                  </a:lnTo>
                  <a:lnTo>
                    <a:pt x="189281" y="7240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CA15526F-05D8-FA4C-A64B-3A1F372C26B8}"/>
                </a:ext>
              </a:extLst>
            </p:cNvPr>
            <p:cNvSpPr/>
            <p:nvPr/>
          </p:nvSpPr>
          <p:spPr>
            <a:xfrm>
              <a:off x="10096709" y="4183208"/>
              <a:ext cx="288302" cy="142370"/>
            </a:xfrm>
            <a:custGeom>
              <a:avLst/>
              <a:gdLst>
                <a:gd name="connsiteX0" fmla="*/ 39996 w 288302"/>
                <a:gd name="connsiteY0" fmla="*/ 37424 h 142370"/>
                <a:gd name="connsiteX1" fmla="*/ 45977 w 288302"/>
                <a:gd name="connsiteY1" fmla="*/ 21612 h 142370"/>
                <a:gd name="connsiteX2" fmla="*/ 63551 w 288302"/>
                <a:gd name="connsiteY2" fmla="*/ 16497 h 142370"/>
                <a:gd name="connsiteX3" fmla="*/ 107499 w 288302"/>
                <a:gd name="connsiteY3" fmla="*/ 28965 h 142370"/>
                <a:gd name="connsiteX4" fmla="*/ 111643 w 288302"/>
                <a:gd name="connsiteY4" fmla="*/ 7563 h 142370"/>
                <a:gd name="connsiteX5" fmla="*/ 126807 w 288302"/>
                <a:gd name="connsiteY5" fmla="*/ 0 h 142370"/>
                <a:gd name="connsiteX6" fmla="*/ 164840 w 288302"/>
                <a:gd name="connsiteY6" fmla="*/ 15326 h 142370"/>
                <a:gd name="connsiteX7" fmla="*/ 174546 w 288302"/>
                <a:gd name="connsiteY7" fmla="*/ 11316 h 142370"/>
                <a:gd name="connsiteX8" fmla="*/ 218827 w 288302"/>
                <a:gd name="connsiteY8" fmla="*/ 12316 h 142370"/>
                <a:gd name="connsiteX9" fmla="*/ 258452 w 288302"/>
                <a:gd name="connsiteY9" fmla="*/ 16116 h 142370"/>
                <a:gd name="connsiteX10" fmla="*/ 271853 w 288302"/>
                <a:gd name="connsiteY10" fmla="*/ 29118 h 142370"/>
                <a:gd name="connsiteX11" fmla="*/ 288303 w 288302"/>
                <a:gd name="connsiteY11" fmla="*/ 34404 h 142370"/>
                <a:gd name="connsiteX12" fmla="*/ 284550 w 288302"/>
                <a:gd name="connsiteY12" fmla="*/ 42529 h 142370"/>
                <a:gd name="connsiteX13" fmla="*/ 242469 w 288302"/>
                <a:gd name="connsiteY13" fmla="*/ 61884 h 142370"/>
                <a:gd name="connsiteX14" fmla="*/ 232953 w 288302"/>
                <a:gd name="connsiteY14" fmla="*/ 75962 h 142370"/>
                <a:gd name="connsiteX15" fmla="*/ 198692 w 288302"/>
                <a:gd name="connsiteY15" fmla="*/ 80153 h 142370"/>
                <a:gd name="connsiteX16" fmla="*/ 188586 w 288302"/>
                <a:gd name="connsiteY16" fmla="*/ 102575 h 142370"/>
                <a:gd name="connsiteX17" fmla="*/ 160325 w 288302"/>
                <a:gd name="connsiteY17" fmla="*/ 97889 h 142370"/>
                <a:gd name="connsiteX18" fmla="*/ 141866 w 288302"/>
                <a:gd name="connsiteY18" fmla="*/ 104727 h 142370"/>
                <a:gd name="connsiteX19" fmla="*/ 116367 w 288302"/>
                <a:gd name="connsiteY19" fmla="*/ 121168 h 142370"/>
                <a:gd name="connsiteX20" fmla="*/ 120053 w 288302"/>
                <a:gd name="connsiteY20" fmla="*/ 129264 h 142370"/>
                <a:gd name="connsiteX21" fmla="*/ 112452 w 288302"/>
                <a:gd name="connsiteY21" fmla="*/ 137160 h 142370"/>
                <a:gd name="connsiteX22" fmla="*/ 61951 w 288302"/>
                <a:gd name="connsiteY22" fmla="*/ 142370 h 142370"/>
                <a:gd name="connsiteX23" fmla="*/ 28966 w 288302"/>
                <a:gd name="connsiteY23" fmla="*/ 131188 h 142370"/>
                <a:gd name="connsiteX24" fmla="*/ 0 w 288302"/>
                <a:gd name="connsiteY24" fmla="*/ 133864 h 142370"/>
                <a:gd name="connsiteX25" fmla="*/ 2534 w 288302"/>
                <a:gd name="connsiteY25" fmla="*/ 113900 h 142370"/>
                <a:gd name="connsiteX26" fmla="*/ 31604 w 288302"/>
                <a:gd name="connsiteY26" fmla="*/ 119710 h 142370"/>
                <a:gd name="connsiteX27" fmla="*/ 41377 w 288302"/>
                <a:gd name="connsiteY27" fmla="*/ 108985 h 142370"/>
                <a:gd name="connsiteX28" fmla="*/ 61694 w 288302"/>
                <a:gd name="connsiteY28" fmla="*/ 112414 h 142370"/>
                <a:gd name="connsiteX29" fmla="*/ 95898 w 288302"/>
                <a:gd name="connsiteY29" fmla="*/ 87220 h 142370"/>
                <a:gd name="connsiteX30" fmla="*/ 64247 w 288302"/>
                <a:gd name="connsiteY30" fmla="*/ 68609 h 142370"/>
                <a:gd name="connsiteX31" fmla="*/ 45225 w 288302"/>
                <a:gd name="connsiteY31" fmla="*/ 77438 h 142370"/>
                <a:gd name="connsiteX32" fmla="*/ 25508 w 288302"/>
                <a:gd name="connsiteY32" fmla="*/ 64094 h 142370"/>
                <a:gd name="connsiteX33" fmla="*/ 47930 w 288302"/>
                <a:gd name="connsiteY33" fmla="*/ 40957 h 14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8302" h="142370">
                  <a:moveTo>
                    <a:pt x="39996" y="37424"/>
                  </a:moveTo>
                  <a:lnTo>
                    <a:pt x="45977" y="21612"/>
                  </a:lnTo>
                  <a:lnTo>
                    <a:pt x="63551" y="16497"/>
                  </a:lnTo>
                  <a:lnTo>
                    <a:pt x="107499" y="28965"/>
                  </a:lnTo>
                  <a:lnTo>
                    <a:pt x="111643" y="7563"/>
                  </a:lnTo>
                  <a:lnTo>
                    <a:pt x="126807" y="0"/>
                  </a:lnTo>
                  <a:lnTo>
                    <a:pt x="164840" y="15326"/>
                  </a:lnTo>
                  <a:lnTo>
                    <a:pt x="174546" y="11316"/>
                  </a:lnTo>
                  <a:lnTo>
                    <a:pt x="218827" y="12316"/>
                  </a:lnTo>
                  <a:lnTo>
                    <a:pt x="258452" y="16116"/>
                  </a:lnTo>
                  <a:lnTo>
                    <a:pt x="271853" y="29118"/>
                  </a:lnTo>
                  <a:lnTo>
                    <a:pt x="288303" y="34404"/>
                  </a:lnTo>
                  <a:lnTo>
                    <a:pt x="284550" y="42529"/>
                  </a:lnTo>
                  <a:lnTo>
                    <a:pt x="242469" y="61884"/>
                  </a:lnTo>
                  <a:lnTo>
                    <a:pt x="232953" y="75962"/>
                  </a:lnTo>
                  <a:lnTo>
                    <a:pt x="198692" y="80153"/>
                  </a:lnTo>
                  <a:lnTo>
                    <a:pt x="188586" y="102575"/>
                  </a:lnTo>
                  <a:lnTo>
                    <a:pt x="160325" y="97889"/>
                  </a:lnTo>
                  <a:lnTo>
                    <a:pt x="141866" y="104727"/>
                  </a:lnTo>
                  <a:lnTo>
                    <a:pt x="116367" y="121168"/>
                  </a:lnTo>
                  <a:lnTo>
                    <a:pt x="120053" y="129264"/>
                  </a:lnTo>
                  <a:lnTo>
                    <a:pt x="112452" y="137160"/>
                  </a:lnTo>
                  <a:lnTo>
                    <a:pt x="61951" y="142370"/>
                  </a:lnTo>
                  <a:lnTo>
                    <a:pt x="28966" y="131188"/>
                  </a:lnTo>
                  <a:lnTo>
                    <a:pt x="0" y="133864"/>
                  </a:lnTo>
                  <a:lnTo>
                    <a:pt x="2534" y="113900"/>
                  </a:lnTo>
                  <a:lnTo>
                    <a:pt x="31604" y="119710"/>
                  </a:lnTo>
                  <a:lnTo>
                    <a:pt x="41377" y="108985"/>
                  </a:lnTo>
                  <a:lnTo>
                    <a:pt x="61694" y="112414"/>
                  </a:lnTo>
                  <a:lnTo>
                    <a:pt x="95898" y="87220"/>
                  </a:lnTo>
                  <a:lnTo>
                    <a:pt x="64247" y="68609"/>
                  </a:lnTo>
                  <a:lnTo>
                    <a:pt x="45225" y="77438"/>
                  </a:lnTo>
                  <a:lnTo>
                    <a:pt x="25508" y="64094"/>
                  </a:lnTo>
                  <a:lnTo>
                    <a:pt x="47930" y="4095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B200562A-E9DF-8841-8D28-6EE11B412F21}"/>
                </a:ext>
              </a:extLst>
            </p:cNvPr>
            <p:cNvSpPr/>
            <p:nvPr/>
          </p:nvSpPr>
          <p:spPr>
            <a:xfrm>
              <a:off x="10974914" y="5070671"/>
              <a:ext cx="140646" cy="111051"/>
            </a:xfrm>
            <a:custGeom>
              <a:avLst/>
              <a:gdLst>
                <a:gd name="connsiteX0" fmla="*/ 30689 w 140646"/>
                <a:gd name="connsiteY0" fmla="*/ 107109 h 111051"/>
                <a:gd name="connsiteX1" fmla="*/ 19831 w 140646"/>
                <a:gd name="connsiteY1" fmla="*/ 93031 h 111051"/>
                <a:gd name="connsiteX2" fmla="*/ 6325 w 140646"/>
                <a:gd name="connsiteY2" fmla="*/ 65037 h 111051"/>
                <a:gd name="connsiteX3" fmla="*/ 0 w 140646"/>
                <a:gd name="connsiteY3" fmla="*/ 32175 h 111051"/>
                <a:gd name="connsiteX4" fmla="*/ 17107 w 140646"/>
                <a:gd name="connsiteY4" fmla="*/ 9458 h 111051"/>
                <a:gd name="connsiteX5" fmla="*/ 51635 w 140646"/>
                <a:gd name="connsiteY5" fmla="*/ 4220 h 111051"/>
                <a:gd name="connsiteX6" fmla="*/ 76667 w 140646"/>
                <a:gd name="connsiteY6" fmla="*/ 8153 h 111051"/>
                <a:gd name="connsiteX7" fmla="*/ 98708 w 140646"/>
                <a:gd name="connsiteY7" fmla="*/ 18878 h 111051"/>
                <a:gd name="connsiteX8" fmla="*/ 110795 w 140646"/>
                <a:gd name="connsiteY8" fmla="*/ 0 h 111051"/>
                <a:gd name="connsiteX9" fmla="*/ 134455 w 140646"/>
                <a:gd name="connsiteY9" fmla="*/ 10087 h 111051"/>
                <a:gd name="connsiteX10" fmla="*/ 140646 w 140646"/>
                <a:gd name="connsiteY10" fmla="*/ 28318 h 111051"/>
                <a:gd name="connsiteX11" fmla="*/ 137360 w 140646"/>
                <a:gd name="connsiteY11" fmla="*/ 60950 h 111051"/>
                <a:gd name="connsiteX12" fmla="*/ 92469 w 140646"/>
                <a:gd name="connsiteY12" fmla="*/ 81820 h 111051"/>
                <a:gd name="connsiteX13" fmla="*/ 104194 w 140646"/>
                <a:gd name="connsiteY13" fmla="*/ 98212 h 111051"/>
                <a:gd name="connsiteX14" fmla="*/ 76162 w 140646"/>
                <a:gd name="connsiteY14" fmla="*/ 100174 h 111051"/>
                <a:gd name="connsiteX15" fmla="*/ 53045 w 140646"/>
                <a:gd name="connsiteY15" fmla="*/ 111052 h 111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0646" h="111051">
                  <a:moveTo>
                    <a:pt x="30689" y="107109"/>
                  </a:moveTo>
                  <a:lnTo>
                    <a:pt x="19831" y="93031"/>
                  </a:lnTo>
                  <a:lnTo>
                    <a:pt x="6325" y="65037"/>
                  </a:lnTo>
                  <a:lnTo>
                    <a:pt x="0" y="32175"/>
                  </a:lnTo>
                  <a:lnTo>
                    <a:pt x="17107" y="9458"/>
                  </a:lnTo>
                  <a:lnTo>
                    <a:pt x="51635" y="4220"/>
                  </a:lnTo>
                  <a:lnTo>
                    <a:pt x="76667" y="8153"/>
                  </a:lnTo>
                  <a:lnTo>
                    <a:pt x="98708" y="18878"/>
                  </a:lnTo>
                  <a:lnTo>
                    <a:pt x="110795" y="0"/>
                  </a:lnTo>
                  <a:lnTo>
                    <a:pt x="134455" y="10087"/>
                  </a:lnTo>
                  <a:lnTo>
                    <a:pt x="140646" y="28318"/>
                  </a:lnTo>
                  <a:lnTo>
                    <a:pt x="137360" y="60950"/>
                  </a:lnTo>
                  <a:lnTo>
                    <a:pt x="92469" y="81820"/>
                  </a:lnTo>
                  <a:lnTo>
                    <a:pt x="104194" y="98212"/>
                  </a:lnTo>
                  <a:lnTo>
                    <a:pt x="76162" y="100174"/>
                  </a:lnTo>
                  <a:lnTo>
                    <a:pt x="53045" y="11105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41A400AB-CADA-784E-AF8B-174478286C1A}"/>
                </a:ext>
              </a:extLst>
            </p:cNvPr>
            <p:cNvSpPr/>
            <p:nvPr/>
          </p:nvSpPr>
          <p:spPr>
            <a:xfrm>
              <a:off x="11560264" y="4194619"/>
              <a:ext cx="173964" cy="185680"/>
            </a:xfrm>
            <a:custGeom>
              <a:avLst/>
              <a:gdLst>
                <a:gd name="connsiteX0" fmla="*/ 170230 w 173964"/>
                <a:gd name="connsiteY0" fmla="*/ 21374 h 185680"/>
                <a:gd name="connsiteX1" fmla="*/ 173964 w 173964"/>
                <a:gd name="connsiteY1" fmla="*/ 27670 h 185680"/>
                <a:gd name="connsiteX2" fmla="*/ 163820 w 173964"/>
                <a:gd name="connsiteY2" fmla="*/ 25517 h 185680"/>
                <a:gd name="connsiteX3" fmla="*/ 152229 w 173964"/>
                <a:gd name="connsiteY3" fmla="*/ 37662 h 185680"/>
                <a:gd name="connsiteX4" fmla="*/ 144256 w 173964"/>
                <a:gd name="connsiteY4" fmla="*/ 49797 h 185680"/>
                <a:gd name="connsiteX5" fmla="*/ 145266 w 173964"/>
                <a:gd name="connsiteY5" fmla="*/ 75209 h 185680"/>
                <a:gd name="connsiteX6" fmla="*/ 131464 w 173964"/>
                <a:gd name="connsiteY6" fmla="*/ 82982 h 185680"/>
                <a:gd name="connsiteX7" fmla="*/ 126711 w 173964"/>
                <a:gd name="connsiteY7" fmla="*/ 89154 h 185680"/>
                <a:gd name="connsiteX8" fmla="*/ 116643 w 173964"/>
                <a:gd name="connsiteY8" fmla="*/ 99470 h 185680"/>
                <a:gd name="connsiteX9" fmla="*/ 98860 w 173964"/>
                <a:gd name="connsiteY9" fmla="*/ 105194 h 185680"/>
                <a:gd name="connsiteX10" fmla="*/ 87268 w 173964"/>
                <a:gd name="connsiteY10" fmla="*/ 114500 h 185680"/>
                <a:gd name="connsiteX11" fmla="*/ 86430 w 173964"/>
                <a:gd name="connsiteY11" fmla="*/ 129435 h 185680"/>
                <a:gd name="connsiteX12" fmla="*/ 83315 w 173964"/>
                <a:gd name="connsiteY12" fmla="*/ 133236 h 185680"/>
                <a:gd name="connsiteX13" fmla="*/ 93945 w 173964"/>
                <a:gd name="connsiteY13" fmla="*/ 138808 h 185680"/>
                <a:gd name="connsiteX14" fmla="*/ 109071 w 173964"/>
                <a:gd name="connsiteY14" fmla="*/ 153781 h 185680"/>
                <a:gd name="connsiteX15" fmla="*/ 105223 w 173964"/>
                <a:gd name="connsiteY15" fmla="*/ 162001 h 185680"/>
                <a:gd name="connsiteX16" fmla="*/ 93850 w 173964"/>
                <a:gd name="connsiteY16" fmla="*/ 164239 h 185680"/>
                <a:gd name="connsiteX17" fmla="*/ 74980 w 173964"/>
                <a:gd name="connsiteY17" fmla="*/ 165878 h 185680"/>
                <a:gd name="connsiteX18" fmla="*/ 64570 w 173964"/>
                <a:gd name="connsiteY18" fmla="*/ 181118 h 185680"/>
                <a:gd name="connsiteX19" fmla="*/ 52654 w 173964"/>
                <a:gd name="connsiteY19" fmla="*/ 179918 h 185680"/>
                <a:gd name="connsiteX20" fmla="*/ 50978 w 173964"/>
                <a:gd name="connsiteY20" fmla="*/ 182966 h 185680"/>
                <a:gd name="connsiteX21" fmla="*/ 38014 w 173964"/>
                <a:gd name="connsiteY21" fmla="*/ 176565 h 185680"/>
                <a:gd name="connsiteX22" fmla="*/ 34785 w 173964"/>
                <a:gd name="connsiteY22" fmla="*/ 182889 h 185680"/>
                <a:gd name="connsiteX23" fmla="*/ 26965 w 173964"/>
                <a:gd name="connsiteY23" fmla="*/ 185680 h 185680"/>
                <a:gd name="connsiteX24" fmla="*/ 26022 w 173964"/>
                <a:gd name="connsiteY24" fmla="*/ 179346 h 185680"/>
                <a:gd name="connsiteX25" fmla="*/ 19107 w 173964"/>
                <a:gd name="connsiteY25" fmla="*/ 176260 h 185680"/>
                <a:gd name="connsiteX26" fmla="*/ 11925 w 173964"/>
                <a:gd name="connsiteY26" fmla="*/ 170879 h 185680"/>
                <a:gd name="connsiteX27" fmla="*/ 19231 w 173964"/>
                <a:gd name="connsiteY27" fmla="*/ 155953 h 185680"/>
                <a:gd name="connsiteX28" fmla="*/ 25527 w 173964"/>
                <a:gd name="connsiteY28" fmla="*/ 151952 h 185680"/>
                <a:gd name="connsiteX29" fmla="*/ 23155 w 173964"/>
                <a:gd name="connsiteY29" fmla="*/ 145723 h 185680"/>
                <a:gd name="connsiteX30" fmla="*/ 29927 w 173964"/>
                <a:gd name="connsiteY30" fmla="*/ 127235 h 185680"/>
                <a:gd name="connsiteX31" fmla="*/ 28184 w 173964"/>
                <a:gd name="connsiteY31" fmla="*/ 121596 h 185680"/>
                <a:gd name="connsiteX32" fmla="*/ 12592 w 173964"/>
                <a:gd name="connsiteY32" fmla="*/ 117843 h 185680"/>
                <a:gd name="connsiteX33" fmla="*/ 0 w 173964"/>
                <a:gd name="connsiteY33" fmla="*/ 108556 h 185680"/>
                <a:gd name="connsiteX34" fmla="*/ 21745 w 173964"/>
                <a:gd name="connsiteY34" fmla="*/ 86201 h 185680"/>
                <a:gd name="connsiteX35" fmla="*/ 51178 w 173964"/>
                <a:gd name="connsiteY35" fmla="*/ 67304 h 185680"/>
                <a:gd name="connsiteX36" fmla="*/ 69532 w 173964"/>
                <a:gd name="connsiteY36" fmla="*/ 42120 h 185680"/>
                <a:gd name="connsiteX37" fmla="*/ 82210 w 173964"/>
                <a:gd name="connsiteY37" fmla="*/ 53283 h 185680"/>
                <a:gd name="connsiteX38" fmla="*/ 105289 w 173964"/>
                <a:gd name="connsiteY38" fmla="*/ 54578 h 185680"/>
                <a:gd name="connsiteX39" fmla="*/ 101127 w 173964"/>
                <a:gd name="connsiteY39" fmla="*/ 35766 h 185680"/>
                <a:gd name="connsiteX40" fmla="*/ 142370 w 173964"/>
                <a:gd name="connsiteY40" fmla="*/ 20298 h 185680"/>
                <a:gd name="connsiteX41" fmla="*/ 152981 w 173964"/>
                <a:gd name="connsiteY41" fmla="*/ 0 h 185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3964" h="185680">
                  <a:moveTo>
                    <a:pt x="170230" y="21374"/>
                  </a:moveTo>
                  <a:lnTo>
                    <a:pt x="173964" y="27670"/>
                  </a:lnTo>
                  <a:lnTo>
                    <a:pt x="163820" y="25517"/>
                  </a:lnTo>
                  <a:lnTo>
                    <a:pt x="152229" y="37662"/>
                  </a:lnTo>
                  <a:lnTo>
                    <a:pt x="144256" y="49797"/>
                  </a:lnTo>
                  <a:lnTo>
                    <a:pt x="145266" y="75209"/>
                  </a:lnTo>
                  <a:lnTo>
                    <a:pt x="131464" y="82982"/>
                  </a:lnTo>
                  <a:lnTo>
                    <a:pt x="126711" y="89154"/>
                  </a:lnTo>
                  <a:lnTo>
                    <a:pt x="116643" y="99470"/>
                  </a:lnTo>
                  <a:lnTo>
                    <a:pt x="98860" y="105194"/>
                  </a:lnTo>
                  <a:lnTo>
                    <a:pt x="87268" y="114500"/>
                  </a:lnTo>
                  <a:lnTo>
                    <a:pt x="86430" y="129435"/>
                  </a:lnTo>
                  <a:lnTo>
                    <a:pt x="83315" y="133236"/>
                  </a:lnTo>
                  <a:lnTo>
                    <a:pt x="93945" y="138808"/>
                  </a:lnTo>
                  <a:lnTo>
                    <a:pt x="109071" y="153781"/>
                  </a:lnTo>
                  <a:lnTo>
                    <a:pt x="105223" y="162001"/>
                  </a:lnTo>
                  <a:lnTo>
                    <a:pt x="93850" y="164239"/>
                  </a:lnTo>
                  <a:lnTo>
                    <a:pt x="74980" y="165878"/>
                  </a:lnTo>
                  <a:lnTo>
                    <a:pt x="64570" y="181118"/>
                  </a:lnTo>
                  <a:lnTo>
                    <a:pt x="52654" y="179918"/>
                  </a:lnTo>
                  <a:lnTo>
                    <a:pt x="50978" y="182966"/>
                  </a:lnTo>
                  <a:lnTo>
                    <a:pt x="38014" y="176565"/>
                  </a:lnTo>
                  <a:lnTo>
                    <a:pt x="34785" y="182889"/>
                  </a:lnTo>
                  <a:lnTo>
                    <a:pt x="26965" y="185680"/>
                  </a:lnTo>
                  <a:lnTo>
                    <a:pt x="26022" y="179346"/>
                  </a:lnTo>
                  <a:lnTo>
                    <a:pt x="19107" y="176260"/>
                  </a:lnTo>
                  <a:lnTo>
                    <a:pt x="11925" y="170879"/>
                  </a:lnTo>
                  <a:lnTo>
                    <a:pt x="19231" y="155953"/>
                  </a:lnTo>
                  <a:lnTo>
                    <a:pt x="25527" y="151952"/>
                  </a:lnTo>
                  <a:lnTo>
                    <a:pt x="23155" y="145723"/>
                  </a:lnTo>
                  <a:lnTo>
                    <a:pt x="29927" y="127235"/>
                  </a:lnTo>
                  <a:lnTo>
                    <a:pt x="28184" y="121596"/>
                  </a:lnTo>
                  <a:lnTo>
                    <a:pt x="12592" y="117843"/>
                  </a:lnTo>
                  <a:lnTo>
                    <a:pt x="0" y="108556"/>
                  </a:lnTo>
                  <a:lnTo>
                    <a:pt x="21745" y="86201"/>
                  </a:lnTo>
                  <a:lnTo>
                    <a:pt x="51178" y="67304"/>
                  </a:lnTo>
                  <a:lnTo>
                    <a:pt x="69532" y="42120"/>
                  </a:lnTo>
                  <a:lnTo>
                    <a:pt x="82210" y="53283"/>
                  </a:lnTo>
                  <a:lnTo>
                    <a:pt x="105289" y="54578"/>
                  </a:lnTo>
                  <a:lnTo>
                    <a:pt x="101127" y="35766"/>
                  </a:lnTo>
                  <a:lnTo>
                    <a:pt x="142370" y="20298"/>
                  </a:lnTo>
                  <a:lnTo>
                    <a:pt x="152981" y="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4493F1E-EC47-AA46-97FA-BD40BF57F67D}"/>
                </a:ext>
              </a:extLst>
            </p:cNvPr>
            <p:cNvSpPr/>
            <p:nvPr/>
          </p:nvSpPr>
          <p:spPr>
            <a:xfrm>
              <a:off x="11609708" y="4348400"/>
              <a:ext cx="89496" cy="139741"/>
            </a:xfrm>
            <a:custGeom>
              <a:avLst/>
              <a:gdLst>
                <a:gd name="connsiteX0" fmla="*/ 59627 w 89496"/>
                <a:gd name="connsiteY0" fmla="*/ 0 h 139741"/>
                <a:gd name="connsiteX1" fmla="*/ 82677 w 89496"/>
                <a:gd name="connsiteY1" fmla="*/ 39834 h 139741"/>
                <a:gd name="connsiteX2" fmla="*/ 89288 w 89496"/>
                <a:gd name="connsiteY2" fmla="*/ 61455 h 139741"/>
                <a:gd name="connsiteX3" fmla="*/ 89497 w 89496"/>
                <a:gd name="connsiteY3" fmla="*/ 99413 h 139741"/>
                <a:gd name="connsiteX4" fmla="*/ 79429 w 89496"/>
                <a:gd name="connsiteY4" fmla="*/ 117338 h 139741"/>
                <a:gd name="connsiteX5" fmla="*/ 55245 w 89496"/>
                <a:gd name="connsiteY5" fmla="*/ 123568 h 139741"/>
                <a:gd name="connsiteX6" fmla="*/ 33900 w 89496"/>
                <a:gd name="connsiteY6" fmla="*/ 136979 h 139741"/>
                <a:gd name="connsiteX7" fmla="*/ 9840 w 89496"/>
                <a:gd name="connsiteY7" fmla="*/ 139741 h 139741"/>
                <a:gd name="connsiteX8" fmla="*/ 6858 w 89496"/>
                <a:gd name="connsiteY8" fmla="*/ 122139 h 139741"/>
                <a:gd name="connsiteX9" fmla="*/ 11802 w 89496"/>
                <a:gd name="connsiteY9" fmla="*/ 97698 h 139741"/>
                <a:gd name="connsiteX10" fmla="*/ 0 w 89496"/>
                <a:gd name="connsiteY10" fmla="*/ 63398 h 139741"/>
                <a:gd name="connsiteX11" fmla="*/ 19841 w 89496"/>
                <a:gd name="connsiteY11" fmla="*/ 57807 h 139741"/>
                <a:gd name="connsiteX12" fmla="*/ 1534 w 89496"/>
                <a:gd name="connsiteY12" fmla="*/ 29185 h 139741"/>
                <a:gd name="connsiteX13" fmla="*/ 3210 w 89496"/>
                <a:gd name="connsiteY13" fmla="*/ 26137 h 139741"/>
                <a:gd name="connsiteX14" fmla="*/ 15126 w 89496"/>
                <a:gd name="connsiteY14" fmla="*/ 27337 h 139741"/>
                <a:gd name="connsiteX15" fmla="*/ 25536 w 89496"/>
                <a:gd name="connsiteY15" fmla="*/ 12097 h 139741"/>
                <a:gd name="connsiteX16" fmla="*/ 44405 w 89496"/>
                <a:gd name="connsiteY16" fmla="*/ 10458 h 139741"/>
                <a:gd name="connsiteX17" fmla="*/ 55779 w 89496"/>
                <a:gd name="connsiteY17" fmla="*/ 8220 h 13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9496" h="139741">
                  <a:moveTo>
                    <a:pt x="59627" y="0"/>
                  </a:moveTo>
                  <a:lnTo>
                    <a:pt x="82677" y="39834"/>
                  </a:lnTo>
                  <a:lnTo>
                    <a:pt x="89288" y="61455"/>
                  </a:lnTo>
                  <a:lnTo>
                    <a:pt x="89497" y="99413"/>
                  </a:lnTo>
                  <a:lnTo>
                    <a:pt x="79429" y="117338"/>
                  </a:lnTo>
                  <a:lnTo>
                    <a:pt x="55245" y="123568"/>
                  </a:lnTo>
                  <a:lnTo>
                    <a:pt x="33900" y="136979"/>
                  </a:lnTo>
                  <a:lnTo>
                    <a:pt x="9840" y="139741"/>
                  </a:lnTo>
                  <a:lnTo>
                    <a:pt x="6858" y="122139"/>
                  </a:lnTo>
                  <a:lnTo>
                    <a:pt x="11802" y="97698"/>
                  </a:lnTo>
                  <a:lnTo>
                    <a:pt x="0" y="63398"/>
                  </a:lnTo>
                  <a:lnTo>
                    <a:pt x="19841" y="57807"/>
                  </a:lnTo>
                  <a:lnTo>
                    <a:pt x="1534" y="29185"/>
                  </a:lnTo>
                  <a:lnTo>
                    <a:pt x="3210" y="26137"/>
                  </a:lnTo>
                  <a:lnTo>
                    <a:pt x="15126" y="27337"/>
                  </a:lnTo>
                  <a:lnTo>
                    <a:pt x="25536" y="12097"/>
                  </a:lnTo>
                  <a:lnTo>
                    <a:pt x="44405" y="10458"/>
                  </a:lnTo>
                  <a:lnTo>
                    <a:pt x="55779" y="822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987222F-A1FE-C345-9C91-9A1B020050D7}"/>
                </a:ext>
              </a:extLst>
            </p:cNvPr>
            <p:cNvSpPr/>
            <p:nvPr/>
          </p:nvSpPr>
          <p:spPr>
            <a:xfrm>
              <a:off x="8777554" y="4184170"/>
              <a:ext cx="45519" cy="51482"/>
            </a:xfrm>
            <a:custGeom>
              <a:avLst/>
              <a:gdLst>
                <a:gd name="connsiteX0" fmla="*/ 18469 w 45519"/>
                <a:gd name="connsiteY0" fmla="*/ 44148 h 51482"/>
                <a:gd name="connsiteX1" fmla="*/ 17269 w 45519"/>
                <a:gd name="connsiteY1" fmla="*/ 51483 h 51482"/>
                <a:gd name="connsiteX2" fmla="*/ 13878 w 45519"/>
                <a:gd name="connsiteY2" fmla="*/ 51188 h 51482"/>
                <a:gd name="connsiteX3" fmla="*/ 12078 w 45519"/>
                <a:gd name="connsiteY3" fmla="*/ 38195 h 51482"/>
                <a:gd name="connsiteX4" fmla="*/ 5686 w 45519"/>
                <a:gd name="connsiteY4" fmla="*/ 34519 h 51482"/>
                <a:gd name="connsiteX5" fmla="*/ 0 w 45519"/>
                <a:gd name="connsiteY5" fmla="*/ 24841 h 51482"/>
                <a:gd name="connsiteX6" fmla="*/ 4991 w 45519"/>
                <a:gd name="connsiteY6" fmla="*/ 16726 h 51482"/>
                <a:gd name="connsiteX7" fmla="*/ 11382 w 45519"/>
                <a:gd name="connsiteY7" fmla="*/ 14116 h 51482"/>
                <a:gd name="connsiteX8" fmla="*/ 15078 w 45519"/>
                <a:gd name="connsiteY8" fmla="*/ 2019 h 51482"/>
                <a:gd name="connsiteX9" fmla="*/ 19869 w 45519"/>
                <a:gd name="connsiteY9" fmla="*/ 0 h 51482"/>
                <a:gd name="connsiteX10" fmla="*/ 23660 w 45519"/>
                <a:gd name="connsiteY10" fmla="*/ 5153 h 51482"/>
                <a:gd name="connsiteX11" fmla="*/ 28651 w 45519"/>
                <a:gd name="connsiteY11" fmla="*/ 7420 h 51482"/>
                <a:gd name="connsiteX12" fmla="*/ 32147 w 45519"/>
                <a:gd name="connsiteY12" fmla="*/ 13202 h 51482"/>
                <a:gd name="connsiteX13" fmla="*/ 36538 w 45519"/>
                <a:gd name="connsiteY13" fmla="*/ 14916 h 51482"/>
                <a:gd name="connsiteX14" fmla="*/ 41729 w 45519"/>
                <a:gd name="connsiteY14" fmla="*/ 21631 h 51482"/>
                <a:gd name="connsiteX15" fmla="*/ 45520 w 45519"/>
                <a:gd name="connsiteY15" fmla="*/ 21431 h 51482"/>
                <a:gd name="connsiteX16" fmla="*/ 42529 w 45519"/>
                <a:gd name="connsiteY16" fmla="*/ 30232 h 51482"/>
                <a:gd name="connsiteX17" fmla="*/ 39328 w 45519"/>
                <a:gd name="connsiteY17" fmla="*/ 34519 h 51482"/>
                <a:gd name="connsiteX18" fmla="*/ 40214 w 45519"/>
                <a:gd name="connsiteY18" fmla="*/ 37214 h 51482"/>
                <a:gd name="connsiteX19" fmla="*/ 34242 w 45519"/>
                <a:gd name="connsiteY19" fmla="*/ 38595 h 5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519" h="51482">
                  <a:moveTo>
                    <a:pt x="18469" y="44148"/>
                  </a:moveTo>
                  <a:lnTo>
                    <a:pt x="17269" y="51483"/>
                  </a:lnTo>
                  <a:lnTo>
                    <a:pt x="13878" y="51188"/>
                  </a:lnTo>
                  <a:lnTo>
                    <a:pt x="12078" y="38195"/>
                  </a:lnTo>
                  <a:lnTo>
                    <a:pt x="5686" y="34519"/>
                  </a:lnTo>
                  <a:lnTo>
                    <a:pt x="0" y="24841"/>
                  </a:lnTo>
                  <a:lnTo>
                    <a:pt x="4991" y="16726"/>
                  </a:lnTo>
                  <a:lnTo>
                    <a:pt x="11382" y="14116"/>
                  </a:lnTo>
                  <a:lnTo>
                    <a:pt x="15078" y="2019"/>
                  </a:lnTo>
                  <a:lnTo>
                    <a:pt x="19869" y="0"/>
                  </a:lnTo>
                  <a:lnTo>
                    <a:pt x="23660" y="5153"/>
                  </a:lnTo>
                  <a:lnTo>
                    <a:pt x="28651" y="7420"/>
                  </a:lnTo>
                  <a:lnTo>
                    <a:pt x="32147" y="13202"/>
                  </a:lnTo>
                  <a:lnTo>
                    <a:pt x="36538" y="14916"/>
                  </a:lnTo>
                  <a:lnTo>
                    <a:pt x="41729" y="21631"/>
                  </a:lnTo>
                  <a:lnTo>
                    <a:pt x="45520" y="21431"/>
                  </a:lnTo>
                  <a:lnTo>
                    <a:pt x="42529" y="30232"/>
                  </a:lnTo>
                  <a:lnTo>
                    <a:pt x="39328" y="34519"/>
                  </a:lnTo>
                  <a:lnTo>
                    <a:pt x="40214" y="37214"/>
                  </a:lnTo>
                  <a:lnTo>
                    <a:pt x="34242" y="3859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3558AAA-60A9-0149-B4B1-AE29F927DF34}"/>
                </a:ext>
              </a:extLst>
            </p:cNvPr>
            <p:cNvSpPr/>
            <p:nvPr/>
          </p:nvSpPr>
          <p:spPr>
            <a:xfrm>
              <a:off x="9485233" y="4624263"/>
              <a:ext cx="49330" cy="46710"/>
            </a:xfrm>
            <a:custGeom>
              <a:avLst/>
              <a:gdLst>
                <a:gd name="connsiteX0" fmla="*/ 37548 w 49330"/>
                <a:gd name="connsiteY0" fmla="*/ 2562 h 46710"/>
                <a:gd name="connsiteX1" fmla="*/ 43119 w 49330"/>
                <a:gd name="connsiteY1" fmla="*/ 16069 h 46710"/>
                <a:gd name="connsiteX2" fmla="*/ 40729 w 49330"/>
                <a:gd name="connsiteY2" fmla="*/ 23031 h 46710"/>
                <a:gd name="connsiteX3" fmla="*/ 49330 w 49330"/>
                <a:gd name="connsiteY3" fmla="*/ 45929 h 46710"/>
                <a:gd name="connsiteX4" fmla="*/ 30442 w 49330"/>
                <a:gd name="connsiteY4" fmla="*/ 46711 h 46710"/>
                <a:gd name="connsiteX5" fmla="*/ 23793 w 49330"/>
                <a:gd name="connsiteY5" fmla="*/ 32271 h 46710"/>
                <a:gd name="connsiteX6" fmla="*/ 0 w 49330"/>
                <a:gd name="connsiteY6" fmla="*/ 29337 h 46710"/>
                <a:gd name="connsiteX7" fmla="*/ 19593 w 49330"/>
                <a:gd name="connsiteY7" fmla="*/ 0 h 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330" h="46710">
                  <a:moveTo>
                    <a:pt x="37548" y="2562"/>
                  </a:moveTo>
                  <a:lnTo>
                    <a:pt x="43119" y="16069"/>
                  </a:lnTo>
                  <a:lnTo>
                    <a:pt x="40729" y="23031"/>
                  </a:lnTo>
                  <a:lnTo>
                    <a:pt x="49330" y="45929"/>
                  </a:lnTo>
                  <a:lnTo>
                    <a:pt x="30442" y="46711"/>
                  </a:lnTo>
                  <a:lnTo>
                    <a:pt x="23793" y="32271"/>
                  </a:lnTo>
                  <a:lnTo>
                    <a:pt x="0" y="29337"/>
                  </a:lnTo>
                  <a:lnTo>
                    <a:pt x="19593" y="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1E3A01D-B7F9-504C-86EB-96D6528AAB50}"/>
                </a:ext>
              </a:extLst>
            </p:cNvPr>
            <p:cNvSpPr/>
            <p:nvPr/>
          </p:nvSpPr>
          <p:spPr>
            <a:xfrm>
              <a:off x="9482499" y="3685727"/>
              <a:ext cx="1092126" cy="591854"/>
            </a:xfrm>
            <a:custGeom>
              <a:avLst/>
              <a:gdLst>
                <a:gd name="connsiteX0" fmla="*/ 654205 w 1092126"/>
                <a:gd name="connsiteY0" fmla="*/ 534905 h 591854"/>
                <a:gd name="connsiteX1" fmla="*/ 638889 w 1092126"/>
                <a:gd name="connsiteY1" fmla="*/ 541544 h 591854"/>
                <a:gd name="connsiteX2" fmla="*/ 603666 w 1092126"/>
                <a:gd name="connsiteY2" fmla="*/ 566395 h 591854"/>
                <a:gd name="connsiteX3" fmla="*/ 591978 w 1092126"/>
                <a:gd name="connsiteY3" fmla="*/ 591626 h 591854"/>
                <a:gd name="connsiteX4" fmla="*/ 582034 w 1092126"/>
                <a:gd name="connsiteY4" fmla="*/ 591855 h 591854"/>
                <a:gd name="connsiteX5" fmla="*/ 574710 w 1092126"/>
                <a:gd name="connsiteY5" fmla="*/ 575177 h 591854"/>
                <a:gd name="connsiteX6" fmla="*/ 540753 w 1092126"/>
                <a:gd name="connsiteY6" fmla="*/ 574034 h 591854"/>
                <a:gd name="connsiteX7" fmla="*/ 535314 w 1092126"/>
                <a:gd name="connsiteY7" fmla="*/ 544897 h 591854"/>
                <a:gd name="connsiteX8" fmla="*/ 522303 w 1092126"/>
                <a:gd name="connsiteY8" fmla="*/ 544649 h 591854"/>
                <a:gd name="connsiteX9" fmla="*/ 524294 w 1092126"/>
                <a:gd name="connsiteY9" fmla="*/ 508445 h 591854"/>
                <a:gd name="connsiteX10" fmla="*/ 492328 w 1092126"/>
                <a:gd name="connsiteY10" fmla="*/ 481708 h 591854"/>
                <a:gd name="connsiteX11" fmla="*/ 446522 w 1092126"/>
                <a:gd name="connsiteY11" fmla="*/ 484584 h 591854"/>
                <a:gd name="connsiteX12" fmla="*/ 415204 w 1092126"/>
                <a:gd name="connsiteY12" fmla="*/ 489928 h 591854"/>
                <a:gd name="connsiteX13" fmla="*/ 389696 w 1092126"/>
                <a:gd name="connsiteY13" fmla="*/ 456609 h 591854"/>
                <a:gd name="connsiteX14" fmla="*/ 367846 w 1092126"/>
                <a:gd name="connsiteY14" fmla="*/ 442474 h 591854"/>
                <a:gd name="connsiteX15" fmla="*/ 326450 w 1092126"/>
                <a:gd name="connsiteY15" fmla="*/ 415452 h 591854"/>
                <a:gd name="connsiteX16" fmla="*/ 321459 w 1092126"/>
                <a:gd name="connsiteY16" fmla="*/ 412156 h 591854"/>
                <a:gd name="connsiteX17" fmla="*/ 252707 w 1092126"/>
                <a:gd name="connsiteY17" fmla="*/ 434512 h 591854"/>
                <a:gd name="connsiteX18" fmla="*/ 253765 w 1092126"/>
                <a:gd name="connsiteY18" fmla="*/ 569071 h 591854"/>
                <a:gd name="connsiteX19" fmla="*/ 240059 w 1092126"/>
                <a:gd name="connsiteY19" fmla="*/ 570805 h 591854"/>
                <a:gd name="connsiteX20" fmla="*/ 221370 w 1092126"/>
                <a:gd name="connsiteY20" fmla="*/ 542877 h 591854"/>
                <a:gd name="connsiteX21" fmla="*/ 203320 w 1092126"/>
                <a:gd name="connsiteY21" fmla="*/ 532819 h 591854"/>
                <a:gd name="connsiteX22" fmla="*/ 173002 w 1092126"/>
                <a:gd name="connsiteY22" fmla="*/ 540296 h 591854"/>
                <a:gd name="connsiteX23" fmla="*/ 161201 w 1092126"/>
                <a:gd name="connsiteY23" fmla="*/ 552202 h 591854"/>
                <a:gd name="connsiteX24" fmla="*/ 159705 w 1092126"/>
                <a:gd name="connsiteY24" fmla="*/ 543487 h 591854"/>
                <a:gd name="connsiteX25" fmla="*/ 166268 w 1092126"/>
                <a:gd name="connsiteY25" fmla="*/ 528504 h 591854"/>
                <a:gd name="connsiteX26" fmla="*/ 161172 w 1092126"/>
                <a:gd name="connsiteY26" fmla="*/ 515912 h 591854"/>
                <a:gd name="connsiteX27" fmla="*/ 130226 w 1092126"/>
                <a:gd name="connsiteY27" fmla="*/ 503520 h 591854"/>
                <a:gd name="connsiteX28" fmla="*/ 118167 w 1092126"/>
                <a:gd name="connsiteY28" fmla="*/ 470525 h 591854"/>
                <a:gd name="connsiteX29" fmla="*/ 103422 w 1092126"/>
                <a:gd name="connsiteY29" fmla="*/ 461143 h 591854"/>
                <a:gd name="connsiteX30" fmla="*/ 102536 w 1092126"/>
                <a:gd name="connsiteY30" fmla="*/ 448989 h 591854"/>
                <a:gd name="connsiteX31" fmla="*/ 128511 w 1092126"/>
                <a:gd name="connsiteY31" fmla="*/ 452542 h 591854"/>
                <a:gd name="connsiteX32" fmla="*/ 129540 w 1092126"/>
                <a:gd name="connsiteY32" fmla="*/ 425082 h 591854"/>
                <a:gd name="connsiteX33" fmla="*/ 152247 w 1092126"/>
                <a:gd name="connsiteY33" fmla="*/ 418929 h 591854"/>
                <a:gd name="connsiteX34" fmla="*/ 175583 w 1092126"/>
                <a:gd name="connsiteY34" fmla="*/ 424586 h 591854"/>
                <a:gd name="connsiteX35" fmla="*/ 180394 w 1092126"/>
                <a:gd name="connsiteY35" fmla="*/ 387372 h 591854"/>
                <a:gd name="connsiteX36" fmla="*/ 175631 w 1092126"/>
                <a:gd name="connsiteY36" fmla="*/ 363426 h 591854"/>
                <a:gd name="connsiteX37" fmla="*/ 148904 w 1092126"/>
                <a:gd name="connsiteY37" fmla="*/ 365312 h 591854"/>
                <a:gd name="connsiteX38" fmla="*/ 126196 w 1092126"/>
                <a:gd name="connsiteY38" fmla="*/ 355797 h 591854"/>
                <a:gd name="connsiteX39" fmla="*/ 95278 w 1092126"/>
                <a:gd name="connsiteY39" fmla="*/ 372913 h 591854"/>
                <a:gd name="connsiteX40" fmla="*/ 70361 w 1092126"/>
                <a:gd name="connsiteY40" fmla="*/ 381019 h 591854"/>
                <a:gd name="connsiteX41" fmla="*/ 56797 w 1092126"/>
                <a:gd name="connsiteY41" fmla="*/ 374771 h 591854"/>
                <a:gd name="connsiteX42" fmla="*/ 59512 w 1092126"/>
                <a:gd name="connsiteY42" fmla="*/ 354749 h 591854"/>
                <a:gd name="connsiteX43" fmla="*/ 42491 w 1092126"/>
                <a:gd name="connsiteY43" fmla="*/ 328460 h 591854"/>
                <a:gd name="connsiteX44" fmla="*/ 22670 w 1092126"/>
                <a:gd name="connsiteY44" fmla="*/ 329565 h 591854"/>
                <a:gd name="connsiteX45" fmla="*/ 0 w 1092126"/>
                <a:gd name="connsiteY45" fmla="*/ 302543 h 591854"/>
                <a:gd name="connsiteX46" fmla="*/ 15411 w 1092126"/>
                <a:gd name="connsiteY46" fmla="*/ 271920 h 591854"/>
                <a:gd name="connsiteX47" fmla="*/ 7610 w 1092126"/>
                <a:gd name="connsiteY47" fmla="*/ 263595 h 591854"/>
                <a:gd name="connsiteX48" fmla="*/ 28927 w 1092126"/>
                <a:gd name="connsiteY48" fmla="*/ 218161 h 591854"/>
                <a:gd name="connsiteX49" fmla="*/ 56388 w 1092126"/>
                <a:gd name="connsiteY49" fmla="*/ 242278 h 591854"/>
                <a:gd name="connsiteX50" fmla="*/ 59712 w 1092126"/>
                <a:gd name="connsiteY50" fmla="*/ 211865 h 591854"/>
                <a:gd name="connsiteX51" fmla="*/ 114842 w 1092126"/>
                <a:gd name="connsiteY51" fmla="*/ 165678 h 591854"/>
                <a:gd name="connsiteX52" fmla="*/ 156562 w 1092126"/>
                <a:gd name="connsiteY52" fmla="*/ 164564 h 591854"/>
                <a:gd name="connsiteX53" fmla="*/ 215427 w 1092126"/>
                <a:gd name="connsiteY53" fmla="*/ 194110 h 591854"/>
                <a:gd name="connsiteX54" fmla="*/ 247049 w 1092126"/>
                <a:gd name="connsiteY54" fmla="*/ 211169 h 591854"/>
                <a:gd name="connsiteX55" fmla="*/ 275387 w 1092126"/>
                <a:gd name="connsiteY55" fmla="*/ 193377 h 591854"/>
                <a:gd name="connsiteX56" fmla="*/ 317725 w 1092126"/>
                <a:gd name="connsiteY56" fmla="*/ 192529 h 591854"/>
                <a:gd name="connsiteX57" fmla="*/ 351882 w 1092126"/>
                <a:gd name="connsiteY57" fmla="*/ 214360 h 591854"/>
                <a:gd name="connsiteX58" fmla="*/ 359645 w 1092126"/>
                <a:gd name="connsiteY58" fmla="*/ 201882 h 591854"/>
                <a:gd name="connsiteX59" fmla="*/ 397154 w 1092126"/>
                <a:gd name="connsiteY59" fmla="*/ 203702 h 591854"/>
                <a:gd name="connsiteX60" fmla="*/ 403850 w 1092126"/>
                <a:gd name="connsiteY60" fmla="*/ 183642 h 591854"/>
                <a:gd name="connsiteX61" fmla="*/ 360569 w 1092126"/>
                <a:gd name="connsiteY61" fmla="*/ 154143 h 591854"/>
                <a:gd name="connsiteX62" fmla="*/ 386200 w 1092126"/>
                <a:gd name="connsiteY62" fmla="*/ 132969 h 591854"/>
                <a:gd name="connsiteX63" fmla="*/ 381200 w 1092126"/>
                <a:gd name="connsiteY63" fmla="*/ 121025 h 591854"/>
                <a:gd name="connsiteX64" fmla="*/ 406841 w 1092126"/>
                <a:gd name="connsiteY64" fmla="*/ 109556 h 591854"/>
                <a:gd name="connsiteX65" fmla="*/ 387562 w 1092126"/>
                <a:gd name="connsiteY65" fmla="*/ 79000 h 591854"/>
                <a:gd name="connsiteX66" fmla="*/ 399802 w 1092126"/>
                <a:gd name="connsiteY66" fmla="*/ 63589 h 591854"/>
                <a:gd name="connsiteX67" fmla="*/ 499739 w 1092126"/>
                <a:gd name="connsiteY67" fmla="*/ 47749 h 591854"/>
                <a:gd name="connsiteX68" fmla="*/ 512778 w 1092126"/>
                <a:gd name="connsiteY68" fmla="*/ 36414 h 591854"/>
                <a:gd name="connsiteX69" fmla="*/ 579605 w 1092126"/>
                <a:gd name="connsiteY69" fmla="*/ 19355 h 591854"/>
                <a:gd name="connsiteX70" fmla="*/ 603618 w 1092126"/>
                <a:gd name="connsiteY70" fmla="*/ 0 h 591854"/>
                <a:gd name="connsiteX71" fmla="*/ 651614 w 1092126"/>
                <a:gd name="connsiteY71" fmla="*/ 10077 h 591854"/>
                <a:gd name="connsiteX72" fmla="*/ 660025 w 1092126"/>
                <a:gd name="connsiteY72" fmla="*/ 57817 h 591854"/>
                <a:gd name="connsiteX73" fmla="*/ 687905 w 1092126"/>
                <a:gd name="connsiteY73" fmla="*/ 46720 h 591854"/>
                <a:gd name="connsiteX74" fmla="*/ 722204 w 1092126"/>
                <a:gd name="connsiteY74" fmla="*/ 62256 h 591854"/>
                <a:gd name="connsiteX75" fmla="*/ 719994 w 1092126"/>
                <a:gd name="connsiteY75" fmla="*/ 86858 h 591854"/>
                <a:gd name="connsiteX76" fmla="*/ 745607 w 1092126"/>
                <a:gd name="connsiteY76" fmla="*/ 84306 h 591854"/>
                <a:gd name="connsiteX77" fmla="*/ 812539 w 1092126"/>
                <a:gd name="connsiteY77" fmla="*/ 41500 h 591854"/>
                <a:gd name="connsiteX78" fmla="*/ 802767 w 1092126"/>
                <a:gd name="connsiteY78" fmla="*/ 55826 h 591854"/>
                <a:gd name="connsiteX79" fmla="*/ 836847 w 1092126"/>
                <a:gd name="connsiteY79" fmla="*/ 90678 h 591854"/>
                <a:gd name="connsiteX80" fmla="*/ 896521 w 1092126"/>
                <a:gd name="connsiteY80" fmla="*/ 200939 h 591854"/>
                <a:gd name="connsiteX81" fmla="*/ 910752 w 1092126"/>
                <a:gd name="connsiteY81" fmla="*/ 178718 h 591854"/>
                <a:gd name="connsiteX82" fmla="*/ 947547 w 1092126"/>
                <a:gd name="connsiteY82" fmla="*/ 203149 h 591854"/>
                <a:gd name="connsiteX83" fmla="*/ 985923 w 1092126"/>
                <a:gd name="connsiteY83" fmla="*/ 192291 h 591854"/>
                <a:gd name="connsiteX84" fmla="*/ 1000667 w 1092126"/>
                <a:gd name="connsiteY84" fmla="*/ 199901 h 591854"/>
                <a:gd name="connsiteX85" fmla="*/ 1013517 w 1092126"/>
                <a:gd name="connsiteY85" fmla="*/ 224152 h 591854"/>
                <a:gd name="connsiteX86" fmla="*/ 1032186 w 1092126"/>
                <a:gd name="connsiteY86" fmla="*/ 232229 h 591854"/>
                <a:gd name="connsiteX87" fmla="*/ 1043559 w 1092126"/>
                <a:gd name="connsiteY87" fmla="*/ 249784 h 591854"/>
                <a:gd name="connsiteX88" fmla="*/ 1077963 w 1092126"/>
                <a:gd name="connsiteY88" fmla="*/ 244269 h 591854"/>
                <a:gd name="connsiteX89" fmla="*/ 1092127 w 1092126"/>
                <a:gd name="connsiteY89" fmla="*/ 269357 h 591854"/>
                <a:gd name="connsiteX90" fmla="*/ 1071800 w 1092126"/>
                <a:gd name="connsiteY90" fmla="*/ 296323 h 591854"/>
                <a:gd name="connsiteX91" fmla="*/ 1049617 w 1092126"/>
                <a:gd name="connsiteY91" fmla="*/ 300076 h 591854"/>
                <a:gd name="connsiteX92" fmla="*/ 1048350 w 1092126"/>
                <a:gd name="connsiteY92" fmla="*/ 339947 h 591854"/>
                <a:gd name="connsiteX93" fmla="*/ 1033491 w 1092126"/>
                <a:gd name="connsiteY93" fmla="*/ 357664 h 591854"/>
                <a:gd name="connsiteX94" fmla="*/ 980513 w 1092126"/>
                <a:gd name="connsiteY94" fmla="*/ 344776 h 591854"/>
                <a:gd name="connsiteX95" fmla="*/ 961244 w 1092126"/>
                <a:gd name="connsiteY95" fmla="*/ 413947 h 591854"/>
                <a:gd name="connsiteX96" fmla="*/ 947575 w 1092126"/>
                <a:gd name="connsiteY96" fmla="*/ 422386 h 591854"/>
                <a:gd name="connsiteX97" fmla="*/ 894664 w 1092126"/>
                <a:gd name="connsiteY97" fmla="*/ 437455 h 591854"/>
                <a:gd name="connsiteX98" fmla="*/ 918705 w 1092126"/>
                <a:gd name="connsiteY98" fmla="*/ 501787 h 591854"/>
                <a:gd name="connsiteX99" fmla="*/ 900379 w 1092126"/>
                <a:gd name="connsiteY99" fmla="*/ 511264 h 591854"/>
                <a:gd name="connsiteX100" fmla="*/ 902512 w 1092126"/>
                <a:gd name="connsiteY100" fmla="*/ 531886 h 591854"/>
                <a:gd name="connsiteX101" fmla="*/ 886063 w 1092126"/>
                <a:gd name="connsiteY101" fmla="*/ 526599 h 591854"/>
                <a:gd name="connsiteX102" fmla="*/ 872661 w 1092126"/>
                <a:gd name="connsiteY102" fmla="*/ 513597 h 591854"/>
                <a:gd name="connsiteX103" fmla="*/ 833037 w 1092126"/>
                <a:gd name="connsiteY103" fmla="*/ 509797 h 591854"/>
                <a:gd name="connsiteX104" fmla="*/ 788755 w 1092126"/>
                <a:gd name="connsiteY104" fmla="*/ 508797 h 591854"/>
                <a:gd name="connsiteX105" fmla="*/ 779050 w 1092126"/>
                <a:gd name="connsiteY105" fmla="*/ 512807 h 591854"/>
                <a:gd name="connsiteX106" fmla="*/ 741016 w 1092126"/>
                <a:gd name="connsiteY106" fmla="*/ 497481 h 591854"/>
                <a:gd name="connsiteX107" fmla="*/ 725852 w 1092126"/>
                <a:gd name="connsiteY107" fmla="*/ 505044 h 591854"/>
                <a:gd name="connsiteX108" fmla="*/ 721709 w 1092126"/>
                <a:gd name="connsiteY108" fmla="*/ 526447 h 591854"/>
                <a:gd name="connsiteX109" fmla="*/ 677760 w 1092126"/>
                <a:gd name="connsiteY109" fmla="*/ 513979 h 591854"/>
                <a:gd name="connsiteX110" fmla="*/ 660187 w 1092126"/>
                <a:gd name="connsiteY110" fmla="*/ 519093 h 59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92126" h="591854">
                  <a:moveTo>
                    <a:pt x="654205" y="534905"/>
                  </a:moveTo>
                  <a:lnTo>
                    <a:pt x="638889" y="541544"/>
                  </a:lnTo>
                  <a:lnTo>
                    <a:pt x="603666" y="566395"/>
                  </a:lnTo>
                  <a:lnTo>
                    <a:pt x="591978" y="591626"/>
                  </a:lnTo>
                  <a:lnTo>
                    <a:pt x="582034" y="591855"/>
                  </a:lnTo>
                  <a:lnTo>
                    <a:pt x="574710" y="575177"/>
                  </a:lnTo>
                  <a:lnTo>
                    <a:pt x="540753" y="574034"/>
                  </a:lnTo>
                  <a:lnTo>
                    <a:pt x="535314" y="544897"/>
                  </a:lnTo>
                  <a:lnTo>
                    <a:pt x="522303" y="544649"/>
                  </a:lnTo>
                  <a:lnTo>
                    <a:pt x="524294" y="508445"/>
                  </a:lnTo>
                  <a:lnTo>
                    <a:pt x="492328" y="481708"/>
                  </a:lnTo>
                  <a:lnTo>
                    <a:pt x="446522" y="484584"/>
                  </a:lnTo>
                  <a:lnTo>
                    <a:pt x="415204" y="489928"/>
                  </a:lnTo>
                  <a:lnTo>
                    <a:pt x="389696" y="456609"/>
                  </a:lnTo>
                  <a:lnTo>
                    <a:pt x="367846" y="442474"/>
                  </a:lnTo>
                  <a:lnTo>
                    <a:pt x="326450" y="415452"/>
                  </a:lnTo>
                  <a:lnTo>
                    <a:pt x="321459" y="412156"/>
                  </a:lnTo>
                  <a:lnTo>
                    <a:pt x="252707" y="434512"/>
                  </a:lnTo>
                  <a:lnTo>
                    <a:pt x="253765" y="569071"/>
                  </a:lnTo>
                  <a:lnTo>
                    <a:pt x="240059" y="570805"/>
                  </a:lnTo>
                  <a:lnTo>
                    <a:pt x="221370" y="542877"/>
                  </a:lnTo>
                  <a:lnTo>
                    <a:pt x="203320" y="532819"/>
                  </a:lnTo>
                  <a:lnTo>
                    <a:pt x="173002" y="540296"/>
                  </a:lnTo>
                  <a:lnTo>
                    <a:pt x="161201" y="552202"/>
                  </a:lnTo>
                  <a:lnTo>
                    <a:pt x="159705" y="543487"/>
                  </a:lnTo>
                  <a:lnTo>
                    <a:pt x="166268" y="528504"/>
                  </a:lnTo>
                  <a:lnTo>
                    <a:pt x="161172" y="515912"/>
                  </a:lnTo>
                  <a:lnTo>
                    <a:pt x="130226" y="503520"/>
                  </a:lnTo>
                  <a:lnTo>
                    <a:pt x="118167" y="470525"/>
                  </a:lnTo>
                  <a:lnTo>
                    <a:pt x="103422" y="461143"/>
                  </a:lnTo>
                  <a:lnTo>
                    <a:pt x="102536" y="448989"/>
                  </a:lnTo>
                  <a:lnTo>
                    <a:pt x="128511" y="452542"/>
                  </a:lnTo>
                  <a:lnTo>
                    <a:pt x="129540" y="425082"/>
                  </a:lnTo>
                  <a:lnTo>
                    <a:pt x="152247" y="418929"/>
                  </a:lnTo>
                  <a:lnTo>
                    <a:pt x="175583" y="424586"/>
                  </a:lnTo>
                  <a:lnTo>
                    <a:pt x="180394" y="387372"/>
                  </a:lnTo>
                  <a:lnTo>
                    <a:pt x="175631" y="363426"/>
                  </a:lnTo>
                  <a:lnTo>
                    <a:pt x="148904" y="365312"/>
                  </a:lnTo>
                  <a:lnTo>
                    <a:pt x="126196" y="355797"/>
                  </a:lnTo>
                  <a:lnTo>
                    <a:pt x="95278" y="372913"/>
                  </a:lnTo>
                  <a:lnTo>
                    <a:pt x="70361" y="381019"/>
                  </a:lnTo>
                  <a:lnTo>
                    <a:pt x="56797" y="374771"/>
                  </a:lnTo>
                  <a:lnTo>
                    <a:pt x="59512" y="354749"/>
                  </a:lnTo>
                  <a:lnTo>
                    <a:pt x="42491" y="328460"/>
                  </a:lnTo>
                  <a:lnTo>
                    <a:pt x="22670" y="329565"/>
                  </a:lnTo>
                  <a:lnTo>
                    <a:pt x="0" y="302543"/>
                  </a:lnTo>
                  <a:lnTo>
                    <a:pt x="15411" y="271920"/>
                  </a:lnTo>
                  <a:lnTo>
                    <a:pt x="7610" y="263595"/>
                  </a:lnTo>
                  <a:lnTo>
                    <a:pt x="28927" y="218161"/>
                  </a:lnTo>
                  <a:lnTo>
                    <a:pt x="56388" y="242278"/>
                  </a:lnTo>
                  <a:lnTo>
                    <a:pt x="59712" y="211865"/>
                  </a:lnTo>
                  <a:lnTo>
                    <a:pt x="114842" y="165678"/>
                  </a:lnTo>
                  <a:lnTo>
                    <a:pt x="156562" y="164564"/>
                  </a:lnTo>
                  <a:lnTo>
                    <a:pt x="215427" y="194110"/>
                  </a:lnTo>
                  <a:lnTo>
                    <a:pt x="247049" y="211169"/>
                  </a:lnTo>
                  <a:lnTo>
                    <a:pt x="275387" y="193377"/>
                  </a:lnTo>
                  <a:lnTo>
                    <a:pt x="317725" y="192529"/>
                  </a:lnTo>
                  <a:lnTo>
                    <a:pt x="351882" y="214360"/>
                  </a:lnTo>
                  <a:lnTo>
                    <a:pt x="359645" y="201882"/>
                  </a:lnTo>
                  <a:lnTo>
                    <a:pt x="397154" y="203702"/>
                  </a:lnTo>
                  <a:lnTo>
                    <a:pt x="403850" y="183642"/>
                  </a:lnTo>
                  <a:lnTo>
                    <a:pt x="360569" y="154143"/>
                  </a:lnTo>
                  <a:lnTo>
                    <a:pt x="386200" y="132969"/>
                  </a:lnTo>
                  <a:lnTo>
                    <a:pt x="381200" y="121025"/>
                  </a:lnTo>
                  <a:lnTo>
                    <a:pt x="406841" y="109556"/>
                  </a:lnTo>
                  <a:lnTo>
                    <a:pt x="387562" y="79000"/>
                  </a:lnTo>
                  <a:lnTo>
                    <a:pt x="399802" y="63589"/>
                  </a:lnTo>
                  <a:lnTo>
                    <a:pt x="499739" y="47749"/>
                  </a:lnTo>
                  <a:lnTo>
                    <a:pt x="512778" y="36414"/>
                  </a:lnTo>
                  <a:lnTo>
                    <a:pt x="579605" y="19355"/>
                  </a:lnTo>
                  <a:lnTo>
                    <a:pt x="603618" y="0"/>
                  </a:lnTo>
                  <a:lnTo>
                    <a:pt x="651614" y="10077"/>
                  </a:lnTo>
                  <a:lnTo>
                    <a:pt x="660025" y="57817"/>
                  </a:lnTo>
                  <a:lnTo>
                    <a:pt x="687905" y="46720"/>
                  </a:lnTo>
                  <a:lnTo>
                    <a:pt x="722204" y="62256"/>
                  </a:lnTo>
                  <a:lnTo>
                    <a:pt x="719994" y="86858"/>
                  </a:lnTo>
                  <a:lnTo>
                    <a:pt x="745607" y="84306"/>
                  </a:lnTo>
                  <a:lnTo>
                    <a:pt x="812539" y="41500"/>
                  </a:lnTo>
                  <a:lnTo>
                    <a:pt x="802767" y="55826"/>
                  </a:lnTo>
                  <a:lnTo>
                    <a:pt x="836847" y="90678"/>
                  </a:lnTo>
                  <a:lnTo>
                    <a:pt x="896521" y="200939"/>
                  </a:lnTo>
                  <a:lnTo>
                    <a:pt x="910752" y="178718"/>
                  </a:lnTo>
                  <a:lnTo>
                    <a:pt x="947547" y="203149"/>
                  </a:lnTo>
                  <a:lnTo>
                    <a:pt x="985923" y="192291"/>
                  </a:lnTo>
                  <a:lnTo>
                    <a:pt x="1000667" y="199901"/>
                  </a:lnTo>
                  <a:lnTo>
                    <a:pt x="1013517" y="224152"/>
                  </a:lnTo>
                  <a:lnTo>
                    <a:pt x="1032186" y="232229"/>
                  </a:lnTo>
                  <a:lnTo>
                    <a:pt x="1043559" y="249784"/>
                  </a:lnTo>
                  <a:lnTo>
                    <a:pt x="1077963" y="244269"/>
                  </a:lnTo>
                  <a:lnTo>
                    <a:pt x="1092127" y="269357"/>
                  </a:lnTo>
                  <a:lnTo>
                    <a:pt x="1071800" y="296323"/>
                  </a:lnTo>
                  <a:lnTo>
                    <a:pt x="1049617" y="300076"/>
                  </a:lnTo>
                  <a:lnTo>
                    <a:pt x="1048350" y="339947"/>
                  </a:lnTo>
                  <a:lnTo>
                    <a:pt x="1033491" y="357664"/>
                  </a:lnTo>
                  <a:lnTo>
                    <a:pt x="980513" y="344776"/>
                  </a:lnTo>
                  <a:lnTo>
                    <a:pt x="961244" y="413947"/>
                  </a:lnTo>
                  <a:lnTo>
                    <a:pt x="947575" y="422386"/>
                  </a:lnTo>
                  <a:lnTo>
                    <a:pt x="894664" y="437455"/>
                  </a:lnTo>
                  <a:lnTo>
                    <a:pt x="918705" y="501787"/>
                  </a:lnTo>
                  <a:lnTo>
                    <a:pt x="900379" y="511264"/>
                  </a:lnTo>
                  <a:lnTo>
                    <a:pt x="902512" y="531886"/>
                  </a:lnTo>
                  <a:lnTo>
                    <a:pt x="886063" y="526599"/>
                  </a:lnTo>
                  <a:lnTo>
                    <a:pt x="872661" y="513597"/>
                  </a:lnTo>
                  <a:lnTo>
                    <a:pt x="833037" y="509797"/>
                  </a:lnTo>
                  <a:lnTo>
                    <a:pt x="788755" y="508797"/>
                  </a:lnTo>
                  <a:lnTo>
                    <a:pt x="779050" y="512807"/>
                  </a:lnTo>
                  <a:lnTo>
                    <a:pt x="741016" y="497481"/>
                  </a:lnTo>
                  <a:lnTo>
                    <a:pt x="725852" y="505044"/>
                  </a:lnTo>
                  <a:lnTo>
                    <a:pt x="721709" y="526447"/>
                  </a:lnTo>
                  <a:lnTo>
                    <a:pt x="677760" y="513979"/>
                  </a:lnTo>
                  <a:lnTo>
                    <a:pt x="660187" y="51909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673FF5B-5015-F540-80B6-A8109A984209}"/>
                </a:ext>
              </a:extLst>
            </p:cNvPr>
            <p:cNvSpPr/>
            <p:nvPr/>
          </p:nvSpPr>
          <p:spPr>
            <a:xfrm>
              <a:off x="10915306" y="4849453"/>
              <a:ext cx="198920" cy="240096"/>
            </a:xfrm>
            <a:custGeom>
              <a:avLst/>
              <a:gdLst>
                <a:gd name="connsiteX0" fmla="*/ 136274 w 198920"/>
                <a:gd name="connsiteY0" fmla="*/ 229371 h 240096"/>
                <a:gd name="connsiteX1" fmla="*/ 144971 w 198920"/>
                <a:gd name="connsiteY1" fmla="*/ 217018 h 240096"/>
                <a:gd name="connsiteX2" fmla="*/ 146161 w 198920"/>
                <a:gd name="connsiteY2" fmla="*/ 193748 h 240096"/>
                <a:gd name="connsiteX3" fmla="*/ 124539 w 198920"/>
                <a:gd name="connsiteY3" fmla="*/ 169678 h 240096"/>
                <a:gd name="connsiteX4" fmla="*/ 122873 w 198920"/>
                <a:gd name="connsiteY4" fmla="*/ 142294 h 240096"/>
                <a:gd name="connsiteX5" fmla="*/ 102556 w 198920"/>
                <a:gd name="connsiteY5" fmla="*/ 119644 h 240096"/>
                <a:gd name="connsiteX6" fmla="*/ 82363 w 198920"/>
                <a:gd name="connsiteY6" fmla="*/ 117729 h 240096"/>
                <a:gd name="connsiteX7" fmla="*/ 76981 w 198920"/>
                <a:gd name="connsiteY7" fmla="*/ 127445 h 240096"/>
                <a:gd name="connsiteX8" fmla="*/ 61341 w 198920"/>
                <a:gd name="connsiteY8" fmla="*/ 128254 h 240096"/>
                <a:gd name="connsiteX9" fmla="*/ 53340 w 198920"/>
                <a:gd name="connsiteY9" fmla="*/ 123330 h 240096"/>
                <a:gd name="connsiteX10" fmla="*/ 25194 w 198920"/>
                <a:gd name="connsiteY10" fmla="*/ 139960 h 240096"/>
                <a:gd name="connsiteX11" fmla="*/ 24565 w 198920"/>
                <a:gd name="connsiteY11" fmla="*/ 114948 h 240096"/>
                <a:gd name="connsiteX12" fmla="*/ 31128 w 198920"/>
                <a:gd name="connsiteY12" fmla="*/ 85382 h 240096"/>
                <a:gd name="connsiteX13" fmla="*/ 13088 w 198920"/>
                <a:gd name="connsiteY13" fmla="*/ 84087 h 240096"/>
                <a:gd name="connsiteX14" fmla="*/ 11554 w 198920"/>
                <a:gd name="connsiteY14" fmla="*/ 67132 h 240096"/>
                <a:gd name="connsiteX15" fmla="*/ 0 w 198920"/>
                <a:gd name="connsiteY15" fmla="*/ 58398 h 240096"/>
                <a:gd name="connsiteX16" fmla="*/ 5686 w 198920"/>
                <a:gd name="connsiteY16" fmla="*/ 47958 h 240096"/>
                <a:gd name="connsiteX17" fmla="*/ 28413 w 198920"/>
                <a:gd name="connsiteY17" fmla="*/ 29442 h 240096"/>
                <a:gd name="connsiteX18" fmla="*/ 30813 w 198920"/>
                <a:gd name="connsiteY18" fmla="*/ 36138 h 240096"/>
                <a:gd name="connsiteX19" fmla="*/ 45053 w 198920"/>
                <a:gd name="connsiteY19" fmla="*/ 36909 h 240096"/>
                <a:gd name="connsiteX20" fmla="*/ 41024 w 198920"/>
                <a:gd name="connsiteY20" fmla="*/ 4210 h 240096"/>
                <a:gd name="connsiteX21" fmla="*/ 54864 w 198920"/>
                <a:gd name="connsiteY21" fmla="*/ 0 h 240096"/>
                <a:gd name="connsiteX22" fmla="*/ 70466 w 198920"/>
                <a:gd name="connsiteY22" fmla="*/ 22631 h 240096"/>
                <a:gd name="connsiteX23" fmla="*/ 82458 w 198920"/>
                <a:gd name="connsiteY23" fmla="*/ 48511 h 240096"/>
                <a:gd name="connsiteX24" fmla="*/ 115338 w 198920"/>
                <a:gd name="connsiteY24" fmla="*/ 48730 h 240096"/>
                <a:gd name="connsiteX25" fmla="*/ 125692 w 198920"/>
                <a:gd name="connsiteY25" fmla="*/ 73419 h 240096"/>
                <a:gd name="connsiteX26" fmla="*/ 108623 w 198920"/>
                <a:gd name="connsiteY26" fmla="*/ 80810 h 240096"/>
                <a:gd name="connsiteX27" fmla="*/ 100955 w 198920"/>
                <a:gd name="connsiteY27" fmla="*/ 90935 h 240096"/>
                <a:gd name="connsiteX28" fmla="*/ 132959 w 198920"/>
                <a:gd name="connsiteY28" fmla="*/ 107718 h 240096"/>
                <a:gd name="connsiteX29" fmla="*/ 155153 w 198920"/>
                <a:gd name="connsiteY29" fmla="*/ 140723 h 240096"/>
                <a:gd name="connsiteX30" fmla="*/ 171993 w 198920"/>
                <a:gd name="connsiteY30" fmla="*/ 165183 h 240096"/>
                <a:gd name="connsiteX31" fmla="*/ 192196 w 198920"/>
                <a:gd name="connsiteY31" fmla="*/ 184413 h 240096"/>
                <a:gd name="connsiteX32" fmla="*/ 198920 w 198920"/>
                <a:gd name="connsiteY32" fmla="*/ 203873 h 240096"/>
                <a:gd name="connsiteX33" fmla="*/ 194063 w 198920"/>
                <a:gd name="connsiteY33" fmla="*/ 231305 h 240096"/>
                <a:gd name="connsiteX34" fmla="*/ 170402 w 198920"/>
                <a:gd name="connsiteY34" fmla="*/ 221218 h 240096"/>
                <a:gd name="connsiteX35" fmla="*/ 158315 w 198920"/>
                <a:gd name="connsiteY35" fmla="*/ 240097 h 240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8920" h="240096">
                  <a:moveTo>
                    <a:pt x="136274" y="229371"/>
                  </a:moveTo>
                  <a:lnTo>
                    <a:pt x="144971" y="217018"/>
                  </a:lnTo>
                  <a:lnTo>
                    <a:pt x="146161" y="193748"/>
                  </a:lnTo>
                  <a:lnTo>
                    <a:pt x="124539" y="169678"/>
                  </a:lnTo>
                  <a:lnTo>
                    <a:pt x="122873" y="142294"/>
                  </a:lnTo>
                  <a:lnTo>
                    <a:pt x="102556" y="119644"/>
                  </a:lnTo>
                  <a:lnTo>
                    <a:pt x="82363" y="117729"/>
                  </a:lnTo>
                  <a:lnTo>
                    <a:pt x="76981" y="127445"/>
                  </a:lnTo>
                  <a:lnTo>
                    <a:pt x="61341" y="128254"/>
                  </a:lnTo>
                  <a:lnTo>
                    <a:pt x="53340" y="123330"/>
                  </a:lnTo>
                  <a:lnTo>
                    <a:pt x="25194" y="139960"/>
                  </a:lnTo>
                  <a:lnTo>
                    <a:pt x="24565" y="114948"/>
                  </a:lnTo>
                  <a:lnTo>
                    <a:pt x="31128" y="85382"/>
                  </a:lnTo>
                  <a:lnTo>
                    <a:pt x="13088" y="84087"/>
                  </a:lnTo>
                  <a:lnTo>
                    <a:pt x="11554" y="67132"/>
                  </a:lnTo>
                  <a:lnTo>
                    <a:pt x="0" y="58398"/>
                  </a:lnTo>
                  <a:lnTo>
                    <a:pt x="5686" y="47958"/>
                  </a:lnTo>
                  <a:lnTo>
                    <a:pt x="28413" y="29442"/>
                  </a:lnTo>
                  <a:lnTo>
                    <a:pt x="30813" y="36138"/>
                  </a:lnTo>
                  <a:lnTo>
                    <a:pt x="45053" y="36909"/>
                  </a:lnTo>
                  <a:lnTo>
                    <a:pt x="41024" y="4210"/>
                  </a:lnTo>
                  <a:lnTo>
                    <a:pt x="54864" y="0"/>
                  </a:lnTo>
                  <a:lnTo>
                    <a:pt x="70466" y="22631"/>
                  </a:lnTo>
                  <a:lnTo>
                    <a:pt x="82458" y="48511"/>
                  </a:lnTo>
                  <a:lnTo>
                    <a:pt x="115338" y="48730"/>
                  </a:lnTo>
                  <a:lnTo>
                    <a:pt x="125692" y="73419"/>
                  </a:lnTo>
                  <a:lnTo>
                    <a:pt x="108623" y="80810"/>
                  </a:lnTo>
                  <a:lnTo>
                    <a:pt x="100955" y="90935"/>
                  </a:lnTo>
                  <a:lnTo>
                    <a:pt x="132959" y="107718"/>
                  </a:lnTo>
                  <a:lnTo>
                    <a:pt x="155153" y="140723"/>
                  </a:lnTo>
                  <a:lnTo>
                    <a:pt x="171993" y="165183"/>
                  </a:lnTo>
                  <a:lnTo>
                    <a:pt x="192196" y="184413"/>
                  </a:lnTo>
                  <a:lnTo>
                    <a:pt x="198920" y="203873"/>
                  </a:lnTo>
                  <a:lnTo>
                    <a:pt x="194063" y="231305"/>
                  </a:lnTo>
                  <a:lnTo>
                    <a:pt x="170402" y="221218"/>
                  </a:lnTo>
                  <a:lnTo>
                    <a:pt x="158315" y="24009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9DC033E5-8C14-F84F-A514-0827EDBAE64C}"/>
                </a:ext>
              </a:extLst>
            </p:cNvPr>
            <p:cNvSpPr/>
            <p:nvPr/>
          </p:nvSpPr>
          <p:spPr>
            <a:xfrm>
              <a:off x="9179633" y="4479912"/>
              <a:ext cx="39680" cy="49815"/>
            </a:xfrm>
            <a:custGeom>
              <a:avLst/>
              <a:gdLst>
                <a:gd name="connsiteX0" fmla="*/ 18564 w 39680"/>
                <a:gd name="connsiteY0" fmla="*/ 43834 h 49815"/>
                <a:gd name="connsiteX1" fmla="*/ 11401 w 39680"/>
                <a:gd name="connsiteY1" fmla="*/ 44253 h 49815"/>
                <a:gd name="connsiteX2" fmla="*/ 8944 w 39680"/>
                <a:gd name="connsiteY2" fmla="*/ 49816 h 49815"/>
                <a:gd name="connsiteX3" fmla="*/ 0 w 39680"/>
                <a:gd name="connsiteY3" fmla="*/ 49759 h 49815"/>
                <a:gd name="connsiteX4" fmla="*/ 9515 w 39680"/>
                <a:gd name="connsiteY4" fmla="*/ 23793 h 49815"/>
                <a:gd name="connsiteX5" fmla="*/ 22793 w 39680"/>
                <a:gd name="connsiteY5" fmla="*/ 1133 h 49815"/>
                <a:gd name="connsiteX6" fmla="*/ 23298 w 39680"/>
                <a:gd name="connsiteY6" fmla="*/ 0 h 49815"/>
                <a:gd name="connsiteX7" fmla="*/ 35309 w 39680"/>
                <a:gd name="connsiteY7" fmla="*/ 1648 h 49815"/>
                <a:gd name="connsiteX8" fmla="*/ 39681 w 39680"/>
                <a:gd name="connsiteY8" fmla="*/ 14288 h 49815"/>
                <a:gd name="connsiteX9" fmla="*/ 25117 w 39680"/>
                <a:gd name="connsiteY9" fmla="*/ 26375 h 4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80" h="49815">
                  <a:moveTo>
                    <a:pt x="18564" y="43834"/>
                  </a:moveTo>
                  <a:lnTo>
                    <a:pt x="11401" y="44253"/>
                  </a:lnTo>
                  <a:lnTo>
                    <a:pt x="8944" y="49816"/>
                  </a:lnTo>
                  <a:lnTo>
                    <a:pt x="0" y="49759"/>
                  </a:lnTo>
                  <a:lnTo>
                    <a:pt x="9515" y="23793"/>
                  </a:lnTo>
                  <a:lnTo>
                    <a:pt x="22793" y="1133"/>
                  </a:lnTo>
                  <a:lnTo>
                    <a:pt x="23298" y="0"/>
                  </a:lnTo>
                  <a:lnTo>
                    <a:pt x="35309" y="1648"/>
                  </a:lnTo>
                  <a:lnTo>
                    <a:pt x="39681" y="14288"/>
                  </a:lnTo>
                  <a:lnTo>
                    <a:pt x="25117" y="2637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2A8C0BF2-5301-E94D-BD58-015B2A6B9927}"/>
                </a:ext>
              </a:extLst>
            </p:cNvPr>
            <p:cNvSpPr/>
            <p:nvPr/>
          </p:nvSpPr>
          <p:spPr>
            <a:xfrm>
              <a:off x="10369924" y="5199583"/>
              <a:ext cx="55892" cy="103289"/>
            </a:xfrm>
            <a:custGeom>
              <a:avLst/>
              <a:gdLst>
                <a:gd name="connsiteX0" fmla="*/ 55893 w 55892"/>
                <a:gd name="connsiteY0" fmla="*/ 61760 h 103289"/>
                <a:gd name="connsiteX1" fmla="*/ 51873 w 55892"/>
                <a:gd name="connsiteY1" fmla="*/ 89592 h 103289"/>
                <a:gd name="connsiteX2" fmla="*/ 40681 w 55892"/>
                <a:gd name="connsiteY2" fmla="*/ 97184 h 103289"/>
                <a:gd name="connsiteX3" fmla="*/ 17450 w 55892"/>
                <a:gd name="connsiteY3" fmla="*/ 103289 h 103289"/>
                <a:gd name="connsiteX4" fmla="*/ 4734 w 55892"/>
                <a:gd name="connsiteY4" fmla="*/ 82067 h 103289"/>
                <a:gd name="connsiteX5" fmla="*/ 0 w 55892"/>
                <a:gd name="connsiteY5" fmla="*/ 43605 h 103289"/>
                <a:gd name="connsiteX6" fmla="*/ 12097 w 55892"/>
                <a:gd name="connsiteY6" fmla="*/ 0 h 103289"/>
                <a:gd name="connsiteX7" fmla="*/ 30547 w 55892"/>
                <a:gd name="connsiteY7" fmla="*/ 14945 h 103289"/>
                <a:gd name="connsiteX8" fmla="*/ 42986 w 55892"/>
                <a:gd name="connsiteY8" fmla="*/ 33852 h 10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92" h="103289">
                  <a:moveTo>
                    <a:pt x="55893" y="61760"/>
                  </a:moveTo>
                  <a:lnTo>
                    <a:pt x="51873" y="89592"/>
                  </a:lnTo>
                  <a:lnTo>
                    <a:pt x="40681" y="97184"/>
                  </a:lnTo>
                  <a:lnTo>
                    <a:pt x="17450" y="103289"/>
                  </a:lnTo>
                  <a:lnTo>
                    <a:pt x="4734" y="82067"/>
                  </a:lnTo>
                  <a:lnTo>
                    <a:pt x="0" y="43605"/>
                  </a:lnTo>
                  <a:lnTo>
                    <a:pt x="12097" y="0"/>
                  </a:lnTo>
                  <a:lnTo>
                    <a:pt x="30547" y="14945"/>
                  </a:lnTo>
                  <a:lnTo>
                    <a:pt x="42986" y="3385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3D0D5C00-B847-3740-86D2-4EA0F537F1BD}"/>
                </a:ext>
              </a:extLst>
            </p:cNvPr>
            <p:cNvSpPr/>
            <p:nvPr/>
          </p:nvSpPr>
          <p:spPr>
            <a:xfrm>
              <a:off x="7936039" y="5234063"/>
              <a:ext cx="104136" cy="111766"/>
            </a:xfrm>
            <a:custGeom>
              <a:avLst/>
              <a:gdLst>
                <a:gd name="connsiteX0" fmla="*/ 99527 w 104136"/>
                <a:gd name="connsiteY0" fmla="*/ 111538 h 111766"/>
                <a:gd name="connsiteX1" fmla="*/ 92535 w 104136"/>
                <a:gd name="connsiteY1" fmla="*/ 111766 h 111766"/>
                <a:gd name="connsiteX2" fmla="*/ 65008 w 104136"/>
                <a:gd name="connsiteY2" fmla="*/ 99079 h 111766"/>
                <a:gd name="connsiteX3" fmla="*/ 40739 w 104136"/>
                <a:gd name="connsiteY3" fmla="*/ 78800 h 111766"/>
                <a:gd name="connsiteX4" fmla="*/ 17983 w 104136"/>
                <a:gd name="connsiteY4" fmla="*/ 64218 h 111766"/>
                <a:gd name="connsiteX5" fmla="*/ 0 w 104136"/>
                <a:gd name="connsiteY5" fmla="*/ 46987 h 111766"/>
                <a:gd name="connsiteX6" fmla="*/ 6391 w 104136"/>
                <a:gd name="connsiteY6" fmla="*/ 38433 h 111766"/>
                <a:gd name="connsiteX7" fmla="*/ 7801 w 104136"/>
                <a:gd name="connsiteY7" fmla="*/ 30661 h 111766"/>
                <a:gd name="connsiteX8" fmla="*/ 19850 w 104136"/>
                <a:gd name="connsiteY8" fmla="*/ 16126 h 111766"/>
                <a:gd name="connsiteX9" fmla="*/ 32280 w 104136"/>
                <a:gd name="connsiteY9" fmla="*/ 3620 h 111766"/>
                <a:gd name="connsiteX10" fmla="*/ 37986 w 104136"/>
                <a:gd name="connsiteY10" fmla="*/ 3020 h 111766"/>
                <a:gd name="connsiteX11" fmla="*/ 44958 w 104136"/>
                <a:gd name="connsiteY11" fmla="*/ 0 h 111766"/>
                <a:gd name="connsiteX12" fmla="*/ 56131 w 104136"/>
                <a:gd name="connsiteY12" fmla="*/ 16421 h 111766"/>
                <a:gd name="connsiteX13" fmla="*/ 54359 w 104136"/>
                <a:gd name="connsiteY13" fmla="*/ 27175 h 111766"/>
                <a:gd name="connsiteX14" fmla="*/ 59560 w 104136"/>
                <a:gd name="connsiteY14" fmla="*/ 32871 h 111766"/>
                <a:gd name="connsiteX15" fmla="*/ 67113 w 104136"/>
                <a:gd name="connsiteY15" fmla="*/ 33004 h 111766"/>
                <a:gd name="connsiteX16" fmla="*/ 72552 w 104136"/>
                <a:gd name="connsiteY16" fmla="*/ 22222 h 111766"/>
                <a:gd name="connsiteX17" fmla="*/ 80105 w 104136"/>
                <a:gd name="connsiteY17" fmla="*/ 22917 h 111766"/>
                <a:gd name="connsiteX18" fmla="*/ 78877 w 104136"/>
                <a:gd name="connsiteY18" fmla="*/ 30690 h 111766"/>
                <a:gd name="connsiteX19" fmla="*/ 81544 w 104136"/>
                <a:gd name="connsiteY19" fmla="*/ 43625 h 111766"/>
                <a:gd name="connsiteX20" fmla="*/ 75743 w 104136"/>
                <a:gd name="connsiteY20" fmla="*/ 55483 h 111766"/>
                <a:gd name="connsiteX21" fmla="*/ 83525 w 104136"/>
                <a:gd name="connsiteY21" fmla="*/ 62817 h 111766"/>
                <a:gd name="connsiteX22" fmla="*/ 92012 w 104136"/>
                <a:gd name="connsiteY22" fmla="*/ 64599 h 111766"/>
                <a:gd name="connsiteX23" fmla="*/ 103318 w 104136"/>
                <a:gd name="connsiteY23" fmla="*/ 75772 h 111766"/>
                <a:gd name="connsiteX24" fmla="*/ 104137 w 104136"/>
                <a:gd name="connsiteY24" fmla="*/ 86268 h 111766"/>
                <a:gd name="connsiteX25" fmla="*/ 101584 w 104136"/>
                <a:gd name="connsiteY25" fmla="*/ 89611 h 1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4136" h="111766">
                  <a:moveTo>
                    <a:pt x="99527" y="111538"/>
                  </a:moveTo>
                  <a:lnTo>
                    <a:pt x="92535" y="111766"/>
                  </a:lnTo>
                  <a:lnTo>
                    <a:pt x="65008" y="99079"/>
                  </a:lnTo>
                  <a:lnTo>
                    <a:pt x="40739" y="78800"/>
                  </a:lnTo>
                  <a:lnTo>
                    <a:pt x="17983" y="64218"/>
                  </a:lnTo>
                  <a:lnTo>
                    <a:pt x="0" y="46987"/>
                  </a:lnTo>
                  <a:lnTo>
                    <a:pt x="6391" y="38433"/>
                  </a:lnTo>
                  <a:lnTo>
                    <a:pt x="7801" y="30661"/>
                  </a:lnTo>
                  <a:lnTo>
                    <a:pt x="19850" y="16126"/>
                  </a:lnTo>
                  <a:lnTo>
                    <a:pt x="32280" y="3620"/>
                  </a:lnTo>
                  <a:lnTo>
                    <a:pt x="37986" y="3020"/>
                  </a:lnTo>
                  <a:lnTo>
                    <a:pt x="44958" y="0"/>
                  </a:lnTo>
                  <a:lnTo>
                    <a:pt x="56131" y="16421"/>
                  </a:lnTo>
                  <a:lnTo>
                    <a:pt x="54359" y="27175"/>
                  </a:lnTo>
                  <a:lnTo>
                    <a:pt x="59560" y="32871"/>
                  </a:lnTo>
                  <a:lnTo>
                    <a:pt x="67113" y="33004"/>
                  </a:lnTo>
                  <a:lnTo>
                    <a:pt x="72552" y="22222"/>
                  </a:lnTo>
                  <a:lnTo>
                    <a:pt x="80105" y="22917"/>
                  </a:lnTo>
                  <a:lnTo>
                    <a:pt x="78877" y="30690"/>
                  </a:lnTo>
                  <a:lnTo>
                    <a:pt x="81544" y="43625"/>
                  </a:lnTo>
                  <a:lnTo>
                    <a:pt x="75743" y="55483"/>
                  </a:lnTo>
                  <a:lnTo>
                    <a:pt x="83525" y="62817"/>
                  </a:lnTo>
                  <a:lnTo>
                    <a:pt x="92012" y="64599"/>
                  </a:lnTo>
                  <a:lnTo>
                    <a:pt x="103318" y="75772"/>
                  </a:lnTo>
                  <a:lnTo>
                    <a:pt x="104137" y="86268"/>
                  </a:lnTo>
                  <a:lnTo>
                    <a:pt x="101584" y="8961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0115E3D6-7B1B-BC46-AD80-367D7440AB94}"/>
                </a:ext>
              </a:extLst>
            </p:cNvPr>
            <p:cNvSpPr/>
            <p:nvPr/>
          </p:nvSpPr>
          <p:spPr>
            <a:xfrm>
              <a:off x="8962596" y="6255686"/>
              <a:ext cx="62121" cy="61083"/>
            </a:xfrm>
            <a:custGeom>
              <a:avLst/>
              <a:gdLst>
                <a:gd name="connsiteX0" fmla="*/ 52854 w 62121"/>
                <a:gd name="connsiteY0" fmla="*/ 9344 h 61083"/>
                <a:gd name="connsiteX1" fmla="*/ 62122 w 62121"/>
                <a:gd name="connsiteY1" fmla="*/ 18516 h 61083"/>
                <a:gd name="connsiteX2" fmla="*/ 53921 w 62121"/>
                <a:gd name="connsiteY2" fmla="*/ 33366 h 61083"/>
                <a:gd name="connsiteX3" fmla="*/ 49387 w 62121"/>
                <a:gd name="connsiteY3" fmla="*/ 43367 h 61083"/>
                <a:gd name="connsiteX4" fmla="*/ 34500 w 62121"/>
                <a:gd name="connsiteY4" fmla="*/ 48168 h 61083"/>
                <a:gd name="connsiteX5" fmla="*/ 29594 w 62121"/>
                <a:gd name="connsiteY5" fmla="*/ 58007 h 61083"/>
                <a:gd name="connsiteX6" fmla="*/ 20031 w 62121"/>
                <a:gd name="connsiteY6" fmla="*/ 61083 h 61083"/>
                <a:gd name="connsiteX7" fmla="*/ 0 w 62121"/>
                <a:gd name="connsiteY7" fmla="*/ 37414 h 61083"/>
                <a:gd name="connsiteX8" fmla="*/ 14240 w 62121"/>
                <a:gd name="connsiteY8" fmla="*/ 18069 h 61083"/>
                <a:gd name="connsiteX9" fmla="*/ 28708 w 62121"/>
                <a:gd name="connsiteY9" fmla="*/ 6182 h 61083"/>
                <a:gd name="connsiteX10" fmla="*/ 41196 w 62121"/>
                <a:gd name="connsiteY10" fmla="*/ 0 h 6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121" h="61083">
                  <a:moveTo>
                    <a:pt x="52854" y="9344"/>
                  </a:moveTo>
                  <a:lnTo>
                    <a:pt x="62122" y="18516"/>
                  </a:lnTo>
                  <a:lnTo>
                    <a:pt x="53921" y="33366"/>
                  </a:lnTo>
                  <a:lnTo>
                    <a:pt x="49387" y="43367"/>
                  </a:lnTo>
                  <a:lnTo>
                    <a:pt x="34500" y="48168"/>
                  </a:lnTo>
                  <a:lnTo>
                    <a:pt x="29594" y="58007"/>
                  </a:lnTo>
                  <a:lnTo>
                    <a:pt x="20031" y="61083"/>
                  </a:lnTo>
                  <a:lnTo>
                    <a:pt x="0" y="37414"/>
                  </a:lnTo>
                  <a:lnTo>
                    <a:pt x="14240" y="18069"/>
                  </a:lnTo>
                  <a:lnTo>
                    <a:pt x="28708" y="6182"/>
                  </a:lnTo>
                  <a:lnTo>
                    <a:pt x="41196" y="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84302696-9DAC-3A4C-B348-DEAAA6A272BE}"/>
                </a:ext>
              </a:extLst>
            </p:cNvPr>
            <p:cNvSpPr/>
            <p:nvPr/>
          </p:nvSpPr>
          <p:spPr>
            <a:xfrm>
              <a:off x="8803871" y="3638816"/>
              <a:ext cx="147751" cy="115052"/>
            </a:xfrm>
            <a:custGeom>
              <a:avLst/>
              <a:gdLst>
                <a:gd name="connsiteX0" fmla="*/ 44739 w 147751"/>
                <a:gd name="connsiteY0" fmla="*/ 95878 h 115052"/>
                <a:gd name="connsiteX1" fmla="*/ 42596 w 147751"/>
                <a:gd name="connsiteY1" fmla="*/ 84182 h 115052"/>
                <a:gd name="connsiteX2" fmla="*/ 45453 w 147751"/>
                <a:gd name="connsiteY2" fmla="*/ 71542 h 115052"/>
                <a:gd name="connsiteX3" fmla="*/ 33642 w 147751"/>
                <a:gd name="connsiteY3" fmla="*/ 64179 h 115052"/>
                <a:gd name="connsiteX4" fmla="*/ 5677 w 147751"/>
                <a:gd name="connsiteY4" fmla="*/ 56026 h 115052"/>
                <a:gd name="connsiteX5" fmla="*/ 0 w 147751"/>
                <a:gd name="connsiteY5" fmla="*/ 16364 h 115052"/>
                <a:gd name="connsiteX6" fmla="*/ 30585 w 147751"/>
                <a:gd name="connsiteY6" fmla="*/ 1667 h 115052"/>
                <a:gd name="connsiteX7" fmla="*/ 75371 w 147751"/>
                <a:gd name="connsiteY7" fmla="*/ 4753 h 115052"/>
                <a:gd name="connsiteX8" fmla="*/ 101603 w 147751"/>
                <a:gd name="connsiteY8" fmla="*/ 0 h 115052"/>
                <a:gd name="connsiteX9" fmla="*/ 105356 w 147751"/>
                <a:gd name="connsiteY9" fmla="*/ 9982 h 115052"/>
                <a:gd name="connsiteX10" fmla="*/ 119567 w 147751"/>
                <a:gd name="connsiteY10" fmla="*/ 13049 h 115052"/>
                <a:gd name="connsiteX11" fmla="*/ 145237 w 147751"/>
                <a:gd name="connsiteY11" fmla="*/ 36090 h 115052"/>
                <a:gd name="connsiteX12" fmla="*/ 147751 w 147751"/>
                <a:gd name="connsiteY12" fmla="*/ 57112 h 115052"/>
                <a:gd name="connsiteX13" fmla="*/ 125854 w 147751"/>
                <a:gd name="connsiteY13" fmla="*/ 71990 h 115052"/>
                <a:gd name="connsiteX14" fmla="*/ 119653 w 147751"/>
                <a:gd name="connsiteY14" fmla="*/ 97936 h 115052"/>
                <a:gd name="connsiteX15" fmla="*/ 90659 w 147751"/>
                <a:gd name="connsiteY15" fmla="*/ 115052 h 115052"/>
                <a:gd name="connsiteX16" fmla="*/ 64846 w 147751"/>
                <a:gd name="connsiteY16" fmla="*/ 114748 h 115052"/>
                <a:gd name="connsiteX17" fmla="*/ 58436 w 147751"/>
                <a:gd name="connsiteY17" fmla="*/ 100755 h 11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751" h="115052">
                  <a:moveTo>
                    <a:pt x="44739" y="95878"/>
                  </a:moveTo>
                  <a:lnTo>
                    <a:pt x="42596" y="84182"/>
                  </a:lnTo>
                  <a:lnTo>
                    <a:pt x="45453" y="71542"/>
                  </a:lnTo>
                  <a:lnTo>
                    <a:pt x="33642" y="64179"/>
                  </a:lnTo>
                  <a:lnTo>
                    <a:pt x="5677" y="56026"/>
                  </a:lnTo>
                  <a:lnTo>
                    <a:pt x="0" y="16364"/>
                  </a:lnTo>
                  <a:lnTo>
                    <a:pt x="30585" y="1667"/>
                  </a:lnTo>
                  <a:lnTo>
                    <a:pt x="75371" y="4753"/>
                  </a:lnTo>
                  <a:lnTo>
                    <a:pt x="101603" y="0"/>
                  </a:lnTo>
                  <a:lnTo>
                    <a:pt x="105356" y="9982"/>
                  </a:lnTo>
                  <a:lnTo>
                    <a:pt x="119567" y="13049"/>
                  </a:lnTo>
                  <a:lnTo>
                    <a:pt x="145237" y="36090"/>
                  </a:lnTo>
                  <a:lnTo>
                    <a:pt x="147751" y="57112"/>
                  </a:lnTo>
                  <a:lnTo>
                    <a:pt x="125854" y="71990"/>
                  </a:lnTo>
                  <a:lnTo>
                    <a:pt x="119653" y="97936"/>
                  </a:lnTo>
                  <a:lnTo>
                    <a:pt x="90659" y="115052"/>
                  </a:lnTo>
                  <a:lnTo>
                    <a:pt x="64846" y="114748"/>
                  </a:lnTo>
                  <a:lnTo>
                    <a:pt x="58436" y="10075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EFEF6519-8D59-A04C-8B70-144B8DAF8FFC}"/>
                </a:ext>
              </a:extLst>
            </p:cNvPr>
            <p:cNvSpPr/>
            <p:nvPr/>
          </p:nvSpPr>
          <p:spPr>
            <a:xfrm>
              <a:off x="8393067" y="3917508"/>
              <a:ext cx="15192" cy="28270"/>
            </a:xfrm>
            <a:custGeom>
              <a:avLst/>
              <a:gdLst>
                <a:gd name="connsiteX0" fmla="*/ 9858 w 15192"/>
                <a:gd name="connsiteY0" fmla="*/ 0 h 28270"/>
                <a:gd name="connsiteX1" fmla="*/ 15192 w 15192"/>
                <a:gd name="connsiteY1" fmla="*/ 9363 h 28270"/>
                <a:gd name="connsiteX2" fmla="*/ 13688 w 15192"/>
                <a:gd name="connsiteY2" fmla="*/ 27413 h 28270"/>
                <a:gd name="connsiteX3" fmla="*/ 5982 w 15192"/>
                <a:gd name="connsiteY3" fmla="*/ 28270 h 28270"/>
                <a:gd name="connsiteX4" fmla="*/ 0 w 15192"/>
                <a:gd name="connsiteY4" fmla="*/ 24717 h 28270"/>
                <a:gd name="connsiteX5" fmla="*/ 2896 w 15192"/>
                <a:gd name="connsiteY5" fmla="*/ 1572 h 28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92" h="28270">
                  <a:moveTo>
                    <a:pt x="9858" y="0"/>
                  </a:moveTo>
                  <a:lnTo>
                    <a:pt x="15192" y="9363"/>
                  </a:lnTo>
                  <a:lnTo>
                    <a:pt x="13688" y="27413"/>
                  </a:lnTo>
                  <a:lnTo>
                    <a:pt x="5982" y="28270"/>
                  </a:lnTo>
                  <a:lnTo>
                    <a:pt x="0" y="24717"/>
                  </a:lnTo>
                  <a:lnTo>
                    <a:pt x="2896" y="157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78753349-0504-6F4D-8F37-C72011E16B29}"/>
                </a:ext>
              </a:extLst>
            </p:cNvPr>
            <p:cNvSpPr/>
            <p:nvPr/>
          </p:nvSpPr>
          <p:spPr>
            <a:xfrm>
              <a:off x="8803871" y="3560254"/>
              <a:ext cx="190166" cy="114652"/>
            </a:xfrm>
            <a:custGeom>
              <a:avLst/>
              <a:gdLst>
                <a:gd name="connsiteX0" fmla="*/ 0 w 190166"/>
                <a:gd name="connsiteY0" fmla="*/ 94926 h 114652"/>
                <a:gd name="connsiteX1" fmla="*/ 914 w 190166"/>
                <a:gd name="connsiteY1" fmla="*/ 58655 h 114652"/>
                <a:gd name="connsiteX2" fmla="*/ 14040 w 190166"/>
                <a:gd name="connsiteY2" fmla="*/ 27842 h 114652"/>
                <a:gd name="connsiteX3" fmla="*/ 39214 w 190166"/>
                <a:gd name="connsiteY3" fmla="*/ 10859 h 114652"/>
                <a:gd name="connsiteX4" fmla="*/ 60417 w 190166"/>
                <a:gd name="connsiteY4" fmla="*/ 47806 h 114652"/>
                <a:gd name="connsiteX5" fmla="*/ 81848 w 190166"/>
                <a:gd name="connsiteY5" fmla="*/ 46854 h 114652"/>
                <a:gd name="connsiteX6" fmla="*/ 86982 w 190166"/>
                <a:gd name="connsiteY6" fmla="*/ 8858 h 114652"/>
                <a:gd name="connsiteX7" fmla="*/ 109728 w 190166"/>
                <a:gd name="connsiteY7" fmla="*/ 0 h 114652"/>
                <a:gd name="connsiteX8" fmla="*/ 121434 w 190166"/>
                <a:gd name="connsiteY8" fmla="*/ 6153 h 114652"/>
                <a:gd name="connsiteX9" fmla="*/ 144418 w 190166"/>
                <a:gd name="connsiteY9" fmla="*/ 24651 h 114652"/>
                <a:gd name="connsiteX10" fmla="*/ 166440 w 190166"/>
                <a:gd name="connsiteY10" fmla="*/ 24737 h 114652"/>
                <a:gd name="connsiteX11" fmla="*/ 179308 w 190166"/>
                <a:gd name="connsiteY11" fmla="*/ 36119 h 114652"/>
                <a:gd name="connsiteX12" fmla="*/ 181584 w 190166"/>
                <a:gd name="connsiteY12" fmla="*/ 59845 h 114652"/>
                <a:gd name="connsiteX13" fmla="*/ 190166 w 190166"/>
                <a:gd name="connsiteY13" fmla="*/ 88325 h 114652"/>
                <a:gd name="connsiteX14" fmla="*/ 161477 w 190166"/>
                <a:gd name="connsiteY14" fmla="*/ 106699 h 114652"/>
                <a:gd name="connsiteX15" fmla="*/ 145237 w 190166"/>
                <a:gd name="connsiteY15" fmla="*/ 114652 h 114652"/>
                <a:gd name="connsiteX16" fmla="*/ 119567 w 190166"/>
                <a:gd name="connsiteY16" fmla="*/ 91612 h 114652"/>
                <a:gd name="connsiteX17" fmla="*/ 105356 w 190166"/>
                <a:gd name="connsiteY17" fmla="*/ 88544 h 114652"/>
                <a:gd name="connsiteX18" fmla="*/ 101603 w 190166"/>
                <a:gd name="connsiteY18" fmla="*/ 78562 h 114652"/>
                <a:gd name="connsiteX19" fmla="*/ 75371 w 190166"/>
                <a:gd name="connsiteY19" fmla="*/ 83315 h 114652"/>
                <a:gd name="connsiteX20" fmla="*/ 30585 w 190166"/>
                <a:gd name="connsiteY20" fmla="*/ 80229 h 11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0166" h="114652">
                  <a:moveTo>
                    <a:pt x="0" y="94926"/>
                  </a:moveTo>
                  <a:lnTo>
                    <a:pt x="914" y="58655"/>
                  </a:lnTo>
                  <a:lnTo>
                    <a:pt x="14040" y="27842"/>
                  </a:lnTo>
                  <a:lnTo>
                    <a:pt x="39214" y="10859"/>
                  </a:lnTo>
                  <a:lnTo>
                    <a:pt x="60417" y="47806"/>
                  </a:lnTo>
                  <a:lnTo>
                    <a:pt x="81848" y="46854"/>
                  </a:lnTo>
                  <a:lnTo>
                    <a:pt x="86982" y="8858"/>
                  </a:lnTo>
                  <a:lnTo>
                    <a:pt x="109728" y="0"/>
                  </a:lnTo>
                  <a:lnTo>
                    <a:pt x="121434" y="6153"/>
                  </a:lnTo>
                  <a:lnTo>
                    <a:pt x="144418" y="24651"/>
                  </a:lnTo>
                  <a:lnTo>
                    <a:pt x="166440" y="24737"/>
                  </a:lnTo>
                  <a:lnTo>
                    <a:pt x="179308" y="36119"/>
                  </a:lnTo>
                  <a:lnTo>
                    <a:pt x="181584" y="59845"/>
                  </a:lnTo>
                  <a:lnTo>
                    <a:pt x="190166" y="88325"/>
                  </a:lnTo>
                  <a:lnTo>
                    <a:pt x="161477" y="106699"/>
                  </a:lnTo>
                  <a:lnTo>
                    <a:pt x="145237" y="114652"/>
                  </a:lnTo>
                  <a:lnTo>
                    <a:pt x="119567" y="91612"/>
                  </a:lnTo>
                  <a:lnTo>
                    <a:pt x="105356" y="88544"/>
                  </a:lnTo>
                  <a:lnTo>
                    <a:pt x="101603" y="78562"/>
                  </a:lnTo>
                  <a:lnTo>
                    <a:pt x="75371" y="83315"/>
                  </a:lnTo>
                  <a:lnTo>
                    <a:pt x="30585" y="8022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9B2F9BF0-1BFA-6941-B843-A2F815B12D2C}"/>
                </a:ext>
              </a:extLst>
            </p:cNvPr>
            <p:cNvSpPr/>
            <p:nvPr/>
          </p:nvSpPr>
          <p:spPr>
            <a:xfrm>
              <a:off x="8490423" y="4528204"/>
              <a:ext cx="423186" cy="403307"/>
            </a:xfrm>
            <a:custGeom>
              <a:avLst/>
              <a:gdLst>
                <a:gd name="connsiteX0" fmla="*/ 147742 w 423186"/>
                <a:gd name="connsiteY0" fmla="*/ 309801 h 403307"/>
                <a:gd name="connsiteX1" fmla="*/ 128844 w 423186"/>
                <a:gd name="connsiteY1" fmla="*/ 320497 h 403307"/>
                <a:gd name="connsiteX2" fmla="*/ 113824 w 423186"/>
                <a:gd name="connsiteY2" fmla="*/ 304676 h 403307"/>
                <a:gd name="connsiteX3" fmla="*/ 71581 w 423186"/>
                <a:gd name="connsiteY3" fmla="*/ 292217 h 403307"/>
                <a:gd name="connsiteX4" fmla="*/ 59855 w 423186"/>
                <a:gd name="connsiteY4" fmla="*/ 274034 h 403307"/>
                <a:gd name="connsiteX5" fmla="*/ 38776 w 423186"/>
                <a:gd name="connsiteY5" fmla="*/ 260499 h 403307"/>
                <a:gd name="connsiteX6" fmla="*/ 26299 w 423186"/>
                <a:gd name="connsiteY6" fmla="*/ 265843 h 403307"/>
                <a:gd name="connsiteX7" fmla="*/ 16793 w 423186"/>
                <a:gd name="connsiteY7" fmla="*/ 249546 h 403307"/>
                <a:gd name="connsiteX8" fmla="*/ 15792 w 423186"/>
                <a:gd name="connsiteY8" fmla="*/ 236972 h 403307"/>
                <a:gd name="connsiteX9" fmla="*/ 0 w 423186"/>
                <a:gd name="connsiteY9" fmla="*/ 215484 h 403307"/>
                <a:gd name="connsiteX10" fmla="*/ 10601 w 423186"/>
                <a:gd name="connsiteY10" fmla="*/ 203102 h 403307"/>
                <a:gd name="connsiteX11" fmla="*/ 8268 w 423186"/>
                <a:gd name="connsiteY11" fmla="*/ 184385 h 403307"/>
                <a:gd name="connsiteX12" fmla="*/ 11668 w 423186"/>
                <a:gd name="connsiteY12" fmla="*/ 168011 h 403307"/>
                <a:gd name="connsiteX13" fmla="*/ 9735 w 423186"/>
                <a:gd name="connsiteY13" fmla="*/ 154296 h 403307"/>
                <a:gd name="connsiteX14" fmla="*/ 14440 w 423186"/>
                <a:gd name="connsiteY14" fmla="*/ 129626 h 403307"/>
                <a:gd name="connsiteX15" fmla="*/ 12992 w 423186"/>
                <a:gd name="connsiteY15" fmla="*/ 115481 h 403307"/>
                <a:gd name="connsiteX16" fmla="*/ 4343 w 423186"/>
                <a:gd name="connsiteY16" fmla="*/ 88430 h 403307"/>
                <a:gd name="connsiteX17" fmla="*/ 17383 w 423186"/>
                <a:gd name="connsiteY17" fmla="*/ 81286 h 403307"/>
                <a:gd name="connsiteX18" fmla="*/ 19688 w 423186"/>
                <a:gd name="connsiteY18" fmla="*/ 68218 h 403307"/>
                <a:gd name="connsiteX19" fmla="*/ 16850 w 423186"/>
                <a:gd name="connsiteY19" fmla="*/ 55350 h 403307"/>
                <a:gd name="connsiteX20" fmla="*/ 35185 w 423186"/>
                <a:gd name="connsiteY20" fmla="*/ 43329 h 403307"/>
                <a:gd name="connsiteX21" fmla="*/ 43405 w 423186"/>
                <a:gd name="connsiteY21" fmla="*/ 33299 h 403307"/>
                <a:gd name="connsiteX22" fmla="*/ 56426 w 423186"/>
                <a:gd name="connsiteY22" fmla="*/ 24279 h 403307"/>
                <a:gd name="connsiteX23" fmla="*/ 57941 w 423186"/>
                <a:gd name="connsiteY23" fmla="*/ 0 h 403307"/>
                <a:gd name="connsiteX24" fmla="*/ 89306 w 423186"/>
                <a:gd name="connsiteY24" fmla="*/ 10906 h 403307"/>
                <a:gd name="connsiteX25" fmla="*/ 100527 w 423186"/>
                <a:gd name="connsiteY25" fmla="*/ 8191 h 403307"/>
                <a:gd name="connsiteX26" fmla="*/ 122834 w 423186"/>
                <a:gd name="connsiteY26" fmla="*/ 13459 h 403307"/>
                <a:gd name="connsiteX27" fmla="*/ 158277 w 423186"/>
                <a:gd name="connsiteY27" fmla="*/ 27546 h 403307"/>
                <a:gd name="connsiteX28" fmla="*/ 170783 w 423186"/>
                <a:gd name="connsiteY28" fmla="*/ 55340 h 403307"/>
                <a:gd name="connsiteX29" fmla="*/ 194758 w 423186"/>
                <a:gd name="connsiteY29" fmla="*/ 61379 h 403307"/>
                <a:gd name="connsiteX30" fmla="*/ 232391 w 423186"/>
                <a:gd name="connsiteY30" fmla="*/ 74352 h 403307"/>
                <a:gd name="connsiteX31" fmla="*/ 260852 w 423186"/>
                <a:gd name="connsiteY31" fmla="*/ 89687 h 403307"/>
                <a:gd name="connsiteX32" fmla="*/ 273872 w 423186"/>
                <a:gd name="connsiteY32" fmla="*/ 81696 h 403307"/>
                <a:gd name="connsiteX33" fmla="*/ 286664 w 423186"/>
                <a:gd name="connsiteY33" fmla="*/ 67475 h 403307"/>
                <a:gd name="connsiteX34" fmla="*/ 280445 w 423186"/>
                <a:gd name="connsiteY34" fmla="*/ 43634 h 403307"/>
                <a:gd name="connsiteX35" fmla="*/ 288827 w 423186"/>
                <a:gd name="connsiteY35" fmla="*/ 28384 h 403307"/>
                <a:gd name="connsiteX36" fmla="*/ 308067 w 423186"/>
                <a:gd name="connsiteY36" fmla="*/ 13630 h 403307"/>
                <a:gd name="connsiteX37" fmla="*/ 326450 w 423186"/>
                <a:gd name="connsiteY37" fmla="*/ 9315 h 403307"/>
                <a:gd name="connsiteX38" fmla="*/ 362578 w 423186"/>
                <a:gd name="connsiteY38" fmla="*/ 15783 h 403307"/>
                <a:gd name="connsiteX39" fmla="*/ 371685 w 423186"/>
                <a:gd name="connsiteY39" fmla="*/ 29861 h 403307"/>
                <a:gd name="connsiteX40" fmla="*/ 381628 w 423186"/>
                <a:gd name="connsiteY40" fmla="*/ 29985 h 403307"/>
                <a:gd name="connsiteX41" fmla="*/ 390134 w 423186"/>
                <a:gd name="connsiteY41" fmla="*/ 35338 h 403307"/>
                <a:gd name="connsiteX42" fmla="*/ 416671 w 423186"/>
                <a:gd name="connsiteY42" fmla="*/ 39014 h 403307"/>
                <a:gd name="connsiteX43" fmla="*/ 423186 w 423186"/>
                <a:gd name="connsiteY43" fmla="*/ 49339 h 403307"/>
                <a:gd name="connsiteX44" fmla="*/ 413509 w 423186"/>
                <a:gd name="connsiteY44" fmla="*/ 64265 h 403307"/>
                <a:gd name="connsiteX45" fmla="*/ 417643 w 423186"/>
                <a:gd name="connsiteY45" fmla="*/ 77505 h 403307"/>
                <a:gd name="connsiteX46" fmla="*/ 410766 w 423186"/>
                <a:gd name="connsiteY46" fmla="*/ 96517 h 403307"/>
                <a:gd name="connsiteX47" fmla="*/ 418776 w 423186"/>
                <a:gd name="connsiteY47" fmla="*/ 121148 h 403307"/>
                <a:gd name="connsiteX48" fmla="*/ 418776 w 423186"/>
                <a:gd name="connsiteY48" fmla="*/ 227638 h 403307"/>
                <a:gd name="connsiteX49" fmla="*/ 418776 w 423186"/>
                <a:gd name="connsiteY49" fmla="*/ 334585 h 403307"/>
                <a:gd name="connsiteX50" fmla="*/ 418776 w 423186"/>
                <a:gd name="connsiteY50" fmla="*/ 391382 h 403307"/>
                <a:gd name="connsiteX51" fmla="*/ 388068 w 423186"/>
                <a:gd name="connsiteY51" fmla="*/ 391468 h 403307"/>
                <a:gd name="connsiteX52" fmla="*/ 387734 w 423186"/>
                <a:gd name="connsiteY52" fmla="*/ 403307 h 403307"/>
                <a:gd name="connsiteX53" fmla="*/ 281216 w 423186"/>
                <a:gd name="connsiteY53" fmla="*/ 349025 h 403307"/>
                <a:gd name="connsiteX54" fmla="*/ 174707 w 423186"/>
                <a:gd name="connsiteY54" fmla="*/ 294008 h 40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23186" h="403307">
                  <a:moveTo>
                    <a:pt x="147742" y="309801"/>
                  </a:moveTo>
                  <a:lnTo>
                    <a:pt x="128844" y="320497"/>
                  </a:lnTo>
                  <a:lnTo>
                    <a:pt x="113824" y="304676"/>
                  </a:lnTo>
                  <a:lnTo>
                    <a:pt x="71581" y="292217"/>
                  </a:lnTo>
                  <a:lnTo>
                    <a:pt x="59855" y="274034"/>
                  </a:lnTo>
                  <a:lnTo>
                    <a:pt x="38776" y="260499"/>
                  </a:lnTo>
                  <a:lnTo>
                    <a:pt x="26299" y="265843"/>
                  </a:lnTo>
                  <a:lnTo>
                    <a:pt x="16793" y="249546"/>
                  </a:lnTo>
                  <a:lnTo>
                    <a:pt x="15792" y="236972"/>
                  </a:lnTo>
                  <a:lnTo>
                    <a:pt x="0" y="215484"/>
                  </a:lnTo>
                  <a:lnTo>
                    <a:pt x="10601" y="203102"/>
                  </a:lnTo>
                  <a:lnTo>
                    <a:pt x="8268" y="184385"/>
                  </a:lnTo>
                  <a:lnTo>
                    <a:pt x="11668" y="168011"/>
                  </a:lnTo>
                  <a:lnTo>
                    <a:pt x="9735" y="154296"/>
                  </a:lnTo>
                  <a:lnTo>
                    <a:pt x="14440" y="129626"/>
                  </a:lnTo>
                  <a:lnTo>
                    <a:pt x="12992" y="115481"/>
                  </a:lnTo>
                  <a:lnTo>
                    <a:pt x="4343" y="88430"/>
                  </a:lnTo>
                  <a:lnTo>
                    <a:pt x="17383" y="81286"/>
                  </a:lnTo>
                  <a:lnTo>
                    <a:pt x="19688" y="68218"/>
                  </a:lnTo>
                  <a:lnTo>
                    <a:pt x="16850" y="55350"/>
                  </a:lnTo>
                  <a:lnTo>
                    <a:pt x="35185" y="43329"/>
                  </a:lnTo>
                  <a:lnTo>
                    <a:pt x="43405" y="33299"/>
                  </a:lnTo>
                  <a:lnTo>
                    <a:pt x="56426" y="24279"/>
                  </a:lnTo>
                  <a:lnTo>
                    <a:pt x="57941" y="0"/>
                  </a:lnTo>
                  <a:lnTo>
                    <a:pt x="89306" y="10906"/>
                  </a:lnTo>
                  <a:lnTo>
                    <a:pt x="100527" y="8191"/>
                  </a:lnTo>
                  <a:lnTo>
                    <a:pt x="122834" y="13459"/>
                  </a:lnTo>
                  <a:lnTo>
                    <a:pt x="158277" y="27546"/>
                  </a:lnTo>
                  <a:lnTo>
                    <a:pt x="170783" y="55340"/>
                  </a:lnTo>
                  <a:lnTo>
                    <a:pt x="194758" y="61379"/>
                  </a:lnTo>
                  <a:lnTo>
                    <a:pt x="232391" y="74352"/>
                  </a:lnTo>
                  <a:lnTo>
                    <a:pt x="260852" y="89687"/>
                  </a:lnTo>
                  <a:lnTo>
                    <a:pt x="273872" y="81696"/>
                  </a:lnTo>
                  <a:lnTo>
                    <a:pt x="286664" y="67475"/>
                  </a:lnTo>
                  <a:lnTo>
                    <a:pt x="280445" y="43634"/>
                  </a:lnTo>
                  <a:lnTo>
                    <a:pt x="288827" y="28384"/>
                  </a:lnTo>
                  <a:lnTo>
                    <a:pt x="308067" y="13630"/>
                  </a:lnTo>
                  <a:lnTo>
                    <a:pt x="326450" y="9315"/>
                  </a:lnTo>
                  <a:lnTo>
                    <a:pt x="362578" y="15783"/>
                  </a:lnTo>
                  <a:lnTo>
                    <a:pt x="371685" y="29861"/>
                  </a:lnTo>
                  <a:lnTo>
                    <a:pt x="381628" y="29985"/>
                  </a:lnTo>
                  <a:lnTo>
                    <a:pt x="390134" y="35338"/>
                  </a:lnTo>
                  <a:lnTo>
                    <a:pt x="416671" y="39014"/>
                  </a:lnTo>
                  <a:lnTo>
                    <a:pt x="423186" y="49339"/>
                  </a:lnTo>
                  <a:lnTo>
                    <a:pt x="413509" y="64265"/>
                  </a:lnTo>
                  <a:lnTo>
                    <a:pt x="417643" y="77505"/>
                  </a:lnTo>
                  <a:lnTo>
                    <a:pt x="410766" y="96517"/>
                  </a:lnTo>
                  <a:lnTo>
                    <a:pt x="418776" y="121148"/>
                  </a:lnTo>
                  <a:lnTo>
                    <a:pt x="418776" y="227638"/>
                  </a:lnTo>
                  <a:lnTo>
                    <a:pt x="418776" y="334585"/>
                  </a:lnTo>
                  <a:lnTo>
                    <a:pt x="418776" y="391382"/>
                  </a:lnTo>
                  <a:lnTo>
                    <a:pt x="388068" y="391468"/>
                  </a:lnTo>
                  <a:lnTo>
                    <a:pt x="387734" y="403307"/>
                  </a:lnTo>
                  <a:lnTo>
                    <a:pt x="281216" y="349025"/>
                  </a:lnTo>
                  <a:lnTo>
                    <a:pt x="174707" y="29400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EAC8728F-9001-B64B-9440-BE52EFF5BDDB}"/>
                </a:ext>
              </a:extLst>
            </p:cNvPr>
            <p:cNvSpPr/>
            <p:nvPr/>
          </p:nvSpPr>
          <p:spPr>
            <a:xfrm>
              <a:off x="7890948" y="4443631"/>
              <a:ext cx="320554" cy="253736"/>
            </a:xfrm>
            <a:custGeom>
              <a:avLst/>
              <a:gdLst>
                <a:gd name="connsiteX0" fmla="*/ 313515 w 320554"/>
                <a:gd name="connsiteY0" fmla="*/ 93231 h 253736"/>
                <a:gd name="connsiteX1" fmla="*/ 304295 w 320554"/>
                <a:gd name="connsiteY1" fmla="*/ 59617 h 253736"/>
                <a:gd name="connsiteX2" fmla="*/ 302705 w 320554"/>
                <a:gd name="connsiteY2" fmla="*/ 40062 h 253736"/>
                <a:gd name="connsiteX3" fmla="*/ 292637 w 320554"/>
                <a:gd name="connsiteY3" fmla="*/ 19317 h 253736"/>
                <a:gd name="connsiteX4" fmla="*/ 281035 w 320554"/>
                <a:gd name="connsiteY4" fmla="*/ 18964 h 253736"/>
                <a:gd name="connsiteX5" fmla="*/ 253374 w 320554"/>
                <a:gd name="connsiteY5" fmla="*/ 11773 h 253736"/>
                <a:gd name="connsiteX6" fmla="*/ 227971 w 320554"/>
                <a:gd name="connsiteY6" fmla="*/ 14030 h 253736"/>
                <a:gd name="connsiteX7" fmla="*/ 211874 w 320554"/>
                <a:gd name="connsiteY7" fmla="*/ 162 h 253736"/>
                <a:gd name="connsiteX8" fmla="*/ 192214 w 320554"/>
                <a:gd name="connsiteY8" fmla="*/ 0 h 253736"/>
                <a:gd name="connsiteX9" fmla="*/ 183823 w 320554"/>
                <a:gd name="connsiteY9" fmla="*/ 20041 h 253736"/>
                <a:gd name="connsiteX10" fmla="*/ 165973 w 320554"/>
                <a:gd name="connsiteY10" fmla="*/ 53502 h 253736"/>
                <a:gd name="connsiteX11" fmla="*/ 146170 w 320554"/>
                <a:gd name="connsiteY11" fmla="*/ 66742 h 253736"/>
                <a:gd name="connsiteX12" fmla="*/ 119377 w 320554"/>
                <a:gd name="connsiteY12" fmla="*/ 81296 h 253736"/>
                <a:gd name="connsiteX13" fmla="*/ 102193 w 320554"/>
                <a:gd name="connsiteY13" fmla="*/ 102689 h 253736"/>
                <a:gd name="connsiteX14" fmla="*/ 98612 w 320554"/>
                <a:gd name="connsiteY14" fmla="*/ 119243 h 253736"/>
                <a:gd name="connsiteX15" fmla="*/ 88468 w 320554"/>
                <a:gd name="connsiteY15" fmla="*/ 146094 h 253736"/>
                <a:gd name="connsiteX16" fmla="*/ 95145 w 320554"/>
                <a:gd name="connsiteY16" fmla="*/ 184490 h 253736"/>
                <a:gd name="connsiteX17" fmla="*/ 72847 w 320554"/>
                <a:gd name="connsiteY17" fmla="*/ 209978 h 253736"/>
                <a:gd name="connsiteX18" fmla="*/ 59455 w 320554"/>
                <a:gd name="connsiteY18" fmla="*/ 218075 h 253736"/>
                <a:gd name="connsiteX19" fmla="*/ 38414 w 320554"/>
                <a:gd name="connsiteY19" fmla="*/ 238735 h 253736"/>
                <a:gd name="connsiteX20" fmla="*/ 13583 w 320554"/>
                <a:gd name="connsiteY20" fmla="*/ 242068 h 253736"/>
                <a:gd name="connsiteX21" fmla="*/ 152 w 320554"/>
                <a:gd name="connsiteY21" fmla="*/ 253603 h 253736"/>
                <a:gd name="connsiteX22" fmla="*/ 0 w 320554"/>
                <a:gd name="connsiteY22" fmla="*/ 253736 h 253736"/>
                <a:gd name="connsiteX23" fmla="*/ 119158 w 320554"/>
                <a:gd name="connsiteY23" fmla="*/ 253603 h 253736"/>
                <a:gd name="connsiteX24" fmla="*/ 119158 w 320554"/>
                <a:gd name="connsiteY24" fmla="*/ 253536 h 253736"/>
                <a:gd name="connsiteX25" fmla="*/ 118929 w 320554"/>
                <a:gd name="connsiteY25" fmla="*/ 217799 h 253736"/>
                <a:gd name="connsiteX26" fmla="*/ 162058 w 320554"/>
                <a:gd name="connsiteY26" fmla="*/ 195329 h 253736"/>
                <a:gd name="connsiteX27" fmla="*/ 188728 w 320554"/>
                <a:gd name="connsiteY27" fmla="*/ 190671 h 253736"/>
                <a:gd name="connsiteX28" fmla="*/ 210588 w 320554"/>
                <a:gd name="connsiteY28" fmla="*/ 182432 h 253736"/>
                <a:gd name="connsiteX29" fmla="*/ 220799 w 320554"/>
                <a:gd name="connsiteY29" fmla="*/ 167030 h 253736"/>
                <a:gd name="connsiteX30" fmla="*/ 252022 w 320554"/>
                <a:gd name="connsiteY30" fmla="*/ 154800 h 253736"/>
                <a:gd name="connsiteX31" fmla="*/ 253174 w 320554"/>
                <a:gd name="connsiteY31" fmla="*/ 131778 h 253736"/>
                <a:gd name="connsiteX32" fmla="*/ 268624 w 320554"/>
                <a:gd name="connsiteY32" fmla="*/ 129054 h 253736"/>
                <a:gd name="connsiteX33" fmla="*/ 280711 w 320554"/>
                <a:gd name="connsiteY33" fmla="*/ 117472 h 253736"/>
                <a:gd name="connsiteX34" fmla="*/ 315658 w 320554"/>
                <a:gd name="connsiteY34" fmla="*/ 112185 h 253736"/>
                <a:gd name="connsiteX35" fmla="*/ 320554 w 320554"/>
                <a:gd name="connsiteY35" fmla="*/ 99946 h 25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20554" h="253736">
                  <a:moveTo>
                    <a:pt x="313515" y="93231"/>
                  </a:moveTo>
                  <a:lnTo>
                    <a:pt x="304295" y="59617"/>
                  </a:lnTo>
                  <a:lnTo>
                    <a:pt x="302705" y="40062"/>
                  </a:lnTo>
                  <a:lnTo>
                    <a:pt x="292637" y="19317"/>
                  </a:lnTo>
                  <a:lnTo>
                    <a:pt x="281035" y="18964"/>
                  </a:lnTo>
                  <a:lnTo>
                    <a:pt x="253374" y="11773"/>
                  </a:lnTo>
                  <a:lnTo>
                    <a:pt x="227971" y="14030"/>
                  </a:lnTo>
                  <a:lnTo>
                    <a:pt x="211874" y="162"/>
                  </a:lnTo>
                  <a:lnTo>
                    <a:pt x="192214" y="0"/>
                  </a:lnTo>
                  <a:lnTo>
                    <a:pt x="183823" y="20041"/>
                  </a:lnTo>
                  <a:lnTo>
                    <a:pt x="165973" y="53502"/>
                  </a:lnTo>
                  <a:lnTo>
                    <a:pt x="146170" y="66742"/>
                  </a:lnTo>
                  <a:lnTo>
                    <a:pt x="119377" y="81296"/>
                  </a:lnTo>
                  <a:lnTo>
                    <a:pt x="102193" y="102689"/>
                  </a:lnTo>
                  <a:lnTo>
                    <a:pt x="98612" y="119243"/>
                  </a:lnTo>
                  <a:lnTo>
                    <a:pt x="88468" y="146094"/>
                  </a:lnTo>
                  <a:lnTo>
                    <a:pt x="95145" y="184490"/>
                  </a:lnTo>
                  <a:lnTo>
                    <a:pt x="72847" y="209978"/>
                  </a:lnTo>
                  <a:lnTo>
                    <a:pt x="59455" y="218075"/>
                  </a:lnTo>
                  <a:lnTo>
                    <a:pt x="38414" y="238735"/>
                  </a:lnTo>
                  <a:lnTo>
                    <a:pt x="13583" y="242068"/>
                  </a:lnTo>
                  <a:lnTo>
                    <a:pt x="152" y="253603"/>
                  </a:lnTo>
                  <a:lnTo>
                    <a:pt x="0" y="253736"/>
                  </a:lnTo>
                  <a:lnTo>
                    <a:pt x="119158" y="253603"/>
                  </a:lnTo>
                  <a:lnTo>
                    <a:pt x="119158" y="253536"/>
                  </a:lnTo>
                  <a:lnTo>
                    <a:pt x="118929" y="217799"/>
                  </a:lnTo>
                  <a:lnTo>
                    <a:pt x="162058" y="195329"/>
                  </a:lnTo>
                  <a:lnTo>
                    <a:pt x="188728" y="190671"/>
                  </a:lnTo>
                  <a:lnTo>
                    <a:pt x="210588" y="182432"/>
                  </a:lnTo>
                  <a:lnTo>
                    <a:pt x="220799" y="167030"/>
                  </a:lnTo>
                  <a:lnTo>
                    <a:pt x="252022" y="154800"/>
                  </a:lnTo>
                  <a:lnTo>
                    <a:pt x="253174" y="131778"/>
                  </a:lnTo>
                  <a:lnTo>
                    <a:pt x="268624" y="129054"/>
                  </a:lnTo>
                  <a:lnTo>
                    <a:pt x="280711" y="117472"/>
                  </a:lnTo>
                  <a:lnTo>
                    <a:pt x="315658" y="112185"/>
                  </a:lnTo>
                  <a:lnTo>
                    <a:pt x="320554" y="9994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4DC9DAD-5F2B-BC45-A184-4BE9BBFF2DB1}"/>
                </a:ext>
              </a:extLst>
            </p:cNvPr>
            <p:cNvSpPr/>
            <p:nvPr/>
          </p:nvSpPr>
          <p:spPr>
            <a:xfrm>
              <a:off x="8952452" y="3985345"/>
              <a:ext cx="90944" cy="116281"/>
            </a:xfrm>
            <a:custGeom>
              <a:avLst/>
              <a:gdLst>
                <a:gd name="connsiteX0" fmla="*/ 0 w 90944"/>
                <a:gd name="connsiteY0" fmla="*/ 9868 h 116281"/>
                <a:gd name="connsiteX1" fmla="*/ 6372 w 90944"/>
                <a:gd name="connsiteY1" fmla="*/ 3972 h 116281"/>
                <a:gd name="connsiteX2" fmla="*/ 24117 w 90944"/>
                <a:gd name="connsiteY2" fmla="*/ 0 h 116281"/>
                <a:gd name="connsiteX3" fmla="*/ 43805 w 90944"/>
                <a:gd name="connsiteY3" fmla="*/ 12468 h 116281"/>
                <a:gd name="connsiteX4" fmla="*/ 54788 w 90944"/>
                <a:gd name="connsiteY4" fmla="*/ 13964 h 116281"/>
                <a:gd name="connsiteX5" fmla="*/ 66856 w 90944"/>
                <a:gd name="connsiteY5" fmla="*/ 24670 h 116281"/>
                <a:gd name="connsiteX6" fmla="*/ 64941 w 90944"/>
                <a:gd name="connsiteY6" fmla="*/ 38072 h 116281"/>
                <a:gd name="connsiteX7" fmla="*/ 74666 w 90944"/>
                <a:gd name="connsiteY7" fmla="*/ 44510 h 116281"/>
                <a:gd name="connsiteX8" fmla="*/ 78524 w 90944"/>
                <a:gd name="connsiteY8" fmla="*/ 60865 h 116281"/>
                <a:gd name="connsiteX9" fmla="*/ 87849 w 90944"/>
                <a:gd name="connsiteY9" fmla="*/ 70752 h 116281"/>
                <a:gd name="connsiteX10" fmla="*/ 85963 w 90944"/>
                <a:gd name="connsiteY10" fmla="*/ 76533 h 116281"/>
                <a:gd name="connsiteX11" fmla="*/ 90944 w 90944"/>
                <a:gd name="connsiteY11" fmla="*/ 80448 h 116281"/>
                <a:gd name="connsiteX12" fmla="*/ 83868 w 90944"/>
                <a:gd name="connsiteY12" fmla="*/ 83306 h 116281"/>
                <a:gd name="connsiteX13" fmla="*/ 68132 w 90944"/>
                <a:gd name="connsiteY13" fmla="*/ 82172 h 116281"/>
                <a:gd name="connsiteX14" fmla="*/ 65504 w 90944"/>
                <a:gd name="connsiteY14" fmla="*/ 76829 h 116281"/>
                <a:gd name="connsiteX15" fmla="*/ 59922 w 90944"/>
                <a:gd name="connsiteY15" fmla="*/ 79915 h 116281"/>
                <a:gd name="connsiteX16" fmla="*/ 61808 w 90944"/>
                <a:gd name="connsiteY16" fmla="*/ 86811 h 116281"/>
                <a:gd name="connsiteX17" fmla="*/ 54493 w 90944"/>
                <a:gd name="connsiteY17" fmla="*/ 99060 h 116281"/>
                <a:gd name="connsiteX18" fmla="*/ 49835 w 90944"/>
                <a:gd name="connsiteY18" fmla="*/ 112157 h 116281"/>
                <a:gd name="connsiteX19" fmla="*/ 43110 w 90944"/>
                <a:gd name="connsiteY19" fmla="*/ 116281 h 116281"/>
                <a:gd name="connsiteX20" fmla="*/ 38328 w 90944"/>
                <a:gd name="connsiteY20" fmla="*/ 98888 h 116281"/>
                <a:gd name="connsiteX21" fmla="*/ 41138 w 90944"/>
                <a:gd name="connsiteY21" fmla="*/ 82467 h 116281"/>
                <a:gd name="connsiteX22" fmla="*/ 40291 w 90944"/>
                <a:gd name="connsiteY22" fmla="*/ 65465 h 116281"/>
                <a:gd name="connsiteX23" fmla="*/ 24879 w 90944"/>
                <a:gd name="connsiteY23" fmla="*/ 42205 h 116281"/>
                <a:gd name="connsiteX24" fmla="*/ 16411 w 90944"/>
                <a:gd name="connsiteY24" fmla="*/ 25556 h 116281"/>
                <a:gd name="connsiteX25" fmla="*/ 8134 w 90944"/>
                <a:gd name="connsiteY25" fmla="*/ 13764 h 116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0944" h="116281">
                  <a:moveTo>
                    <a:pt x="0" y="9868"/>
                  </a:moveTo>
                  <a:lnTo>
                    <a:pt x="6372" y="3972"/>
                  </a:lnTo>
                  <a:lnTo>
                    <a:pt x="24117" y="0"/>
                  </a:lnTo>
                  <a:lnTo>
                    <a:pt x="43805" y="12468"/>
                  </a:lnTo>
                  <a:lnTo>
                    <a:pt x="54788" y="13964"/>
                  </a:lnTo>
                  <a:lnTo>
                    <a:pt x="66856" y="24670"/>
                  </a:lnTo>
                  <a:lnTo>
                    <a:pt x="64941" y="38072"/>
                  </a:lnTo>
                  <a:lnTo>
                    <a:pt x="74666" y="44510"/>
                  </a:lnTo>
                  <a:lnTo>
                    <a:pt x="78524" y="60865"/>
                  </a:lnTo>
                  <a:lnTo>
                    <a:pt x="87849" y="70752"/>
                  </a:lnTo>
                  <a:lnTo>
                    <a:pt x="85963" y="76533"/>
                  </a:lnTo>
                  <a:lnTo>
                    <a:pt x="90944" y="80448"/>
                  </a:lnTo>
                  <a:lnTo>
                    <a:pt x="83868" y="83306"/>
                  </a:lnTo>
                  <a:lnTo>
                    <a:pt x="68132" y="82172"/>
                  </a:lnTo>
                  <a:lnTo>
                    <a:pt x="65504" y="76829"/>
                  </a:lnTo>
                  <a:lnTo>
                    <a:pt x="59922" y="79915"/>
                  </a:lnTo>
                  <a:lnTo>
                    <a:pt x="61808" y="86811"/>
                  </a:lnTo>
                  <a:lnTo>
                    <a:pt x="54493" y="99060"/>
                  </a:lnTo>
                  <a:lnTo>
                    <a:pt x="49835" y="112157"/>
                  </a:lnTo>
                  <a:lnTo>
                    <a:pt x="43110" y="116281"/>
                  </a:lnTo>
                  <a:lnTo>
                    <a:pt x="38328" y="98888"/>
                  </a:lnTo>
                  <a:lnTo>
                    <a:pt x="41138" y="82467"/>
                  </a:lnTo>
                  <a:lnTo>
                    <a:pt x="40291" y="65465"/>
                  </a:lnTo>
                  <a:lnTo>
                    <a:pt x="24879" y="42205"/>
                  </a:lnTo>
                  <a:lnTo>
                    <a:pt x="16411" y="25556"/>
                  </a:lnTo>
                  <a:lnTo>
                    <a:pt x="8134" y="1376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B2837A04-450F-7047-A9C0-DE9ED79A48D1}"/>
                </a:ext>
              </a:extLst>
            </p:cNvPr>
            <p:cNvSpPr/>
            <p:nvPr/>
          </p:nvSpPr>
          <p:spPr>
            <a:xfrm>
              <a:off x="8734272" y="4174940"/>
              <a:ext cx="50473" cy="59617"/>
            </a:xfrm>
            <a:custGeom>
              <a:avLst/>
              <a:gdLst>
                <a:gd name="connsiteX0" fmla="*/ 36100 w 50473"/>
                <a:gd name="connsiteY0" fmla="*/ 37271 h 59617"/>
                <a:gd name="connsiteX1" fmla="*/ 34404 w 50473"/>
                <a:gd name="connsiteY1" fmla="*/ 30461 h 59617"/>
                <a:gd name="connsiteX2" fmla="*/ 22822 w 50473"/>
                <a:gd name="connsiteY2" fmla="*/ 48225 h 59617"/>
                <a:gd name="connsiteX3" fmla="*/ 24612 w 50473"/>
                <a:gd name="connsiteY3" fmla="*/ 59617 h 59617"/>
                <a:gd name="connsiteX4" fmla="*/ 19022 w 50473"/>
                <a:gd name="connsiteY4" fmla="*/ 56855 h 59617"/>
                <a:gd name="connsiteX5" fmla="*/ 11544 w 50473"/>
                <a:gd name="connsiteY5" fmla="*/ 45139 h 59617"/>
                <a:gd name="connsiteX6" fmla="*/ 0 w 50473"/>
                <a:gd name="connsiteY6" fmla="*/ 37986 h 59617"/>
                <a:gd name="connsiteX7" fmla="*/ 2934 w 50473"/>
                <a:gd name="connsiteY7" fmla="*/ 31852 h 59617"/>
                <a:gd name="connsiteX8" fmla="*/ 6848 w 50473"/>
                <a:gd name="connsiteY8" fmla="*/ 11859 h 59617"/>
                <a:gd name="connsiteX9" fmla="*/ 15535 w 50473"/>
                <a:gd name="connsiteY9" fmla="*/ 3353 h 59617"/>
                <a:gd name="connsiteX10" fmla="*/ 20526 w 50473"/>
                <a:gd name="connsiteY10" fmla="*/ 0 h 59617"/>
                <a:gd name="connsiteX11" fmla="*/ 27613 w 50473"/>
                <a:gd name="connsiteY11" fmla="*/ 6296 h 59617"/>
                <a:gd name="connsiteX12" fmla="*/ 31509 w 50473"/>
                <a:gd name="connsiteY12" fmla="*/ 11354 h 59617"/>
                <a:gd name="connsiteX13" fmla="*/ 40291 w 50473"/>
                <a:gd name="connsiteY13" fmla="*/ 15288 h 59617"/>
                <a:gd name="connsiteX14" fmla="*/ 50473 w 50473"/>
                <a:gd name="connsiteY14" fmla="*/ 22841 h 59617"/>
                <a:gd name="connsiteX15" fmla="*/ 48273 w 50473"/>
                <a:gd name="connsiteY15" fmla="*/ 25956 h 59617"/>
                <a:gd name="connsiteX16" fmla="*/ 43282 w 50473"/>
                <a:gd name="connsiteY16" fmla="*/ 34071 h 5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473" h="59617">
                  <a:moveTo>
                    <a:pt x="36100" y="37271"/>
                  </a:moveTo>
                  <a:lnTo>
                    <a:pt x="34404" y="30461"/>
                  </a:lnTo>
                  <a:lnTo>
                    <a:pt x="22822" y="48225"/>
                  </a:lnTo>
                  <a:lnTo>
                    <a:pt x="24612" y="59617"/>
                  </a:lnTo>
                  <a:lnTo>
                    <a:pt x="19022" y="56855"/>
                  </a:lnTo>
                  <a:lnTo>
                    <a:pt x="11544" y="45139"/>
                  </a:lnTo>
                  <a:lnTo>
                    <a:pt x="0" y="37986"/>
                  </a:lnTo>
                  <a:lnTo>
                    <a:pt x="2934" y="31852"/>
                  </a:lnTo>
                  <a:lnTo>
                    <a:pt x="6848" y="11859"/>
                  </a:lnTo>
                  <a:lnTo>
                    <a:pt x="15535" y="3353"/>
                  </a:lnTo>
                  <a:lnTo>
                    <a:pt x="20526" y="0"/>
                  </a:lnTo>
                  <a:lnTo>
                    <a:pt x="27613" y="6296"/>
                  </a:lnTo>
                  <a:lnTo>
                    <a:pt x="31509" y="11354"/>
                  </a:lnTo>
                  <a:lnTo>
                    <a:pt x="40291" y="15288"/>
                  </a:lnTo>
                  <a:lnTo>
                    <a:pt x="50473" y="22841"/>
                  </a:lnTo>
                  <a:lnTo>
                    <a:pt x="48273" y="25956"/>
                  </a:lnTo>
                  <a:lnTo>
                    <a:pt x="43282" y="3407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87FB7D62-0B19-484B-8735-43F8B87F5E74}"/>
                </a:ext>
              </a:extLst>
            </p:cNvPr>
            <p:cNvSpPr/>
            <p:nvPr/>
          </p:nvSpPr>
          <p:spPr>
            <a:xfrm>
              <a:off x="9396707" y="5783313"/>
              <a:ext cx="192881" cy="381438"/>
            </a:xfrm>
            <a:custGeom>
              <a:avLst/>
              <a:gdLst>
                <a:gd name="connsiteX0" fmla="*/ 167973 w 192881"/>
                <a:gd name="connsiteY0" fmla="*/ 11659 h 381438"/>
                <a:gd name="connsiteX1" fmla="*/ 175060 w 192881"/>
                <a:gd name="connsiteY1" fmla="*/ 23231 h 381438"/>
                <a:gd name="connsiteX2" fmla="*/ 181670 w 192881"/>
                <a:gd name="connsiteY2" fmla="*/ 41234 h 381438"/>
                <a:gd name="connsiteX3" fmla="*/ 185976 w 192881"/>
                <a:gd name="connsiteY3" fmla="*/ 74162 h 381438"/>
                <a:gd name="connsiteX4" fmla="*/ 192881 w 192881"/>
                <a:gd name="connsiteY4" fmla="*/ 87011 h 381438"/>
                <a:gd name="connsiteX5" fmla="*/ 190233 w 192881"/>
                <a:gd name="connsiteY5" fmla="*/ 100212 h 381438"/>
                <a:gd name="connsiteX6" fmla="*/ 185509 w 192881"/>
                <a:gd name="connsiteY6" fmla="*/ 108337 h 381438"/>
                <a:gd name="connsiteX7" fmla="*/ 176441 w 192881"/>
                <a:gd name="connsiteY7" fmla="*/ 92183 h 381438"/>
                <a:gd name="connsiteX8" fmla="*/ 171412 w 192881"/>
                <a:gd name="connsiteY8" fmla="*/ 100336 h 381438"/>
                <a:gd name="connsiteX9" fmla="*/ 176517 w 192881"/>
                <a:gd name="connsiteY9" fmla="*/ 120796 h 381438"/>
                <a:gd name="connsiteX10" fmla="*/ 174136 w 192881"/>
                <a:gd name="connsiteY10" fmla="*/ 132540 h 381438"/>
                <a:gd name="connsiteX11" fmla="*/ 166773 w 192881"/>
                <a:gd name="connsiteY11" fmla="*/ 138951 h 381438"/>
                <a:gd name="connsiteX12" fmla="*/ 165087 w 192881"/>
                <a:gd name="connsiteY12" fmla="*/ 162535 h 381438"/>
                <a:gd name="connsiteX13" fmla="*/ 154571 w 192881"/>
                <a:gd name="connsiteY13" fmla="*/ 195177 h 381438"/>
                <a:gd name="connsiteX14" fmla="*/ 141398 w 192881"/>
                <a:gd name="connsiteY14" fmla="*/ 234058 h 381438"/>
                <a:gd name="connsiteX15" fmla="*/ 124901 w 192881"/>
                <a:gd name="connsiteY15" fmla="*/ 288112 h 381438"/>
                <a:gd name="connsiteX16" fmla="*/ 114671 w 192881"/>
                <a:gd name="connsiteY16" fmla="*/ 328250 h 381438"/>
                <a:gd name="connsiteX17" fmla="*/ 102603 w 192881"/>
                <a:gd name="connsiteY17" fmla="*/ 362065 h 381438"/>
                <a:gd name="connsiteX18" fmla="*/ 80876 w 192881"/>
                <a:gd name="connsiteY18" fmla="*/ 369008 h 381438"/>
                <a:gd name="connsiteX19" fmla="*/ 57569 w 192881"/>
                <a:gd name="connsiteY19" fmla="*/ 381438 h 381438"/>
                <a:gd name="connsiteX20" fmla="*/ 42186 w 192881"/>
                <a:gd name="connsiteY20" fmla="*/ 373932 h 381438"/>
                <a:gd name="connsiteX21" fmla="*/ 20984 w 192881"/>
                <a:gd name="connsiteY21" fmla="*/ 363427 h 381438"/>
                <a:gd name="connsiteX22" fmla="*/ 13611 w 192881"/>
                <a:gd name="connsiteY22" fmla="*/ 348006 h 381438"/>
                <a:gd name="connsiteX23" fmla="*/ 11849 w 192881"/>
                <a:gd name="connsiteY23" fmla="*/ 322221 h 381438"/>
                <a:gd name="connsiteX24" fmla="*/ 2448 w 192881"/>
                <a:gd name="connsiteY24" fmla="*/ 299190 h 381438"/>
                <a:gd name="connsiteX25" fmla="*/ 0 w 192881"/>
                <a:gd name="connsiteY25" fmla="*/ 278530 h 381438"/>
                <a:gd name="connsiteX26" fmla="*/ 4791 w 192881"/>
                <a:gd name="connsiteY26" fmla="*/ 257927 h 381438"/>
                <a:gd name="connsiteX27" fmla="*/ 17078 w 192881"/>
                <a:gd name="connsiteY27" fmla="*/ 252993 h 381438"/>
                <a:gd name="connsiteX28" fmla="*/ 17154 w 192881"/>
                <a:gd name="connsiteY28" fmla="*/ 243526 h 381438"/>
                <a:gd name="connsiteX29" fmla="*/ 29918 w 192881"/>
                <a:gd name="connsiteY29" fmla="*/ 222047 h 381438"/>
                <a:gd name="connsiteX30" fmla="*/ 32328 w 192881"/>
                <a:gd name="connsiteY30" fmla="*/ 204083 h 381438"/>
                <a:gd name="connsiteX31" fmla="*/ 26127 w 192881"/>
                <a:gd name="connsiteY31" fmla="*/ 190767 h 381438"/>
                <a:gd name="connsiteX32" fmla="*/ 21069 w 192881"/>
                <a:gd name="connsiteY32" fmla="*/ 173098 h 381438"/>
                <a:gd name="connsiteX33" fmla="*/ 18935 w 192881"/>
                <a:gd name="connsiteY33" fmla="*/ 147399 h 381438"/>
                <a:gd name="connsiteX34" fmla="*/ 28270 w 192881"/>
                <a:gd name="connsiteY34" fmla="*/ 131864 h 381438"/>
                <a:gd name="connsiteX35" fmla="*/ 31852 w 192881"/>
                <a:gd name="connsiteY35" fmla="*/ 114300 h 381438"/>
                <a:gd name="connsiteX36" fmla="*/ 45158 w 192881"/>
                <a:gd name="connsiteY36" fmla="*/ 113281 h 381438"/>
                <a:gd name="connsiteX37" fmla="*/ 60055 w 192881"/>
                <a:gd name="connsiteY37" fmla="*/ 107623 h 381438"/>
                <a:gd name="connsiteX38" fmla="*/ 69942 w 192881"/>
                <a:gd name="connsiteY38" fmla="*/ 102632 h 381438"/>
                <a:gd name="connsiteX39" fmla="*/ 81667 w 192881"/>
                <a:gd name="connsiteY39" fmla="*/ 102260 h 381438"/>
                <a:gd name="connsiteX40" fmla="*/ 96898 w 192881"/>
                <a:gd name="connsiteY40" fmla="*/ 86563 h 381438"/>
                <a:gd name="connsiteX41" fmla="*/ 118872 w 192881"/>
                <a:gd name="connsiteY41" fmla="*/ 69647 h 381438"/>
                <a:gd name="connsiteX42" fmla="*/ 126892 w 192881"/>
                <a:gd name="connsiteY42" fmla="*/ 55874 h 381438"/>
                <a:gd name="connsiteX43" fmla="*/ 123254 w 192881"/>
                <a:gd name="connsiteY43" fmla="*/ 44187 h 381438"/>
                <a:gd name="connsiteX44" fmla="*/ 134598 w 192881"/>
                <a:gd name="connsiteY44" fmla="*/ 47473 h 381438"/>
                <a:gd name="connsiteX45" fmla="*/ 149314 w 192881"/>
                <a:gd name="connsiteY45" fmla="*/ 28508 h 381438"/>
                <a:gd name="connsiteX46" fmla="*/ 149809 w 192881"/>
                <a:gd name="connsiteY46" fmla="*/ 12144 h 381438"/>
                <a:gd name="connsiteX47" fmla="*/ 158658 w 192881"/>
                <a:gd name="connsiteY47" fmla="*/ 0 h 3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92881" h="381438">
                  <a:moveTo>
                    <a:pt x="167973" y="11659"/>
                  </a:moveTo>
                  <a:lnTo>
                    <a:pt x="175060" y="23231"/>
                  </a:lnTo>
                  <a:lnTo>
                    <a:pt x="181670" y="41234"/>
                  </a:lnTo>
                  <a:lnTo>
                    <a:pt x="185976" y="74162"/>
                  </a:lnTo>
                  <a:lnTo>
                    <a:pt x="192881" y="87011"/>
                  </a:lnTo>
                  <a:lnTo>
                    <a:pt x="190233" y="100212"/>
                  </a:lnTo>
                  <a:lnTo>
                    <a:pt x="185509" y="108337"/>
                  </a:lnTo>
                  <a:lnTo>
                    <a:pt x="176441" y="92183"/>
                  </a:lnTo>
                  <a:lnTo>
                    <a:pt x="171412" y="100336"/>
                  </a:lnTo>
                  <a:lnTo>
                    <a:pt x="176517" y="120796"/>
                  </a:lnTo>
                  <a:lnTo>
                    <a:pt x="174136" y="132540"/>
                  </a:lnTo>
                  <a:lnTo>
                    <a:pt x="166773" y="138951"/>
                  </a:lnTo>
                  <a:lnTo>
                    <a:pt x="165087" y="162535"/>
                  </a:lnTo>
                  <a:lnTo>
                    <a:pt x="154571" y="195177"/>
                  </a:lnTo>
                  <a:lnTo>
                    <a:pt x="141398" y="234058"/>
                  </a:lnTo>
                  <a:lnTo>
                    <a:pt x="124901" y="288112"/>
                  </a:lnTo>
                  <a:lnTo>
                    <a:pt x="114671" y="328250"/>
                  </a:lnTo>
                  <a:lnTo>
                    <a:pt x="102603" y="362065"/>
                  </a:lnTo>
                  <a:lnTo>
                    <a:pt x="80876" y="369008"/>
                  </a:lnTo>
                  <a:lnTo>
                    <a:pt x="57569" y="381438"/>
                  </a:lnTo>
                  <a:lnTo>
                    <a:pt x="42186" y="373932"/>
                  </a:lnTo>
                  <a:lnTo>
                    <a:pt x="20984" y="363427"/>
                  </a:lnTo>
                  <a:lnTo>
                    <a:pt x="13611" y="348006"/>
                  </a:lnTo>
                  <a:lnTo>
                    <a:pt x="11849" y="322221"/>
                  </a:lnTo>
                  <a:lnTo>
                    <a:pt x="2448" y="299190"/>
                  </a:lnTo>
                  <a:lnTo>
                    <a:pt x="0" y="278530"/>
                  </a:lnTo>
                  <a:lnTo>
                    <a:pt x="4791" y="257927"/>
                  </a:lnTo>
                  <a:lnTo>
                    <a:pt x="17078" y="252993"/>
                  </a:lnTo>
                  <a:lnTo>
                    <a:pt x="17154" y="243526"/>
                  </a:lnTo>
                  <a:lnTo>
                    <a:pt x="29918" y="222047"/>
                  </a:lnTo>
                  <a:lnTo>
                    <a:pt x="32328" y="204083"/>
                  </a:lnTo>
                  <a:lnTo>
                    <a:pt x="26127" y="190767"/>
                  </a:lnTo>
                  <a:lnTo>
                    <a:pt x="21069" y="173098"/>
                  </a:lnTo>
                  <a:lnTo>
                    <a:pt x="18935" y="147399"/>
                  </a:lnTo>
                  <a:lnTo>
                    <a:pt x="28270" y="131864"/>
                  </a:lnTo>
                  <a:lnTo>
                    <a:pt x="31852" y="114300"/>
                  </a:lnTo>
                  <a:lnTo>
                    <a:pt x="45158" y="113281"/>
                  </a:lnTo>
                  <a:lnTo>
                    <a:pt x="60055" y="107623"/>
                  </a:lnTo>
                  <a:lnTo>
                    <a:pt x="69942" y="102632"/>
                  </a:lnTo>
                  <a:lnTo>
                    <a:pt x="81667" y="102260"/>
                  </a:lnTo>
                  <a:lnTo>
                    <a:pt x="96898" y="86563"/>
                  </a:lnTo>
                  <a:lnTo>
                    <a:pt x="118872" y="69647"/>
                  </a:lnTo>
                  <a:lnTo>
                    <a:pt x="126892" y="55874"/>
                  </a:lnTo>
                  <a:lnTo>
                    <a:pt x="123254" y="44187"/>
                  </a:lnTo>
                  <a:lnTo>
                    <a:pt x="134598" y="47473"/>
                  </a:lnTo>
                  <a:lnTo>
                    <a:pt x="149314" y="28508"/>
                  </a:lnTo>
                  <a:lnTo>
                    <a:pt x="149809" y="12144"/>
                  </a:lnTo>
                  <a:lnTo>
                    <a:pt x="158658" y="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4CADA57F-336A-A846-96A9-EA10F99E3B16}"/>
                </a:ext>
              </a:extLst>
            </p:cNvPr>
            <p:cNvSpPr/>
            <p:nvPr/>
          </p:nvSpPr>
          <p:spPr>
            <a:xfrm>
              <a:off x="8788031" y="4218689"/>
              <a:ext cx="66484" cy="52558"/>
            </a:xfrm>
            <a:custGeom>
              <a:avLst/>
              <a:gdLst>
                <a:gd name="connsiteX0" fmla="*/ 3400 w 66484"/>
                <a:gd name="connsiteY0" fmla="*/ 16669 h 52558"/>
                <a:gd name="connsiteX1" fmla="*/ 6791 w 66484"/>
                <a:gd name="connsiteY1" fmla="*/ 16964 h 52558"/>
                <a:gd name="connsiteX2" fmla="*/ 7991 w 66484"/>
                <a:gd name="connsiteY2" fmla="*/ 9630 h 52558"/>
                <a:gd name="connsiteX3" fmla="*/ 23765 w 66484"/>
                <a:gd name="connsiteY3" fmla="*/ 4076 h 52558"/>
                <a:gd name="connsiteX4" fmla="*/ 29737 w 66484"/>
                <a:gd name="connsiteY4" fmla="*/ 2695 h 52558"/>
                <a:gd name="connsiteX5" fmla="*/ 38834 w 66484"/>
                <a:gd name="connsiteY5" fmla="*/ 600 h 52558"/>
                <a:gd name="connsiteX6" fmla="*/ 51216 w 66484"/>
                <a:gd name="connsiteY6" fmla="*/ 0 h 52558"/>
                <a:gd name="connsiteX7" fmla="*/ 64589 w 66484"/>
                <a:gd name="connsiteY7" fmla="*/ 11516 h 52558"/>
                <a:gd name="connsiteX8" fmla="*/ 66484 w 66484"/>
                <a:gd name="connsiteY8" fmla="*/ 35071 h 52558"/>
                <a:gd name="connsiteX9" fmla="*/ 61398 w 66484"/>
                <a:gd name="connsiteY9" fmla="*/ 36252 h 52558"/>
                <a:gd name="connsiteX10" fmla="*/ 56998 w 66484"/>
                <a:gd name="connsiteY10" fmla="*/ 42415 h 52558"/>
                <a:gd name="connsiteX11" fmla="*/ 42529 w 66484"/>
                <a:gd name="connsiteY11" fmla="*/ 41729 h 52558"/>
                <a:gd name="connsiteX12" fmla="*/ 32347 w 66484"/>
                <a:gd name="connsiteY12" fmla="*/ 49444 h 52558"/>
                <a:gd name="connsiteX13" fmla="*/ 14878 w 66484"/>
                <a:gd name="connsiteY13" fmla="*/ 52559 h 52558"/>
                <a:gd name="connsiteX14" fmla="*/ 3800 w 66484"/>
                <a:gd name="connsiteY14" fmla="*/ 43977 h 52558"/>
                <a:gd name="connsiteX15" fmla="*/ 0 w 66484"/>
                <a:gd name="connsiteY15" fmla="*/ 28794 h 5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6484" h="52558">
                  <a:moveTo>
                    <a:pt x="3400" y="16669"/>
                  </a:moveTo>
                  <a:lnTo>
                    <a:pt x="6791" y="16964"/>
                  </a:lnTo>
                  <a:lnTo>
                    <a:pt x="7991" y="9630"/>
                  </a:lnTo>
                  <a:lnTo>
                    <a:pt x="23765" y="4076"/>
                  </a:lnTo>
                  <a:lnTo>
                    <a:pt x="29737" y="2695"/>
                  </a:lnTo>
                  <a:lnTo>
                    <a:pt x="38834" y="600"/>
                  </a:lnTo>
                  <a:lnTo>
                    <a:pt x="51216" y="0"/>
                  </a:lnTo>
                  <a:lnTo>
                    <a:pt x="64589" y="11516"/>
                  </a:lnTo>
                  <a:lnTo>
                    <a:pt x="66484" y="35071"/>
                  </a:lnTo>
                  <a:lnTo>
                    <a:pt x="61398" y="36252"/>
                  </a:lnTo>
                  <a:lnTo>
                    <a:pt x="56998" y="42415"/>
                  </a:lnTo>
                  <a:lnTo>
                    <a:pt x="42529" y="41729"/>
                  </a:lnTo>
                  <a:lnTo>
                    <a:pt x="32347" y="49444"/>
                  </a:lnTo>
                  <a:lnTo>
                    <a:pt x="14878" y="52559"/>
                  </a:lnTo>
                  <a:lnTo>
                    <a:pt x="3800" y="43977"/>
                  </a:lnTo>
                  <a:lnTo>
                    <a:pt x="0" y="2879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7CBE9660-149E-B64C-95AB-4BA59EFA7452}"/>
                </a:ext>
              </a:extLst>
            </p:cNvPr>
            <p:cNvSpPr/>
            <p:nvPr/>
          </p:nvSpPr>
          <p:spPr>
            <a:xfrm>
              <a:off x="7916494" y="4776644"/>
              <a:ext cx="439083" cy="415594"/>
            </a:xfrm>
            <a:custGeom>
              <a:avLst/>
              <a:gdLst>
                <a:gd name="connsiteX0" fmla="*/ 0 w 439083"/>
                <a:gd name="connsiteY0" fmla="*/ 292761 h 415594"/>
                <a:gd name="connsiteX1" fmla="*/ 8992 w 439083"/>
                <a:gd name="connsiteY1" fmla="*/ 287760 h 415594"/>
                <a:gd name="connsiteX2" fmla="*/ 13478 w 439083"/>
                <a:gd name="connsiteY2" fmla="*/ 271567 h 415594"/>
                <a:gd name="connsiteX3" fmla="*/ 21946 w 439083"/>
                <a:gd name="connsiteY3" fmla="*/ 270939 h 415594"/>
                <a:gd name="connsiteX4" fmla="*/ 40596 w 439083"/>
                <a:gd name="connsiteY4" fmla="*/ 278597 h 415594"/>
                <a:gd name="connsiteX5" fmla="*/ 55655 w 439083"/>
                <a:gd name="connsiteY5" fmla="*/ 273158 h 415594"/>
                <a:gd name="connsiteX6" fmla="*/ 65980 w 439083"/>
                <a:gd name="connsiteY6" fmla="*/ 274977 h 415594"/>
                <a:gd name="connsiteX7" fmla="*/ 69990 w 439083"/>
                <a:gd name="connsiteY7" fmla="*/ 268862 h 415594"/>
                <a:gd name="connsiteX8" fmla="*/ 177146 w 439083"/>
                <a:gd name="connsiteY8" fmla="*/ 268443 h 415594"/>
                <a:gd name="connsiteX9" fmla="*/ 183090 w 439083"/>
                <a:gd name="connsiteY9" fmla="*/ 249127 h 415594"/>
                <a:gd name="connsiteX10" fmla="*/ 178461 w 439083"/>
                <a:gd name="connsiteY10" fmla="*/ 245717 h 415594"/>
                <a:gd name="connsiteX11" fmla="*/ 165573 w 439083"/>
                <a:gd name="connsiteY11" fmla="*/ 124892 h 415594"/>
                <a:gd name="connsiteX12" fmla="*/ 152686 w 439083"/>
                <a:gd name="connsiteY12" fmla="*/ 533 h 415594"/>
                <a:gd name="connsiteX13" fmla="*/ 193558 w 439083"/>
                <a:gd name="connsiteY13" fmla="*/ 0 h 415594"/>
                <a:gd name="connsiteX14" fmla="*/ 283645 w 439083"/>
                <a:gd name="connsiteY14" fmla="*/ 63380 h 415594"/>
                <a:gd name="connsiteX15" fmla="*/ 373732 w 439083"/>
                <a:gd name="connsiteY15" fmla="*/ 125740 h 415594"/>
                <a:gd name="connsiteX16" fmla="*/ 380086 w 439083"/>
                <a:gd name="connsiteY16" fmla="*/ 139008 h 415594"/>
                <a:gd name="connsiteX17" fmla="*/ 396707 w 439083"/>
                <a:gd name="connsiteY17" fmla="*/ 147095 h 415594"/>
                <a:gd name="connsiteX18" fmla="*/ 409080 w 439083"/>
                <a:gd name="connsiteY18" fmla="*/ 151676 h 415594"/>
                <a:gd name="connsiteX19" fmla="*/ 409385 w 439083"/>
                <a:gd name="connsiteY19" fmla="*/ 169583 h 415594"/>
                <a:gd name="connsiteX20" fmla="*/ 439007 w 439083"/>
                <a:gd name="connsiteY20" fmla="*/ 166831 h 415594"/>
                <a:gd name="connsiteX21" fmla="*/ 439084 w 439083"/>
                <a:gd name="connsiteY21" fmla="*/ 231124 h 415594"/>
                <a:gd name="connsiteX22" fmla="*/ 424482 w 439083"/>
                <a:gd name="connsiteY22" fmla="*/ 249612 h 415594"/>
                <a:gd name="connsiteX23" fmla="*/ 422205 w 439083"/>
                <a:gd name="connsiteY23" fmla="*/ 266615 h 415594"/>
                <a:gd name="connsiteX24" fmla="*/ 398479 w 439083"/>
                <a:gd name="connsiteY24" fmla="*/ 270986 h 415594"/>
                <a:gd name="connsiteX25" fmla="*/ 362045 w 439083"/>
                <a:gd name="connsiteY25" fmla="*/ 273349 h 415594"/>
                <a:gd name="connsiteX26" fmla="*/ 352168 w 439083"/>
                <a:gd name="connsiteY26" fmla="*/ 283112 h 415594"/>
                <a:gd name="connsiteX27" fmla="*/ 335051 w 439083"/>
                <a:gd name="connsiteY27" fmla="*/ 284197 h 415594"/>
                <a:gd name="connsiteX28" fmla="*/ 317926 w 439083"/>
                <a:gd name="connsiteY28" fmla="*/ 284321 h 415594"/>
                <a:gd name="connsiteX29" fmla="*/ 311268 w 439083"/>
                <a:gd name="connsiteY29" fmla="*/ 279054 h 415594"/>
                <a:gd name="connsiteX30" fmla="*/ 296561 w 439083"/>
                <a:gd name="connsiteY30" fmla="*/ 282959 h 415594"/>
                <a:gd name="connsiteX31" fmla="*/ 271606 w 439083"/>
                <a:gd name="connsiteY31" fmla="*/ 294351 h 415594"/>
                <a:gd name="connsiteX32" fmla="*/ 266500 w 439083"/>
                <a:gd name="connsiteY32" fmla="*/ 302914 h 415594"/>
                <a:gd name="connsiteX33" fmla="*/ 245783 w 439083"/>
                <a:gd name="connsiteY33" fmla="*/ 315173 h 415594"/>
                <a:gd name="connsiteX34" fmla="*/ 242154 w 439083"/>
                <a:gd name="connsiteY34" fmla="*/ 322193 h 415594"/>
                <a:gd name="connsiteX35" fmla="*/ 230953 w 439083"/>
                <a:gd name="connsiteY35" fmla="*/ 327746 h 415594"/>
                <a:gd name="connsiteX36" fmla="*/ 218046 w 439083"/>
                <a:gd name="connsiteY36" fmla="*/ 324069 h 415594"/>
                <a:gd name="connsiteX37" fmla="*/ 210722 w 439083"/>
                <a:gd name="connsiteY37" fmla="*/ 330727 h 415594"/>
                <a:gd name="connsiteX38" fmla="*/ 206807 w 439083"/>
                <a:gd name="connsiteY38" fmla="*/ 349396 h 415594"/>
                <a:gd name="connsiteX39" fmla="*/ 185604 w 439083"/>
                <a:gd name="connsiteY39" fmla="*/ 371885 h 415594"/>
                <a:gd name="connsiteX40" fmla="*/ 186223 w 439083"/>
                <a:gd name="connsiteY40" fmla="*/ 381057 h 415594"/>
                <a:gd name="connsiteX41" fmla="*/ 178937 w 439083"/>
                <a:gd name="connsiteY41" fmla="*/ 392525 h 415594"/>
                <a:gd name="connsiteX42" fmla="*/ 180708 w 439083"/>
                <a:gd name="connsiteY42" fmla="*/ 408204 h 415594"/>
                <a:gd name="connsiteX43" fmla="*/ 169688 w 439083"/>
                <a:gd name="connsiteY43" fmla="*/ 412195 h 415594"/>
                <a:gd name="connsiteX44" fmla="*/ 163459 w 439083"/>
                <a:gd name="connsiteY44" fmla="*/ 415595 h 415594"/>
                <a:gd name="connsiteX45" fmla="*/ 159315 w 439083"/>
                <a:gd name="connsiteY45" fmla="*/ 404060 h 415594"/>
                <a:gd name="connsiteX46" fmla="*/ 151610 w 439083"/>
                <a:gd name="connsiteY46" fmla="*/ 407108 h 415594"/>
                <a:gd name="connsiteX47" fmla="*/ 146999 w 439083"/>
                <a:gd name="connsiteY47" fmla="*/ 406575 h 415594"/>
                <a:gd name="connsiteX48" fmla="*/ 142085 w 439083"/>
                <a:gd name="connsiteY48" fmla="*/ 414452 h 415594"/>
                <a:gd name="connsiteX49" fmla="*/ 121463 w 439083"/>
                <a:gd name="connsiteY49" fmla="*/ 414233 h 415594"/>
                <a:gd name="connsiteX50" fmla="*/ 114072 w 439083"/>
                <a:gd name="connsiteY50" fmla="*/ 410175 h 415594"/>
                <a:gd name="connsiteX51" fmla="*/ 110585 w 439083"/>
                <a:gd name="connsiteY51" fmla="*/ 412633 h 415594"/>
                <a:gd name="connsiteX52" fmla="*/ 102432 w 439083"/>
                <a:gd name="connsiteY52" fmla="*/ 404851 h 415594"/>
                <a:gd name="connsiteX53" fmla="*/ 103842 w 439083"/>
                <a:gd name="connsiteY53" fmla="*/ 396812 h 415594"/>
                <a:gd name="connsiteX54" fmla="*/ 100508 w 439083"/>
                <a:gd name="connsiteY54" fmla="*/ 393659 h 415594"/>
                <a:gd name="connsiteX55" fmla="*/ 94822 w 439083"/>
                <a:gd name="connsiteY55" fmla="*/ 396316 h 415594"/>
                <a:gd name="connsiteX56" fmla="*/ 95860 w 439083"/>
                <a:gd name="connsiteY56" fmla="*/ 387525 h 415594"/>
                <a:gd name="connsiteX57" fmla="*/ 101337 w 439083"/>
                <a:gd name="connsiteY57" fmla="*/ 380562 h 415594"/>
                <a:gd name="connsiteX58" fmla="*/ 90392 w 439083"/>
                <a:gd name="connsiteY58" fmla="*/ 369218 h 415594"/>
                <a:gd name="connsiteX59" fmla="*/ 87211 w 439083"/>
                <a:gd name="connsiteY59" fmla="*/ 361731 h 415594"/>
                <a:gd name="connsiteX60" fmla="*/ 81277 w 439083"/>
                <a:gd name="connsiteY60" fmla="*/ 355768 h 415594"/>
                <a:gd name="connsiteX61" fmla="*/ 75933 w 439083"/>
                <a:gd name="connsiteY61" fmla="*/ 355054 h 415594"/>
                <a:gd name="connsiteX62" fmla="*/ 69513 w 439083"/>
                <a:gd name="connsiteY62" fmla="*/ 358855 h 415594"/>
                <a:gd name="connsiteX63" fmla="*/ 60884 w 439083"/>
                <a:gd name="connsiteY63" fmla="*/ 362493 h 415594"/>
                <a:gd name="connsiteX64" fmla="*/ 53559 w 439083"/>
                <a:gd name="connsiteY64" fmla="*/ 368360 h 415594"/>
                <a:gd name="connsiteX65" fmla="*/ 42129 w 439083"/>
                <a:gd name="connsiteY65" fmla="*/ 366189 h 415594"/>
                <a:gd name="connsiteX66" fmla="*/ 34719 w 439083"/>
                <a:gd name="connsiteY66" fmla="*/ 359302 h 415594"/>
                <a:gd name="connsiteX67" fmla="*/ 30290 w 439083"/>
                <a:gd name="connsiteY67" fmla="*/ 358397 h 415594"/>
                <a:gd name="connsiteX68" fmla="*/ 23317 w 439083"/>
                <a:gd name="connsiteY68" fmla="*/ 362017 h 415594"/>
                <a:gd name="connsiteX69" fmla="*/ 19079 w 439083"/>
                <a:gd name="connsiteY69" fmla="*/ 362045 h 415594"/>
                <a:gd name="connsiteX70" fmla="*/ 17545 w 439083"/>
                <a:gd name="connsiteY70" fmla="*/ 352101 h 415594"/>
                <a:gd name="connsiteX71" fmla="*/ 18774 w 439083"/>
                <a:gd name="connsiteY71" fmla="*/ 343634 h 415594"/>
                <a:gd name="connsiteX72" fmla="*/ 16488 w 439083"/>
                <a:gd name="connsiteY72" fmla="*/ 333099 h 415594"/>
                <a:gd name="connsiteX73" fmla="*/ 6496 w 439083"/>
                <a:gd name="connsiteY73" fmla="*/ 325441 h 415594"/>
                <a:gd name="connsiteX74" fmla="*/ 1219 w 439083"/>
                <a:gd name="connsiteY74" fmla="*/ 309801 h 41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39083" h="415594">
                  <a:moveTo>
                    <a:pt x="0" y="292761"/>
                  </a:moveTo>
                  <a:lnTo>
                    <a:pt x="8992" y="287760"/>
                  </a:lnTo>
                  <a:lnTo>
                    <a:pt x="13478" y="271567"/>
                  </a:lnTo>
                  <a:lnTo>
                    <a:pt x="21946" y="270939"/>
                  </a:lnTo>
                  <a:lnTo>
                    <a:pt x="40596" y="278597"/>
                  </a:lnTo>
                  <a:lnTo>
                    <a:pt x="55655" y="273158"/>
                  </a:lnTo>
                  <a:lnTo>
                    <a:pt x="65980" y="274977"/>
                  </a:lnTo>
                  <a:lnTo>
                    <a:pt x="69990" y="268862"/>
                  </a:lnTo>
                  <a:lnTo>
                    <a:pt x="177146" y="268443"/>
                  </a:lnTo>
                  <a:lnTo>
                    <a:pt x="183090" y="249127"/>
                  </a:lnTo>
                  <a:lnTo>
                    <a:pt x="178461" y="245717"/>
                  </a:lnTo>
                  <a:lnTo>
                    <a:pt x="165573" y="124892"/>
                  </a:lnTo>
                  <a:lnTo>
                    <a:pt x="152686" y="533"/>
                  </a:lnTo>
                  <a:lnTo>
                    <a:pt x="193558" y="0"/>
                  </a:lnTo>
                  <a:lnTo>
                    <a:pt x="283645" y="63380"/>
                  </a:lnTo>
                  <a:lnTo>
                    <a:pt x="373732" y="125740"/>
                  </a:lnTo>
                  <a:lnTo>
                    <a:pt x="380086" y="139008"/>
                  </a:lnTo>
                  <a:lnTo>
                    <a:pt x="396707" y="147095"/>
                  </a:lnTo>
                  <a:lnTo>
                    <a:pt x="409080" y="151676"/>
                  </a:lnTo>
                  <a:lnTo>
                    <a:pt x="409385" y="169583"/>
                  </a:lnTo>
                  <a:lnTo>
                    <a:pt x="439007" y="166831"/>
                  </a:lnTo>
                  <a:lnTo>
                    <a:pt x="439084" y="231124"/>
                  </a:lnTo>
                  <a:lnTo>
                    <a:pt x="424482" y="249612"/>
                  </a:lnTo>
                  <a:lnTo>
                    <a:pt x="422205" y="266615"/>
                  </a:lnTo>
                  <a:lnTo>
                    <a:pt x="398479" y="270986"/>
                  </a:lnTo>
                  <a:lnTo>
                    <a:pt x="362045" y="273349"/>
                  </a:lnTo>
                  <a:lnTo>
                    <a:pt x="352168" y="283112"/>
                  </a:lnTo>
                  <a:lnTo>
                    <a:pt x="335051" y="284197"/>
                  </a:lnTo>
                  <a:lnTo>
                    <a:pt x="317926" y="284321"/>
                  </a:lnTo>
                  <a:lnTo>
                    <a:pt x="311268" y="279054"/>
                  </a:lnTo>
                  <a:lnTo>
                    <a:pt x="296561" y="282959"/>
                  </a:lnTo>
                  <a:lnTo>
                    <a:pt x="271606" y="294351"/>
                  </a:lnTo>
                  <a:lnTo>
                    <a:pt x="266500" y="302914"/>
                  </a:lnTo>
                  <a:lnTo>
                    <a:pt x="245783" y="315173"/>
                  </a:lnTo>
                  <a:lnTo>
                    <a:pt x="242154" y="322193"/>
                  </a:lnTo>
                  <a:lnTo>
                    <a:pt x="230953" y="327746"/>
                  </a:lnTo>
                  <a:lnTo>
                    <a:pt x="218046" y="324069"/>
                  </a:lnTo>
                  <a:lnTo>
                    <a:pt x="210722" y="330727"/>
                  </a:lnTo>
                  <a:lnTo>
                    <a:pt x="206807" y="349396"/>
                  </a:lnTo>
                  <a:lnTo>
                    <a:pt x="185604" y="371885"/>
                  </a:lnTo>
                  <a:lnTo>
                    <a:pt x="186223" y="381057"/>
                  </a:lnTo>
                  <a:lnTo>
                    <a:pt x="178937" y="392525"/>
                  </a:lnTo>
                  <a:lnTo>
                    <a:pt x="180708" y="408204"/>
                  </a:lnTo>
                  <a:lnTo>
                    <a:pt x="169688" y="412195"/>
                  </a:lnTo>
                  <a:lnTo>
                    <a:pt x="163459" y="415595"/>
                  </a:lnTo>
                  <a:lnTo>
                    <a:pt x="159315" y="404060"/>
                  </a:lnTo>
                  <a:lnTo>
                    <a:pt x="151610" y="407108"/>
                  </a:lnTo>
                  <a:lnTo>
                    <a:pt x="146999" y="406575"/>
                  </a:lnTo>
                  <a:lnTo>
                    <a:pt x="142085" y="414452"/>
                  </a:lnTo>
                  <a:lnTo>
                    <a:pt x="121463" y="414233"/>
                  </a:lnTo>
                  <a:lnTo>
                    <a:pt x="114072" y="410175"/>
                  </a:lnTo>
                  <a:lnTo>
                    <a:pt x="110585" y="412633"/>
                  </a:lnTo>
                  <a:lnTo>
                    <a:pt x="102432" y="404851"/>
                  </a:lnTo>
                  <a:lnTo>
                    <a:pt x="103842" y="396812"/>
                  </a:lnTo>
                  <a:lnTo>
                    <a:pt x="100508" y="393659"/>
                  </a:lnTo>
                  <a:lnTo>
                    <a:pt x="94822" y="396316"/>
                  </a:lnTo>
                  <a:lnTo>
                    <a:pt x="95860" y="387525"/>
                  </a:lnTo>
                  <a:lnTo>
                    <a:pt x="101337" y="380562"/>
                  </a:lnTo>
                  <a:lnTo>
                    <a:pt x="90392" y="369218"/>
                  </a:lnTo>
                  <a:lnTo>
                    <a:pt x="87211" y="361731"/>
                  </a:lnTo>
                  <a:lnTo>
                    <a:pt x="81277" y="355768"/>
                  </a:lnTo>
                  <a:lnTo>
                    <a:pt x="75933" y="355054"/>
                  </a:lnTo>
                  <a:lnTo>
                    <a:pt x="69513" y="358855"/>
                  </a:lnTo>
                  <a:lnTo>
                    <a:pt x="60884" y="362493"/>
                  </a:lnTo>
                  <a:lnTo>
                    <a:pt x="53559" y="368360"/>
                  </a:lnTo>
                  <a:lnTo>
                    <a:pt x="42129" y="366189"/>
                  </a:lnTo>
                  <a:lnTo>
                    <a:pt x="34719" y="359302"/>
                  </a:lnTo>
                  <a:lnTo>
                    <a:pt x="30290" y="358397"/>
                  </a:lnTo>
                  <a:lnTo>
                    <a:pt x="23317" y="362017"/>
                  </a:lnTo>
                  <a:lnTo>
                    <a:pt x="19079" y="362045"/>
                  </a:lnTo>
                  <a:lnTo>
                    <a:pt x="17545" y="352101"/>
                  </a:lnTo>
                  <a:lnTo>
                    <a:pt x="18774" y="343634"/>
                  </a:lnTo>
                  <a:lnTo>
                    <a:pt x="16488" y="333099"/>
                  </a:lnTo>
                  <a:lnTo>
                    <a:pt x="6496" y="325441"/>
                  </a:lnTo>
                  <a:lnTo>
                    <a:pt x="1219" y="30980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4EC196DB-9F01-D243-B959-D885E97A012B}"/>
                </a:ext>
              </a:extLst>
            </p:cNvPr>
            <p:cNvSpPr/>
            <p:nvPr/>
          </p:nvSpPr>
          <p:spPr>
            <a:xfrm>
              <a:off x="10706652" y="4676717"/>
              <a:ext cx="237068" cy="519931"/>
            </a:xfrm>
            <a:custGeom>
              <a:avLst/>
              <a:gdLst>
                <a:gd name="connsiteX0" fmla="*/ 193348 w 237068"/>
                <a:gd name="connsiteY0" fmla="*/ 237677 h 519931"/>
                <a:gd name="connsiteX1" fmla="*/ 177775 w 237068"/>
                <a:gd name="connsiteY1" fmla="*/ 249927 h 519931"/>
                <a:gd name="connsiteX2" fmla="*/ 158915 w 237068"/>
                <a:gd name="connsiteY2" fmla="*/ 251193 h 519931"/>
                <a:gd name="connsiteX3" fmla="*/ 146742 w 237068"/>
                <a:gd name="connsiteY3" fmla="*/ 281578 h 519931"/>
                <a:gd name="connsiteX4" fmla="*/ 135465 w 237068"/>
                <a:gd name="connsiteY4" fmla="*/ 286664 h 519931"/>
                <a:gd name="connsiteX5" fmla="*/ 148380 w 237068"/>
                <a:gd name="connsiteY5" fmla="*/ 311163 h 519931"/>
                <a:gd name="connsiteX6" fmla="*/ 165325 w 237068"/>
                <a:gd name="connsiteY6" fmla="*/ 331451 h 519931"/>
                <a:gd name="connsiteX7" fmla="*/ 176260 w 237068"/>
                <a:gd name="connsiteY7" fmla="*/ 349711 h 519931"/>
                <a:gd name="connsiteX8" fmla="*/ 166488 w 237068"/>
                <a:gd name="connsiteY8" fmla="*/ 373694 h 519931"/>
                <a:gd name="connsiteX9" fmla="*/ 157267 w 237068"/>
                <a:gd name="connsiteY9" fmla="*/ 378771 h 519931"/>
                <a:gd name="connsiteX10" fmla="*/ 163639 w 237068"/>
                <a:gd name="connsiteY10" fmla="*/ 392544 h 519931"/>
                <a:gd name="connsiteX11" fmla="*/ 181451 w 237068"/>
                <a:gd name="connsiteY11" fmla="*/ 414299 h 519931"/>
                <a:gd name="connsiteX12" fmla="*/ 184509 w 237068"/>
                <a:gd name="connsiteY12" fmla="*/ 429539 h 519931"/>
                <a:gd name="connsiteX13" fmla="*/ 184090 w 237068"/>
                <a:gd name="connsiteY13" fmla="*/ 442189 h 519931"/>
                <a:gd name="connsiteX14" fmla="*/ 194529 w 237068"/>
                <a:gd name="connsiteY14" fmla="*/ 466963 h 519931"/>
                <a:gd name="connsiteX15" fmla="*/ 179861 w 237068"/>
                <a:gd name="connsiteY15" fmla="*/ 492205 h 519931"/>
                <a:gd name="connsiteX16" fmla="*/ 166926 w 237068"/>
                <a:gd name="connsiteY16" fmla="*/ 519932 h 519931"/>
                <a:gd name="connsiteX17" fmla="*/ 164354 w 237068"/>
                <a:gd name="connsiteY17" fmla="*/ 499910 h 519931"/>
                <a:gd name="connsiteX18" fmla="*/ 172555 w 237068"/>
                <a:gd name="connsiteY18" fmla="*/ 479203 h 519931"/>
                <a:gd name="connsiteX19" fmla="*/ 163573 w 237068"/>
                <a:gd name="connsiteY19" fmla="*/ 463163 h 519931"/>
                <a:gd name="connsiteX20" fmla="*/ 165745 w 237068"/>
                <a:gd name="connsiteY20" fmla="*/ 433540 h 519931"/>
                <a:gd name="connsiteX21" fmla="*/ 154905 w 237068"/>
                <a:gd name="connsiteY21" fmla="*/ 419405 h 519931"/>
                <a:gd name="connsiteX22" fmla="*/ 146199 w 237068"/>
                <a:gd name="connsiteY22" fmla="*/ 386639 h 519931"/>
                <a:gd name="connsiteX23" fmla="*/ 141370 w 237068"/>
                <a:gd name="connsiteY23" fmla="*/ 351854 h 519931"/>
                <a:gd name="connsiteX24" fmla="*/ 129826 w 237068"/>
                <a:gd name="connsiteY24" fmla="*/ 328917 h 519931"/>
                <a:gd name="connsiteX25" fmla="*/ 112233 w 237068"/>
                <a:gd name="connsiteY25" fmla="*/ 342814 h 519931"/>
                <a:gd name="connsiteX26" fmla="*/ 81877 w 237068"/>
                <a:gd name="connsiteY26" fmla="*/ 362512 h 519931"/>
                <a:gd name="connsiteX27" fmla="*/ 66903 w 237068"/>
                <a:gd name="connsiteY27" fmla="*/ 360055 h 519931"/>
                <a:gd name="connsiteX28" fmla="*/ 50359 w 237068"/>
                <a:gd name="connsiteY28" fmla="*/ 353578 h 519931"/>
                <a:gd name="connsiteX29" fmla="*/ 59560 w 237068"/>
                <a:gd name="connsiteY29" fmla="*/ 319249 h 519931"/>
                <a:gd name="connsiteX30" fmla="*/ 53988 w 237068"/>
                <a:gd name="connsiteY30" fmla="*/ 293151 h 519931"/>
                <a:gd name="connsiteX31" fmla="*/ 33052 w 237068"/>
                <a:gd name="connsiteY31" fmla="*/ 260814 h 519931"/>
                <a:gd name="connsiteX32" fmla="*/ 36319 w 237068"/>
                <a:gd name="connsiteY32" fmla="*/ 250670 h 519931"/>
                <a:gd name="connsiteX33" fmla="*/ 20688 w 237068"/>
                <a:gd name="connsiteY33" fmla="*/ 247050 h 519931"/>
                <a:gd name="connsiteX34" fmla="*/ 1743 w 237068"/>
                <a:gd name="connsiteY34" fmla="*/ 223961 h 519931"/>
                <a:gd name="connsiteX35" fmla="*/ 0 w 237068"/>
                <a:gd name="connsiteY35" fmla="*/ 201073 h 519931"/>
                <a:gd name="connsiteX36" fmla="*/ 9316 w 237068"/>
                <a:gd name="connsiteY36" fmla="*/ 205388 h 519931"/>
                <a:gd name="connsiteX37" fmla="*/ 9868 w 237068"/>
                <a:gd name="connsiteY37" fmla="*/ 184890 h 519931"/>
                <a:gd name="connsiteX38" fmla="*/ 23041 w 237068"/>
                <a:gd name="connsiteY38" fmla="*/ 178089 h 519931"/>
                <a:gd name="connsiteX39" fmla="*/ 20222 w 237068"/>
                <a:gd name="connsiteY39" fmla="*/ 165888 h 519931"/>
                <a:gd name="connsiteX40" fmla="*/ 26251 w 237068"/>
                <a:gd name="connsiteY40" fmla="*/ 156067 h 519931"/>
                <a:gd name="connsiteX41" fmla="*/ 27289 w 237068"/>
                <a:gd name="connsiteY41" fmla="*/ 126082 h 519931"/>
                <a:gd name="connsiteX42" fmla="*/ 48159 w 237068"/>
                <a:gd name="connsiteY42" fmla="*/ 132712 h 519931"/>
                <a:gd name="connsiteX43" fmla="*/ 60065 w 237068"/>
                <a:gd name="connsiteY43" fmla="*/ 108690 h 519931"/>
                <a:gd name="connsiteX44" fmla="*/ 61427 w 237068"/>
                <a:gd name="connsiteY44" fmla="*/ 94422 h 519931"/>
                <a:gd name="connsiteX45" fmla="*/ 76162 w 237068"/>
                <a:gd name="connsiteY45" fmla="*/ 69713 h 519931"/>
                <a:gd name="connsiteX46" fmla="*/ 75352 w 237068"/>
                <a:gd name="connsiteY46" fmla="*/ 52769 h 519931"/>
                <a:gd name="connsiteX47" fmla="*/ 109928 w 237068"/>
                <a:gd name="connsiteY47" fmla="*/ 32176 h 519931"/>
                <a:gd name="connsiteX48" fmla="*/ 129017 w 237068"/>
                <a:gd name="connsiteY48" fmla="*/ 37576 h 519931"/>
                <a:gd name="connsiteX49" fmla="*/ 126816 w 237068"/>
                <a:gd name="connsiteY49" fmla="*/ 19165 h 519931"/>
                <a:gd name="connsiteX50" fmla="*/ 136179 w 237068"/>
                <a:gd name="connsiteY50" fmla="*/ 13659 h 519931"/>
                <a:gd name="connsiteX51" fmla="*/ 134169 w 237068"/>
                <a:gd name="connsiteY51" fmla="*/ 2239 h 519931"/>
                <a:gd name="connsiteX52" fmla="*/ 149790 w 237068"/>
                <a:gd name="connsiteY52" fmla="*/ 0 h 519931"/>
                <a:gd name="connsiteX53" fmla="*/ 158715 w 237068"/>
                <a:gd name="connsiteY53" fmla="*/ 17717 h 519931"/>
                <a:gd name="connsiteX54" fmla="*/ 170364 w 237068"/>
                <a:gd name="connsiteY54" fmla="*/ 24870 h 519931"/>
                <a:gd name="connsiteX55" fmla="*/ 171155 w 237068"/>
                <a:gd name="connsiteY55" fmla="*/ 47711 h 519931"/>
                <a:gd name="connsiteX56" fmla="*/ 170079 w 237068"/>
                <a:gd name="connsiteY56" fmla="*/ 72162 h 519931"/>
                <a:gd name="connsiteX57" fmla="*/ 144789 w 237068"/>
                <a:gd name="connsiteY57" fmla="*/ 96736 h 519931"/>
                <a:gd name="connsiteX58" fmla="*/ 141580 w 237068"/>
                <a:gd name="connsiteY58" fmla="*/ 131359 h 519931"/>
                <a:gd name="connsiteX59" fmla="*/ 169774 w 237068"/>
                <a:gd name="connsiteY59" fmla="*/ 126530 h 519931"/>
                <a:gd name="connsiteX60" fmla="*/ 176146 w 237068"/>
                <a:gd name="connsiteY60" fmla="*/ 153210 h 519931"/>
                <a:gd name="connsiteX61" fmla="*/ 193053 w 237068"/>
                <a:gd name="connsiteY61" fmla="*/ 158801 h 519931"/>
                <a:gd name="connsiteX62" fmla="*/ 185281 w 237068"/>
                <a:gd name="connsiteY62" fmla="*/ 182680 h 519931"/>
                <a:gd name="connsiteX63" fmla="*/ 205111 w 237068"/>
                <a:gd name="connsiteY63" fmla="*/ 193424 h 519931"/>
                <a:gd name="connsiteX64" fmla="*/ 216675 w 237068"/>
                <a:gd name="connsiteY64" fmla="*/ 198692 h 519931"/>
                <a:gd name="connsiteX65" fmla="*/ 236258 w 237068"/>
                <a:gd name="connsiteY65" fmla="*/ 190367 h 519931"/>
                <a:gd name="connsiteX66" fmla="*/ 237068 w 237068"/>
                <a:gd name="connsiteY66" fmla="*/ 202178 h 519931"/>
                <a:gd name="connsiteX67" fmla="*/ 214341 w 237068"/>
                <a:gd name="connsiteY67" fmla="*/ 220694 h 519931"/>
                <a:gd name="connsiteX68" fmla="*/ 208655 w 237068"/>
                <a:gd name="connsiteY68" fmla="*/ 231134 h 51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7068" h="519931">
                  <a:moveTo>
                    <a:pt x="193348" y="237677"/>
                  </a:moveTo>
                  <a:lnTo>
                    <a:pt x="177775" y="249927"/>
                  </a:lnTo>
                  <a:lnTo>
                    <a:pt x="158915" y="251193"/>
                  </a:lnTo>
                  <a:lnTo>
                    <a:pt x="146742" y="281578"/>
                  </a:lnTo>
                  <a:lnTo>
                    <a:pt x="135465" y="286664"/>
                  </a:lnTo>
                  <a:lnTo>
                    <a:pt x="148380" y="311163"/>
                  </a:lnTo>
                  <a:lnTo>
                    <a:pt x="165325" y="331451"/>
                  </a:lnTo>
                  <a:lnTo>
                    <a:pt x="176260" y="349711"/>
                  </a:lnTo>
                  <a:lnTo>
                    <a:pt x="166488" y="373694"/>
                  </a:lnTo>
                  <a:lnTo>
                    <a:pt x="157267" y="378771"/>
                  </a:lnTo>
                  <a:lnTo>
                    <a:pt x="163639" y="392544"/>
                  </a:lnTo>
                  <a:lnTo>
                    <a:pt x="181451" y="414299"/>
                  </a:lnTo>
                  <a:lnTo>
                    <a:pt x="184509" y="429539"/>
                  </a:lnTo>
                  <a:lnTo>
                    <a:pt x="184090" y="442189"/>
                  </a:lnTo>
                  <a:lnTo>
                    <a:pt x="194529" y="466963"/>
                  </a:lnTo>
                  <a:lnTo>
                    <a:pt x="179861" y="492205"/>
                  </a:lnTo>
                  <a:lnTo>
                    <a:pt x="166926" y="519932"/>
                  </a:lnTo>
                  <a:lnTo>
                    <a:pt x="164354" y="499910"/>
                  </a:lnTo>
                  <a:lnTo>
                    <a:pt x="172555" y="479203"/>
                  </a:lnTo>
                  <a:lnTo>
                    <a:pt x="163573" y="463163"/>
                  </a:lnTo>
                  <a:lnTo>
                    <a:pt x="165745" y="433540"/>
                  </a:lnTo>
                  <a:lnTo>
                    <a:pt x="154905" y="419405"/>
                  </a:lnTo>
                  <a:lnTo>
                    <a:pt x="146199" y="386639"/>
                  </a:lnTo>
                  <a:lnTo>
                    <a:pt x="141370" y="351854"/>
                  </a:lnTo>
                  <a:lnTo>
                    <a:pt x="129826" y="328917"/>
                  </a:lnTo>
                  <a:lnTo>
                    <a:pt x="112233" y="342814"/>
                  </a:lnTo>
                  <a:lnTo>
                    <a:pt x="81877" y="362512"/>
                  </a:lnTo>
                  <a:lnTo>
                    <a:pt x="66903" y="360055"/>
                  </a:lnTo>
                  <a:lnTo>
                    <a:pt x="50359" y="353578"/>
                  </a:lnTo>
                  <a:lnTo>
                    <a:pt x="59560" y="319249"/>
                  </a:lnTo>
                  <a:lnTo>
                    <a:pt x="53988" y="293151"/>
                  </a:lnTo>
                  <a:lnTo>
                    <a:pt x="33052" y="260814"/>
                  </a:lnTo>
                  <a:lnTo>
                    <a:pt x="36319" y="250670"/>
                  </a:lnTo>
                  <a:lnTo>
                    <a:pt x="20688" y="247050"/>
                  </a:lnTo>
                  <a:lnTo>
                    <a:pt x="1743" y="223961"/>
                  </a:lnTo>
                  <a:lnTo>
                    <a:pt x="0" y="201073"/>
                  </a:lnTo>
                  <a:lnTo>
                    <a:pt x="9316" y="205388"/>
                  </a:lnTo>
                  <a:lnTo>
                    <a:pt x="9868" y="184890"/>
                  </a:lnTo>
                  <a:lnTo>
                    <a:pt x="23041" y="178089"/>
                  </a:lnTo>
                  <a:lnTo>
                    <a:pt x="20222" y="165888"/>
                  </a:lnTo>
                  <a:lnTo>
                    <a:pt x="26251" y="156067"/>
                  </a:lnTo>
                  <a:lnTo>
                    <a:pt x="27289" y="126082"/>
                  </a:lnTo>
                  <a:lnTo>
                    <a:pt x="48159" y="132712"/>
                  </a:lnTo>
                  <a:lnTo>
                    <a:pt x="60065" y="108690"/>
                  </a:lnTo>
                  <a:lnTo>
                    <a:pt x="61427" y="94422"/>
                  </a:lnTo>
                  <a:lnTo>
                    <a:pt x="76162" y="69713"/>
                  </a:lnTo>
                  <a:lnTo>
                    <a:pt x="75352" y="52769"/>
                  </a:lnTo>
                  <a:lnTo>
                    <a:pt x="109928" y="32176"/>
                  </a:lnTo>
                  <a:lnTo>
                    <a:pt x="129017" y="37576"/>
                  </a:lnTo>
                  <a:lnTo>
                    <a:pt x="126816" y="19165"/>
                  </a:lnTo>
                  <a:lnTo>
                    <a:pt x="136179" y="13659"/>
                  </a:lnTo>
                  <a:lnTo>
                    <a:pt x="134169" y="2239"/>
                  </a:lnTo>
                  <a:lnTo>
                    <a:pt x="149790" y="0"/>
                  </a:lnTo>
                  <a:lnTo>
                    <a:pt x="158715" y="17717"/>
                  </a:lnTo>
                  <a:lnTo>
                    <a:pt x="170364" y="24870"/>
                  </a:lnTo>
                  <a:lnTo>
                    <a:pt x="171155" y="47711"/>
                  </a:lnTo>
                  <a:lnTo>
                    <a:pt x="170079" y="72162"/>
                  </a:lnTo>
                  <a:lnTo>
                    <a:pt x="144789" y="96736"/>
                  </a:lnTo>
                  <a:lnTo>
                    <a:pt x="141580" y="131359"/>
                  </a:lnTo>
                  <a:lnTo>
                    <a:pt x="169774" y="126530"/>
                  </a:lnTo>
                  <a:lnTo>
                    <a:pt x="176146" y="153210"/>
                  </a:lnTo>
                  <a:lnTo>
                    <a:pt x="193053" y="158801"/>
                  </a:lnTo>
                  <a:lnTo>
                    <a:pt x="185281" y="182680"/>
                  </a:lnTo>
                  <a:lnTo>
                    <a:pt x="205111" y="193424"/>
                  </a:lnTo>
                  <a:lnTo>
                    <a:pt x="216675" y="198692"/>
                  </a:lnTo>
                  <a:lnTo>
                    <a:pt x="236258" y="190367"/>
                  </a:lnTo>
                  <a:lnTo>
                    <a:pt x="237068" y="202178"/>
                  </a:lnTo>
                  <a:lnTo>
                    <a:pt x="214341" y="220694"/>
                  </a:lnTo>
                  <a:lnTo>
                    <a:pt x="208655" y="23113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396AD75B-3EE0-F84C-AA83-5671397C6F3A}"/>
                </a:ext>
              </a:extLst>
            </p:cNvPr>
            <p:cNvSpPr/>
            <p:nvPr/>
          </p:nvSpPr>
          <p:spPr>
            <a:xfrm>
              <a:off x="10585084" y="3836107"/>
              <a:ext cx="855183" cy="408441"/>
            </a:xfrm>
            <a:custGeom>
              <a:avLst/>
              <a:gdLst>
                <a:gd name="connsiteX0" fmla="*/ 0 w 855183"/>
                <a:gd name="connsiteY0" fmla="*/ 115624 h 408441"/>
                <a:gd name="connsiteX1" fmla="*/ 28156 w 855183"/>
                <a:gd name="connsiteY1" fmla="*/ 108537 h 408441"/>
                <a:gd name="connsiteX2" fmla="*/ 79115 w 855183"/>
                <a:gd name="connsiteY2" fmla="*/ 72914 h 408441"/>
                <a:gd name="connsiteX3" fmla="*/ 119729 w 855183"/>
                <a:gd name="connsiteY3" fmla="*/ 53197 h 408441"/>
                <a:gd name="connsiteX4" fmla="*/ 142961 w 855183"/>
                <a:gd name="connsiteY4" fmla="*/ 66084 h 408441"/>
                <a:gd name="connsiteX5" fmla="*/ 170822 w 855183"/>
                <a:gd name="connsiteY5" fmla="*/ 66703 h 408441"/>
                <a:gd name="connsiteX6" fmla="*/ 188672 w 855183"/>
                <a:gd name="connsiteY6" fmla="*/ 86163 h 408441"/>
                <a:gd name="connsiteX7" fmla="*/ 215322 w 855183"/>
                <a:gd name="connsiteY7" fmla="*/ 87649 h 408441"/>
                <a:gd name="connsiteX8" fmla="*/ 253937 w 855183"/>
                <a:gd name="connsiteY8" fmla="*/ 98031 h 408441"/>
                <a:gd name="connsiteX9" fmla="*/ 279902 w 855183"/>
                <a:gd name="connsiteY9" fmla="*/ 69142 h 408441"/>
                <a:gd name="connsiteX10" fmla="*/ 269053 w 855183"/>
                <a:gd name="connsiteY10" fmla="*/ 44377 h 408441"/>
                <a:gd name="connsiteX11" fmla="*/ 296713 w 855183"/>
                <a:gd name="connsiteY11" fmla="*/ 0 h 408441"/>
                <a:gd name="connsiteX12" fmla="*/ 326631 w 855183"/>
                <a:gd name="connsiteY12" fmla="*/ 17821 h 408441"/>
                <a:gd name="connsiteX13" fmla="*/ 350873 w 855183"/>
                <a:gd name="connsiteY13" fmla="*/ 22841 h 408441"/>
                <a:gd name="connsiteX14" fmla="*/ 382277 w 855183"/>
                <a:gd name="connsiteY14" fmla="*/ 33814 h 408441"/>
                <a:gd name="connsiteX15" fmla="*/ 387372 w 855183"/>
                <a:gd name="connsiteY15" fmla="*/ 65446 h 408441"/>
                <a:gd name="connsiteX16" fmla="*/ 425301 w 855183"/>
                <a:gd name="connsiteY16" fmla="*/ 82982 h 408441"/>
                <a:gd name="connsiteX17" fmla="*/ 450552 w 855183"/>
                <a:gd name="connsiteY17" fmla="*/ 75276 h 408441"/>
                <a:gd name="connsiteX18" fmla="*/ 484337 w 855183"/>
                <a:gd name="connsiteY18" fmla="*/ 69818 h 408441"/>
                <a:gd name="connsiteX19" fmla="*/ 511093 w 855183"/>
                <a:gd name="connsiteY19" fmla="*/ 75314 h 408441"/>
                <a:gd name="connsiteX20" fmla="*/ 537248 w 855183"/>
                <a:gd name="connsiteY20" fmla="*/ 95240 h 408441"/>
                <a:gd name="connsiteX21" fmla="*/ 553460 w 855183"/>
                <a:gd name="connsiteY21" fmla="*/ 116224 h 408441"/>
                <a:gd name="connsiteX22" fmla="*/ 578225 w 855183"/>
                <a:gd name="connsiteY22" fmla="*/ 115796 h 408441"/>
                <a:gd name="connsiteX23" fmla="*/ 611867 w 855183"/>
                <a:gd name="connsiteY23" fmla="*/ 122434 h 408441"/>
                <a:gd name="connsiteX24" fmla="*/ 636413 w 855183"/>
                <a:gd name="connsiteY24" fmla="*/ 112319 h 408441"/>
                <a:gd name="connsiteX25" fmla="*/ 671579 w 855183"/>
                <a:gd name="connsiteY25" fmla="*/ 105537 h 408441"/>
                <a:gd name="connsiteX26" fmla="*/ 710689 w 855183"/>
                <a:gd name="connsiteY26" fmla="*/ 76400 h 408441"/>
                <a:gd name="connsiteX27" fmla="*/ 726710 w 855183"/>
                <a:gd name="connsiteY27" fmla="*/ 80896 h 408441"/>
                <a:gd name="connsiteX28" fmla="*/ 740693 w 855183"/>
                <a:gd name="connsiteY28" fmla="*/ 94764 h 408441"/>
                <a:gd name="connsiteX29" fmla="*/ 772554 w 855183"/>
                <a:gd name="connsiteY29" fmla="*/ 91326 h 408441"/>
                <a:gd name="connsiteX30" fmla="*/ 759553 w 855183"/>
                <a:gd name="connsiteY30" fmla="*/ 122253 h 408441"/>
                <a:gd name="connsiteX31" fmla="*/ 740683 w 855183"/>
                <a:gd name="connsiteY31" fmla="*/ 162516 h 408441"/>
                <a:gd name="connsiteX32" fmla="*/ 747560 w 855183"/>
                <a:gd name="connsiteY32" fmla="*/ 178765 h 408441"/>
                <a:gd name="connsiteX33" fmla="*/ 762677 w 855183"/>
                <a:gd name="connsiteY33" fmla="*/ 173736 h 408441"/>
                <a:gd name="connsiteX34" fmla="*/ 789023 w 855183"/>
                <a:gd name="connsiteY34" fmla="*/ 179899 h 408441"/>
                <a:gd name="connsiteX35" fmla="*/ 809549 w 855183"/>
                <a:gd name="connsiteY35" fmla="*/ 165249 h 408441"/>
                <a:gd name="connsiteX36" fmla="*/ 830980 w 855183"/>
                <a:gd name="connsiteY36" fmla="*/ 177946 h 408441"/>
                <a:gd name="connsiteX37" fmla="*/ 855183 w 855183"/>
                <a:gd name="connsiteY37" fmla="*/ 205445 h 408441"/>
                <a:gd name="connsiteX38" fmla="*/ 852259 w 855183"/>
                <a:gd name="connsiteY38" fmla="*/ 219285 h 408441"/>
                <a:gd name="connsiteX39" fmla="*/ 831190 w 855183"/>
                <a:gd name="connsiteY39" fmla="*/ 214903 h 408441"/>
                <a:gd name="connsiteX40" fmla="*/ 792395 w 855183"/>
                <a:gd name="connsiteY40" fmla="*/ 220056 h 408441"/>
                <a:gd name="connsiteX41" fmla="*/ 773602 w 855183"/>
                <a:gd name="connsiteY41" fmla="*/ 231067 h 408441"/>
                <a:gd name="connsiteX42" fmla="*/ 754028 w 855183"/>
                <a:gd name="connsiteY42" fmla="*/ 256422 h 408441"/>
                <a:gd name="connsiteX43" fmla="*/ 713308 w 855183"/>
                <a:gd name="connsiteY43" fmla="*/ 271148 h 408441"/>
                <a:gd name="connsiteX44" fmla="*/ 686695 w 855183"/>
                <a:gd name="connsiteY44" fmla="*/ 291160 h 408441"/>
                <a:gd name="connsiteX45" fmla="*/ 659245 w 855183"/>
                <a:gd name="connsiteY45" fmla="*/ 283540 h 408441"/>
                <a:gd name="connsiteX46" fmla="*/ 644223 w 855183"/>
                <a:gd name="connsiteY46" fmla="*/ 280130 h 408441"/>
                <a:gd name="connsiteX47" fmla="*/ 630193 w 855183"/>
                <a:gd name="connsiteY47" fmla="*/ 304305 h 408441"/>
                <a:gd name="connsiteX48" fmla="*/ 638728 w 855183"/>
                <a:gd name="connsiteY48" fmla="*/ 318583 h 408441"/>
                <a:gd name="connsiteX49" fmla="*/ 643052 w 855183"/>
                <a:gd name="connsiteY49" fmla="*/ 330775 h 408441"/>
                <a:gd name="connsiteX50" fmla="*/ 624354 w 855183"/>
                <a:gd name="connsiteY50" fmla="*/ 343129 h 408441"/>
                <a:gd name="connsiteX51" fmla="*/ 605190 w 855183"/>
                <a:gd name="connsiteY51" fmla="*/ 362665 h 408441"/>
                <a:gd name="connsiteX52" fmla="*/ 573987 w 855183"/>
                <a:gd name="connsiteY52" fmla="*/ 375399 h 408441"/>
                <a:gd name="connsiteX53" fmla="*/ 533962 w 855183"/>
                <a:gd name="connsiteY53" fmla="*/ 376771 h 408441"/>
                <a:gd name="connsiteX54" fmla="*/ 490814 w 855183"/>
                <a:gd name="connsiteY54" fmla="*/ 389258 h 408441"/>
                <a:gd name="connsiteX55" fmla="*/ 459724 w 855183"/>
                <a:gd name="connsiteY55" fmla="*/ 408442 h 408441"/>
                <a:gd name="connsiteX56" fmla="*/ 447894 w 855183"/>
                <a:gd name="connsiteY56" fmla="*/ 397355 h 408441"/>
                <a:gd name="connsiteX57" fmla="*/ 415586 w 855183"/>
                <a:gd name="connsiteY57" fmla="*/ 397383 h 408441"/>
                <a:gd name="connsiteX58" fmla="*/ 376066 w 855183"/>
                <a:gd name="connsiteY58" fmla="*/ 375561 h 408441"/>
                <a:gd name="connsiteX59" fmla="*/ 349711 w 855183"/>
                <a:gd name="connsiteY59" fmla="*/ 370180 h 408441"/>
                <a:gd name="connsiteX60" fmla="*/ 314183 w 855183"/>
                <a:gd name="connsiteY60" fmla="*/ 375209 h 408441"/>
                <a:gd name="connsiteX61" fmla="*/ 259061 w 855183"/>
                <a:gd name="connsiteY61" fmla="*/ 367103 h 408441"/>
                <a:gd name="connsiteX62" fmla="*/ 229619 w 855183"/>
                <a:gd name="connsiteY62" fmla="*/ 367941 h 408441"/>
                <a:gd name="connsiteX63" fmla="*/ 213951 w 855183"/>
                <a:gd name="connsiteY63" fmla="*/ 346329 h 408441"/>
                <a:gd name="connsiteX64" fmla="*/ 201778 w 855183"/>
                <a:gd name="connsiteY64" fmla="*/ 312344 h 408441"/>
                <a:gd name="connsiteX65" fmla="*/ 185281 w 855183"/>
                <a:gd name="connsiteY65" fmla="*/ 308220 h 408441"/>
                <a:gd name="connsiteX66" fmla="*/ 153010 w 855183"/>
                <a:gd name="connsiteY66" fmla="*/ 284902 h 408441"/>
                <a:gd name="connsiteX67" fmla="*/ 117043 w 855183"/>
                <a:gd name="connsiteY67" fmla="*/ 279645 h 408441"/>
                <a:gd name="connsiteX68" fmla="*/ 85306 w 855183"/>
                <a:gd name="connsiteY68" fmla="*/ 273177 h 408441"/>
                <a:gd name="connsiteX69" fmla="*/ 75695 w 855183"/>
                <a:gd name="connsiteY69" fmla="*/ 256708 h 408441"/>
                <a:gd name="connsiteX70" fmla="*/ 85973 w 855183"/>
                <a:gd name="connsiteY70" fmla="*/ 211684 h 408441"/>
                <a:gd name="connsiteX71" fmla="*/ 67552 w 855183"/>
                <a:gd name="connsiteY71" fmla="*/ 180070 h 408441"/>
                <a:gd name="connsiteX72" fmla="*/ 29461 w 855183"/>
                <a:gd name="connsiteY72" fmla="*/ 165163 h 408441"/>
                <a:gd name="connsiteX73" fmla="*/ 7011 w 855183"/>
                <a:gd name="connsiteY73" fmla="*/ 143913 h 40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55183" h="408441">
                  <a:moveTo>
                    <a:pt x="0" y="115624"/>
                  </a:moveTo>
                  <a:lnTo>
                    <a:pt x="28156" y="108537"/>
                  </a:lnTo>
                  <a:lnTo>
                    <a:pt x="79115" y="72914"/>
                  </a:lnTo>
                  <a:lnTo>
                    <a:pt x="119729" y="53197"/>
                  </a:lnTo>
                  <a:lnTo>
                    <a:pt x="142961" y="66084"/>
                  </a:lnTo>
                  <a:lnTo>
                    <a:pt x="170822" y="66703"/>
                  </a:lnTo>
                  <a:lnTo>
                    <a:pt x="188672" y="86163"/>
                  </a:lnTo>
                  <a:lnTo>
                    <a:pt x="215322" y="87649"/>
                  </a:lnTo>
                  <a:lnTo>
                    <a:pt x="253937" y="98031"/>
                  </a:lnTo>
                  <a:lnTo>
                    <a:pt x="279902" y="69142"/>
                  </a:lnTo>
                  <a:lnTo>
                    <a:pt x="269053" y="44377"/>
                  </a:lnTo>
                  <a:lnTo>
                    <a:pt x="296713" y="0"/>
                  </a:lnTo>
                  <a:lnTo>
                    <a:pt x="326631" y="17821"/>
                  </a:lnTo>
                  <a:lnTo>
                    <a:pt x="350873" y="22841"/>
                  </a:lnTo>
                  <a:lnTo>
                    <a:pt x="382277" y="33814"/>
                  </a:lnTo>
                  <a:lnTo>
                    <a:pt x="387372" y="65446"/>
                  </a:lnTo>
                  <a:lnTo>
                    <a:pt x="425301" y="82982"/>
                  </a:lnTo>
                  <a:lnTo>
                    <a:pt x="450552" y="75276"/>
                  </a:lnTo>
                  <a:lnTo>
                    <a:pt x="484337" y="69818"/>
                  </a:lnTo>
                  <a:lnTo>
                    <a:pt x="511093" y="75314"/>
                  </a:lnTo>
                  <a:lnTo>
                    <a:pt x="537248" y="95240"/>
                  </a:lnTo>
                  <a:lnTo>
                    <a:pt x="553460" y="116224"/>
                  </a:lnTo>
                  <a:lnTo>
                    <a:pt x="578225" y="115796"/>
                  </a:lnTo>
                  <a:lnTo>
                    <a:pt x="611867" y="122434"/>
                  </a:lnTo>
                  <a:lnTo>
                    <a:pt x="636413" y="112319"/>
                  </a:lnTo>
                  <a:lnTo>
                    <a:pt x="671579" y="105537"/>
                  </a:lnTo>
                  <a:lnTo>
                    <a:pt x="710689" y="76400"/>
                  </a:lnTo>
                  <a:lnTo>
                    <a:pt x="726710" y="80896"/>
                  </a:lnTo>
                  <a:lnTo>
                    <a:pt x="740693" y="94764"/>
                  </a:lnTo>
                  <a:lnTo>
                    <a:pt x="772554" y="91326"/>
                  </a:lnTo>
                  <a:lnTo>
                    <a:pt x="759553" y="122253"/>
                  </a:lnTo>
                  <a:lnTo>
                    <a:pt x="740683" y="162516"/>
                  </a:lnTo>
                  <a:lnTo>
                    <a:pt x="747560" y="178765"/>
                  </a:lnTo>
                  <a:lnTo>
                    <a:pt x="762677" y="173736"/>
                  </a:lnTo>
                  <a:lnTo>
                    <a:pt x="789023" y="179899"/>
                  </a:lnTo>
                  <a:lnTo>
                    <a:pt x="809549" y="165249"/>
                  </a:lnTo>
                  <a:lnTo>
                    <a:pt x="830980" y="177946"/>
                  </a:lnTo>
                  <a:lnTo>
                    <a:pt x="855183" y="205445"/>
                  </a:lnTo>
                  <a:lnTo>
                    <a:pt x="852259" y="219285"/>
                  </a:lnTo>
                  <a:lnTo>
                    <a:pt x="831190" y="214903"/>
                  </a:lnTo>
                  <a:lnTo>
                    <a:pt x="792395" y="220056"/>
                  </a:lnTo>
                  <a:lnTo>
                    <a:pt x="773602" y="231067"/>
                  </a:lnTo>
                  <a:lnTo>
                    <a:pt x="754028" y="256422"/>
                  </a:lnTo>
                  <a:lnTo>
                    <a:pt x="713308" y="271148"/>
                  </a:lnTo>
                  <a:lnTo>
                    <a:pt x="686695" y="291160"/>
                  </a:lnTo>
                  <a:lnTo>
                    <a:pt x="659245" y="283540"/>
                  </a:lnTo>
                  <a:lnTo>
                    <a:pt x="644223" y="280130"/>
                  </a:lnTo>
                  <a:lnTo>
                    <a:pt x="630193" y="304305"/>
                  </a:lnTo>
                  <a:lnTo>
                    <a:pt x="638728" y="318583"/>
                  </a:lnTo>
                  <a:lnTo>
                    <a:pt x="643052" y="330775"/>
                  </a:lnTo>
                  <a:lnTo>
                    <a:pt x="624354" y="343129"/>
                  </a:lnTo>
                  <a:lnTo>
                    <a:pt x="605190" y="362665"/>
                  </a:lnTo>
                  <a:lnTo>
                    <a:pt x="573987" y="375399"/>
                  </a:lnTo>
                  <a:lnTo>
                    <a:pt x="533962" y="376771"/>
                  </a:lnTo>
                  <a:lnTo>
                    <a:pt x="490814" y="389258"/>
                  </a:lnTo>
                  <a:lnTo>
                    <a:pt x="459724" y="408442"/>
                  </a:lnTo>
                  <a:lnTo>
                    <a:pt x="447894" y="397355"/>
                  </a:lnTo>
                  <a:lnTo>
                    <a:pt x="415586" y="397383"/>
                  </a:lnTo>
                  <a:lnTo>
                    <a:pt x="376066" y="375561"/>
                  </a:lnTo>
                  <a:lnTo>
                    <a:pt x="349711" y="370180"/>
                  </a:lnTo>
                  <a:lnTo>
                    <a:pt x="314183" y="375209"/>
                  </a:lnTo>
                  <a:lnTo>
                    <a:pt x="259061" y="367103"/>
                  </a:lnTo>
                  <a:lnTo>
                    <a:pt x="229619" y="367941"/>
                  </a:lnTo>
                  <a:lnTo>
                    <a:pt x="213951" y="346329"/>
                  </a:lnTo>
                  <a:lnTo>
                    <a:pt x="201778" y="312344"/>
                  </a:lnTo>
                  <a:lnTo>
                    <a:pt x="185281" y="308220"/>
                  </a:lnTo>
                  <a:lnTo>
                    <a:pt x="153010" y="284902"/>
                  </a:lnTo>
                  <a:lnTo>
                    <a:pt x="117043" y="279645"/>
                  </a:lnTo>
                  <a:lnTo>
                    <a:pt x="85306" y="273177"/>
                  </a:lnTo>
                  <a:lnTo>
                    <a:pt x="75695" y="256708"/>
                  </a:lnTo>
                  <a:lnTo>
                    <a:pt x="85973" y="211684"/>
                  </a:lnTo>
                  <a:lnTo>
                    <a:pt x="67552" y="180070"/>
                  </a:lnTo>
                  <a:lnTo>
                    <a:pt x="29461" y="165163"/>
                  </a:lnTo>
                  <a:lnTo>
                    <a:pt x="7011" y="14391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06EBAC86-93BA-E343-8680-415573EAEFB5}"/>
                </a:ext>
              </a:extLst>
            </p:cNvPr>
            <p:cNvSpPr/>
            <p:nvPr/>
          </p:nvSpPr>
          <p:spPr>
            <a:xfrm>
              <a:off x="7785830" y="4704968"/>
              <a:ext cx="324221" cy="364436"/>
            </a:xfrm>
            <a:custGeom>
              <a:avLst/>
              <a:gdLst>
                <a:gd name="connsiteX0" fmla="*/ 130664 w 324221"/>
                <a:gd name="connsiteY0" fmla="*/ 364436 h 364436"/>
                <a:gd name="connsiteX1" fmla="*/ 113043 w 324221"/>
                <a:gd name="connsiteY1" fmla="*/ 345567 h 364436"/>
                <a:gd name="connsiteX2" fmla="*/ 96879 w 324221"/>
                <a:gd name="connsiteY2" fmla="*/ 325288 h 364436"/>
                <a:gd name="connsiteX3" fmla="*/ 79153 w 324221"/>
                <a:gd name="connsiteY3" fmla="*/ 317973 h 364436"/>
                <a:gd name="connsiteX4" fmla="*/ 66389 w 324221"/>
                <a:gd name="connsiteY4" fmla="*/ 309829 h 364436"/>
                <a:gd name="connsiteX5" fmla="*/ 51473 w 324221"/>
                <a:gd name="connsiteY5" fmla="*/ 310144 h 364436"/>
                <a:gd name="connsiteX6" fmla="*/ 38443 w 324221"/>
                <a:gd name="connsiteY6" fmla="*/ 316173 h 364436"/>
                <a:gd name="connsiteX7" fmla="*/ 25175 w 324221"/>
                <a:gd name="connsiteY7" fmla="*/ 313782 h 364436"/>
                <a:gd name="connsiteX8" fmla="*/ 16030 w 324221"/>
                <a:gd name="connsiteY8" fmla="*/ 322650 h 364436"/>
                <a:gd name="connsiteX9" fmla="*/ 13716 w 324221"/>
                <a:gd name="connsiteY9" fmla="*/ 307743 h 364436"/>
                <a:gd name="connsiteX10" fmla="*/ 21174 w 324221"/>
                <a:gd name="connsiteY10" fmla="*/ 294056 h 364436"/>
                <a:gd name="connsiteX11" fmla="*/ 24489 w 324221"/>
                <a:gd name="connsiteY11" fmla="*/ 267834 h 364436"/>
                <a:gd name="connsiteX12" fmla="*/ 21536 w 324221"/>
                <a:gd name="connsiteY12" fmla="*/ 240154 h 364436"/>
                <a:gd name="connsiteX13" fmla="*/ 18317 w 324221"/>
                <a:gd name="connsiteY13" fmla="*/ 226171 h 364436"/>
                <a:gd name="connsiteX14" fmla="*/ 20974 w 324221"/>
                <a:gd name="connsiteY14" fmla="*/ 212093 h 364436"/>
                <a:gd name="connsiteX15" fmla="*/ 14078 w 324221"/>
                <a:gd name="connsiteY15" fmla="*/ 198634 h 364436"/>
                <a:gd name="connsiteX16" fmla="*/ 0 w 324221"/>
                <a:gd name="connsiteY16" fmla="*/ 186366 h 364436"/>
                <a:gd name="connsiteX17" fmla="*/ 5820 w 324221"/>
                <a:gd name="connsiteY17" fmla="*/ 176870 h 364436"/>
                <a:gd name="connsiteX18" fmla="*/ 110404 w 324221"/>
                <a:gd name="connsiteY18" fmla="*/ 177051 h 364436"/>
                <a:gd name="connsiteX19" fmla="*/ 105346 w 324221"/>
                <a:gd name="connsiteY19" fmla="*/ 135674 h 364436"/>
                <a:gd name="connsiteX20" fmla="*/ 111881 w 324221"/>
                <a:gd name="connsiteY20" fmla="*/ 120853 h 364436"/>
                <a:gd name="connsiteX21" fmla="*/ 136903 w 324221"/>
                <a:gd name="connsiteY21" fmla="*/ 118253 h 364436"/>
                <a:gd name="connsiteX22" fmla="*/ 136036 w 324221"/>
                <a:gd name="connsiteY22" fmla="*/ 43472 h 364436"/>
                <a:gd name="connsiteX23" fmla="*/ 223694 w 324221"/>
                <a:gd name="connsiteY23" fmla="*/ 45025 h 364436"/>
                <a:gd name="connsiteX24" fmla="*/ 223771 w 324221"/>
                <a:gd name="connsiteY24" fmla="*/ 0 h 364436"/>
                <a:gd name="connsiteX25" fmla="*/ 324222 w 324221"/>
                <a:gd name="connsiteY25" fmla="*/ 71676 h 364436"/>
                <a:gd name="connsiteX26" fmla="*/ 283350 w 324221"/>
                <a:gd name="connsiteY26" fmla="*/ 72209 h 364436"/>
                <a:gd name="connsiteX27" fmla="*/ 296237 w 324221"/>
                <a:gd name="connsiteY27" fmla="*/ 196567 h 364436"/>
                <a:gd name="connsiteX28" fmla="*/ 309124 w 324221"/>
                <a:gd name="connsiteY28" fmla="*/ 317392 h 364436"/>
                <a:gd name="connsiteX29" fmla="*/ 313754 w 324221"/>
                <a:gd name="connsiteY29" fmla="*/ 320802 h 364436"/>
                <a:gd name="connsiteX30" fmla="*/ 307810 w 324221"/>
                <a:gd name="connsiteY30" fmla="*/ 340119 h 364436"/>
                <a:gd name="connsiteX31" fmla="*/ 200654 w 324221"/>
                <a:gd name="connsiteY31" fmla="*/ 340538 h 364436"/>
                <a:gd name="connsiteX32" fmla="*/ 196644 w 324221"/>
                <a:gd name="connsiteY32" fmla="*/ 346653 h 364436"/>
                <a:gd name="connsiteX33" fmla="*/ 186319 w 324221"/>
                <a:gd name="connsiteY33" fmla="*/ 344834 h 364436"/>
                <a:gd name="connsiteX34" fmla="*/ 171260 w 324221"/>
                <a:gd name="connsiteY34" fmla="*/ 350273 h 364436"/>
                <a:gd name="connsiteX35" fmla="*/ 152610 w 324221"/>
                <a:gd name="connsiteY35" fmla="*/ 342614 h 364436"/>
                <a:gd name="connsiteX36" fmla="*/ 144142 w 324221"/>
                <a:gd name="connsiteY36" fmla="*/ 343243 h 364436"/>
                <a:gd name="connsiteX37" fmla="*/ 139655 w 324221"/>
                <a:gd name="connsiteY37" fmla="*/ 359436 h 36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4221" h="364436">
                  <a:moveTo>
                    <a:pt x="130664" y="364436"/>
                  </a:moveTo>
                  <a:lnTo>
                    <a:pt x="113043" y="345567"/>
                  </a:lnTo>
                  <a:lnTo>
                    <a:pt x="96879" y="325288"/>
                  </a:lnTo>
                  <a:lnTo>
                    <a:pt x="79153" y="317973"/>
                  </a:lnTo>
                  <a:lnTo>
                    <a:pt x="66389" y="309829"/>
                  </a:lnTo>
                  <a:lnTo>
                    <a:pt x="51473" y="310144"/>
                  </a:lnTo>
                  <a:lnTo>
                    <a:pt x="38443" y="316173"/>
                  </a:lnTo>
                  <a:lnTo>
                    <a:pt x="25175" y="313782"/>
                  </a:lnTo>
                  <a:lnTo>
                    <a:pt x="16030" y="322650"/>
                  </a:lnTo>
                  <a:lnTo>
                    <a:pt x="13716" y="307743"/>
                  </a:lnTo>
                  <a:lnTo>
                    <a:pt x="21174" y="294056"/>
                  </a:lnTo>
                  <a:lnTo>
                    <a:pt x="24489" y="267834"/>
                  </a:lnTo>
                  <a:lnTo>
                    <a:pt x="21536" y="240154"/>
                  </a:lnTo>
                  <a:lnTo>
                    <a:pt x="18317" y="226171"/>
                  </a:lnTo>
                  <a:lnTo>
                    <a:pt x="20974" y="212093"/>
                  </a:lnTo>
                  <a:lnTo>
                    <a:pt x="14078" y="198634"/>
                  </a:lnTo>
                  <a:lnTo>
                    <a:pt x="0" y="186366"/>
                  </a:lnTo>
                  <a:lnTo>
                    <a:pt x="5820" y="176870"/>
                  </a:lnTo>
                  <a:lnTo>
                    <a:pt x="110404" y="177051"/>
                  </a:lnTo>
                  <a:lnTo>
                    <a:pt x="105346" y="135674"/>
                  </a:lnTo>
                  <a:lnTo>
                    <a:pt x="111881" y="120853"/>
                  </a:lnTo>
                  <a:lnTo>
                    <a:pt x="136903" y="118253"/>
                  </a:lnTo>
                  <a:lnTo>
                    <a:pt x="136036" y="43472"/>
                  </a:lnTo>
                  <a:lnTo>
                    <a:pt x="223694" y="45025"/>
                  </a:lnTo>
                  <a:lnTo>
                    <a:pt x="223771" y="0"/>
                  </a:lnTo>
                  <a:lnTo>
                    <a:pt x="324222" y="71676"/>
                  </a:lnTo>
                  <a:lnTo>
                    <a:pt x="283350" y="72209"/>
                  </a:lnTo>
                  <a:lnTo>
                    <a:pt x="296237" y="196567"/>
                  </a:lnTo>
                  <a:lnTo>
                    <a:pt x="309124" y="317392"/>
                  </a:lnTo>
                  <a:lnTo>
                    <a:pt x="313754" y="320802"/>
                  </a:lnTo>
                  <a:lnTo>
                    <a:pt x="307810" y="340119"/>
                  </a:lnTo>
                  <a:lnTo>
                    <a:pt x="200654" y="340538"/>
                  </a:lnTo>
                  <a:lnTo>
                    <a:pt x="196644" y="346653"/>
                  </a:lnTo>
                  <a:lnTo>
                    <a:pt x="186319" y="344834"/>
                  </a:lnTo>
                  <a:lnTo>
                    <a:pt x="171260" y="350273"/>
                  </a:lnTo>
                  <a:lnTo>
                    <a:pt x="152610" y="342614"/>
                  </a:lnTo>
                  <a:lnTo>
                    <a:pt x="144142" y="343243"/>
                  </a:lnTo>
                  <a:lnTo>
                    <a:pt x="139655" y="35943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175BA4B8-A64A-5F45-9361-B87B913469D0}"/>
                </a:ext>
              </a:extLst>
            </p:cNvPr>
            <p:cNvSpPr/>
            <p:nvPr/>
          </p:nvSpPr>
          <p:spPr>
            <a:xfrm>
              <a:off x="9114529" y="5707446"/>
              <a:ext cx="82353" cy="206368"/>
            </a:xfrm>
            <a:custGeom>
              <a:avLst/>
              <a:gdLst>
                <a:gd name="connsiteX0" fmla="*/ 49987 w 82353"/>
                <a:gd name="connsiteY0" fmla="*/ 61751 h 206368"/>
                <a:gd name="connsiteX1" fmla="*/ 42510 w 82353"/>
                <a:gd name="connsiteY1" fmla="*/ 82363 h 206368"/>
                <a:gd name="connsiteX2" fmla="*/ 49987 w 82353"/>
                <a:gd name="connsiteY2" fmla="*/ 117758 h 206368"/>
                <a:gd name="connsiteX3" fmla="*/ 59255 w 82353"/>
                <a:gd name="connsiteY3" fmla="*/ 117367 h 206368"/>
                <a:gd name="connsiteX4" fmla="*/ 68894 w 82353"/>
                <a:gd name="connsiteY4" fmla="*/ 126178 h 206368"/>
                <a:gd name="connsiteX5" fmla="*/ 80077 w 82353"/>
                <a:gd name="connsiteY5" fmla="*/ 145971 h 206368"/>
                <a:gd name="connsiteX6" fmla="*/ 82353 w 82353"/>
                <a:gd name="connsiteY6" fmla="*/ 181346 h 206368"/>
                <a:gd name="connsiteX7" fmla="*/ 70790 w 82353"/>
                <a:gd name="connsiteY7" fmla="*/ 187157 h 206368"/>
                <a:gd name="connsiteX8" fmla="*/ 62636 w 82353"/>
                <a:gd name="connsiteY8" fmla="*/ 206369 h 206368"/>
                <a:gd name="connsiteX9" fmla="*/ 45215 w 82353"/>
                <a:gd name="connsiteY9" fmla="*/ 189262 h 206368"/>
                <a:gd name="connsiteX10" fmla="*/ 43234 w 82353"/>
                <a:gd name="connsiteY10" fmla="*/ 169821 h 206368"/>
                <a:gd name="connsiteX11" fmla="*/ 48853 w 82353"/>
                <a:gd name="connsiteY11" fmla="*/ 157029 h 206368"/>
                <a:gd name="connsiteX12" fmla="*/ 47310 w 82353"/>
                <a:gd name="connsiteY12" fmla="*/ 146028 h 206368"/>
                <a:gd name="connsiteX13" fmla="*/ 36766 w 82353"/>
                <a:gd name="connsiteY13" fmla="*/ 139094 h 206368"/>
                <a:gd name="connsiteX14" fmla="*/ 29413 w 82353"/>
                <a:gd name="connsiteY14" fmla="*/ 141608 h 206368"/>
                <a:gd name="connsiteX15" fmla="*/ 14040 w 82353"/>
                <a:gd name="connsiteY15" fmla="*/ 128473 h 206368"/>
                <a:gd name="connsiteX16" fmla="*/ 0 w 82353"/>
                <a:gd name="connsiteY16" fmla="*/ 121386 h 206368"/>
                <a:gd name="connsiteX17" fmla="*/ 8106 w 82353"/>
                <a:gd name="connsiteY17" fmla="*/ 96060 h 206368"/>
                <a:gd name="connsiteX18" fmla="*/ 16507 w 82353"/>
                <a:gd name="connsiteY18" fmla="*/ 86601 h 206368"/>
                <a:gd name="connsiteX19" fmla="*/ 11382 w 82353"/>
                <a:gd name="connsiteY19" fmla="*/ 64113 h 206368"/>
                <a:gd name="connsiteX20" fmla="*/ 16745 w 82353"/>
                <a:gd name="connsiteY20" fmla="*/ 42186 h 206368"/>
                <a:gd name="connsiteX21" fmla="*/ 21298 w 82353"/>
                <a:gd name="connsiteY21" fmla="*/ 34871 h 206368"/>
                <a:gd name="connsiteX22" fmla="*/ 14507 w 82353"/>
                <a:gd name="connsiteY22" fmla="*/ 11992 h 206368"/>
                <a:gd name="connsiteX23" fmla="*/ 1895 w 82353"/>
                <a:gd name="connsiteY23" fmla="*/ 0 h 206368"/>
                <a:gd name="connsiteX24" fmla="*/ 28080 w 82353"/>
                <a:gd name="connsiteY24" fmla="*/ 5010 h 206368"/>
                <a:gd name="connsiteX25" fmla="*/ 33452 w 82353"/>
                <a:gd name="connsiteY25" fmla="*/ 12449 h 206368"/>
                <a:gd name="connsiteX26" fmla="*/ 42510 w 82353"/>
                <a:gd name="connsiteY26" fmla="*/ 25013 h 206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353" h="206368">
                  <a:moveTo>
                    <a:pt x="49987" y="61751"/>
                  </a:moveTo>
                  <a:lnTo>
                    <a:pt x="42510" y="82363"/>
                  </a:lnTo>
                  <a:lnTo>
                    <a:pt x="49987" y="117758"/>
                  </a:lnTo>
                  <a:lnTo>
                    <a:pt x="59255" y="117367"/>
                  </a:lnTo>
                  <a:lnTo>
                    <a:pt x="68894" y="126178"/>
                  </a:lnTo>
                  <a:lnTo>
                    <a:pt x="80077" y="145971"/>
                  </a:lnTo>
                  <a:lnTo>
                    <a:pt x="82353" y="181346"/>
                  </a:lnTo>
                  <a:lnTo>
                    <a:pt x="70790" y="187157"/>
                  </a:lnTo>
                  <a:lnTo>
                    <a:pt x="62636" y="206369"/>
                  </a:lnTo>
                  <a:lnTo>
                    <a:pt x="45215" y="189262"/>
                  </a:lnTo>
                  <a:lnTo>
                    <a:pt x="43234" y="169821"/>
                  </a:lnTo>
                  <a:lnTo>
                    <a:pt x="48853" y="157029"/>
                  </a:lnTo>
                  <a:lnTo>
                    <a:pt x="47310" y="146028"/>
                  </a:lnTo>
                  <a:lnTo>
                    <a:pt x="36766" y="139094"/>
                  </a:lnTo>
                  <a:lnTo>
                    <a:pt x="29413" y="141608"/>
                  </a:lnTo>
                  <a:lnTo>
                    <a:pt x="14040" y="128473"/>
                  </a:lnTo>
                  <a:lnTo>
                    <a:pt x="0" y="121386"/>
                  </a:lnTo>
                  <a:lnTo>
                    <a:pt x="8106" y="96060"/>
                  </a:lnTo>
                  <a:lnTo>
                    <a:pt x="16507" y="86601"/>
                  </a:lnTo>
                  <a:lnTo>
                    <a:pt x="11382" y="64113"/>
                  </a:lnTo>
                  <a:lnTo>
                    <a:pt x="16745" y="42186"/>
                  </a:lnTo>
                  <a:lnTo>
                    <a:pt x="21298" y="34871"/>
                  </a:lnTo>
                  <a:lnTo>
                    <a:pt x="14507" y="11992"/>
                  </a:lnTo>
                  <a:lnTo>
                    <a:pt x="1895" y="0"/>
                  </a:lnTo>
                  <a:lnTo>
                    <a:pt x="28080" y="5010"/>
                  </a:lnTo>
                  <a:lnTo>
                    <a:pt x="33452" y="12449"/>
                  </a:lnTo>
                  <a:lnTo>
                    <a:pt x="42510" y="2501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0CF407A-71A1-2947-9413-E35FFFD78B13}"/>
                </a:ext>
              </a:extLst>
            </p:cNvPr>
            <p:cNvSpPr/>
            <p:nvPr/>
          </p:nvSpPr>
          <p:spPr>
            <a:xfrm>
              <a:off x="5113439" y="4541386"/>
              <a:ext cx="809634" cy="530161"/>
            </a:xfrm>
            <a:custGeom>
              <a:avLst/>
              <a:gdLst>
                <a:gd name="connsiteX0" fmla="*/ 533810 w 809634"/>
                <a:gd name="connsiteY0" fmla="*/ 208931 h 530161"/>
                <a:gd name="connsiteX1" fmla="*/ 523446 w 809634"/>
                <a:gd name="connsiteY1" fmla="*/ 234753 h 530161"/>
                <a:gd name="connsiteX2" fmla="*/ 518770 w 809634"/>
                <a:gd name="connsiteY2" fmla="*/ 255775 h 530161"/>
                <a:gd name="connsiteX3" fmla="*/ 516827 w 809634"/>
                <a:gd name="connsiteY3" fmla="*/ 294608 h 530161"/>
                <a:gd name="connsiteX4" fmla="*/ 514245 w 809634"/>
                <a:gd name="connsiteY4" fmla="*/ 308658 h 530161"/>
                <a:gd name="connsiteX5" fmla="*/ 518874 w 809634"/>
                <a:gd name="connsiteY5" fmla="*/ 324307 h 530161"/>
                <a:gd name="connsiteX6" fmla="*/ 527152 w 809634"/>
                <a:gd name="connsiteY6" fmla="*/ 338233 h 530161"/>
                <a:gd name="connsiteX7" fmla="*/ 532495 w 809634"/>
                <a:gd name="connsiteY7" fmla="*/ 360293 h 530161"/>
                <a:gd name="connsiteX8" fmla="*/ 550212 w 809634"/>
                <a:gd name="connsiteY8" fmla="*/ 381372 h 530161"/>
                <a:gd name="connsiteX9" fmla="*/ 556451 w 809634"/>
                <a:gd name="connsiteY9" fmla="*/ 397450 h 530161"/>
                <a:gd name="connsiteX10" fmla="*/ 566899 w 809634"/>
                <a:gd name="connsiteY10" fmla="*/ 411280 h 530161"/>
                <a:gd name="connsiteX11" fmla="*/ 595255 w 809634"/>
                <a:gd name="connsiteY11" fmla="*/ 418709 h 530161"/>
                <a:gd name="connsiteX12" fmla="*/ 606295 w 809634"/>
                <a:gd name="connsiteY12" fmla="*/ 430416 h 530161"/>
                <a:gd name="connsiteX13" fmla="*/ 629726 w 809634"/>
                <a:gd name="connsiteY13" fmla="*/ 422596 h 530161"/>
                <a:gd name="connsiteX14" fmla="*/ 650081 w 809634"/>
                <a:gd name="connsiteY14" fmla="*/ 419767 h 530161"/>
                <a:gd name="connsiteX15" fmla="*/ 670084 w 809634"/>
                <a:gd name="connsiteY15" fmla="*/ 414737 h 530161"/>
                <a:gd name="connsiteX16" fmla="*/ 686886 w 809634"/>
                <a:gd name="connsiteY16" fmla="*/ 409927 h 530161"/>
                <a:gd name="connsiteX17" fmla="*/ 703879 w 809634"/>
                <a:gd name="connsiteY17" fmla="*/ 398469 h 530161"/>
                <a:gd name="connsiteX18" fmla="*/ 710241 w 809634"/>
                <a:gd name="connsiteY18" fmla="*/ 382038 h 530161"/>
                <a:gd name="connsiteX19" fmla="*/ 712432 w 809634"/>
                <a:gd name="connsiteY19" fmla="*/ 358254 h 530161"/>
                <a:gd name="connsiteX20" fmla="*/ 717052 w 809634"/>
                <a:gd name="connsiteY20" fmla="*/ 349948 h 530161"/>
                <a:gd name="connsiteX21" fmla="*/ 735140 w 809634"/>
                <a:gd name="connsiteY21" fmla="*/ 342490 h 530161"/>
                <a:gd name="connsiteX22" fmla="*/ 763381 w 809634"/>
                <a:gd name="connsiteY22" fmla="*/ 335880 h 530161"/>
                <a:gd name="connsiteX23" fmla="*/ 787032 w 809634"/>
                <a:gd name="connsiteY23" fmla="*/ 336871 h 530161"/>
                <a:gd name="connsiteX24" fmla="*/ 803224 w 809634"/>
                <a:gd name="connsiteY24" fmla="*/ 334451 h 530161"/>
                <a:gd name="connsiteX25" fmla="*/ 809635 w 809634"/>
                <a:gd name="connsiteY25" fmla="*/ 340500 h 530161"/>
                <a:gd name="connsiteX26" fmla="*/ 808730 w 809634"/>
                <a:gd name="connsiteY26" fmla="*/ 354216 h 530161"/>
                <a:gd name="connsiteX27" fmla="*/ 794376 w 809634"/>
                <a:gd name="connsiteY27" fmla="*/ 371065 h 530161"/>
                <a:gd name="connsiteX28" fmla="*/ 788032 w 809634"/>
                <a:gd name="connsiteY28" fmla="*/ 388258 h 530161"/>
                <a:gd name="connsiteX29" fmla="*/ 792947 w 809634"/>
                <a:gd name="connsiteY29" fmla="*/ 393163 h 530161"/>
                <a:gd name="connsiteX30" fmla="*/ 788946 w 809634"/>
                <a:gd name="connsiteY30" fmla="*/ 405327 h 530161"/>
                <a:gd name="connsiteX31" fmla="*/ 782250 w 809634"/>
                <a:gd name="connsiteY31" fmla="*/ 427187 h 530161"/>
                <a:gd name="connsiteX32" fmla="*/ 775487 w 809634"/>
                <a:gd name="connsiteY32" fmla="*/ 420005 h 530161"/>
                <a:gd name="connsiteX33" fmla="*/ 769896 w 809634"/>
                <a:gd name="connsiteY33" fmla="*/ 420471 h 530161"/>
                <a:gd name="connsiteX34" fmla="*/ 764819 w 809634"/>
                <a:gd name="connsiteY34" fmla="*/ 420833 h 530161"/>
                <a:gd name="connsiteX35" fmla="*/ 755247 w 809634"/>
                <a:gd name="connsiteY35" fmla="*/ 437702 h 530161"/>
                <a:gd name="connsiteX36" fmla="*/ 750399 w 809634"/>
                <a:gd name="connsiteY36" fmla="*/ 434407 h 530161"/>
                <a:gd name="connsiteX37" fmla="*/ 747170 w 809634"/>
                <a:gd name="connsiteY37" fmla="*/ 435683 h 530161"/>
                <a:gd name="connsiteX38" fmla="*/ 747379 w 809634"/>
                <a:gd name="connsiteY38" fmla="*/ 439788 h 530161"/>
                <a:gd name="connsiteX39" fmla="*/ 722681 w 809634"/>
                <a:gd name="connsiteY39" fmla="*/ 439483 h 530161"/>
                <a:gd name="connsiteX40" fmla="*/ 697745 w 809634"/>
                <a:gd name="connsiteY40" fmla="*/ 439531 h 530161"/>
                <a:gd name="connsiteX41" fmla="*/ 697725 w 809634"/>
                <a:gd name="connsiteY41" fmla="*/ 455200 h 530161"/>
                <a:gd name="connsiteX42" fmla="*/ 685667 w 809634"/>
                <a:gd name="connsiteY42" fmla="*/ 455266 h 530161"/>
                <a:gd name="connsiteX43" fmla="*/ 695611 w 809634"/>
                <a:gd name="connsiteY43" fmla="*/ 464544 h 530161"/>
                <a:gd name="connsiteX44" fmla="*/ 705479 w 809634"/>
                <a:gd name="connsiteY44" fmla="*/ 470945 h 530161"/>
                <a:gd name="connsiteX45" fmla="*/ 708451 w 809634"/>
                <a:gd name="connsiteY45" fmla="*/ 476945 h 530161"/>
                <a:gd name="connsiteX46" fmla="*/ 712775 w 809634"/>
                <a:gd name="connsiteY46" fmla="*/ 478622 h 530161"/>
                <a:gd name="connsiteX47" fmla="*/ 712089 w 809634"/>
                <a:gd name="connsiteY47" fmla="*/ 488032 h 530161"/>
                <a:gd name="connsiteX48" fmla="*/ 677809 w 809634"/>
                <a:gd name="connsiteY48" fmla="*/ 488118 h 530161"/>
                <a:gd name="connsiteX49" fmla="*/ 664959 w 809634"/>
                <a:gd name="connsiteY49" fmla="*/ 510587 h 530161"/>
                <a:gd name="connsiteX50" fmla="*/ 668750 w 809634"/>
                <a:gd name="connsiteY50" fmla="*/ 515731 h 530161"/>
                <a:gd name="connsiteX51" fmla="*/ 665655 w 809634"/>
                <a:gd name="connsiteY51" fmla="*/ 522170 h 530161"/>
                <a:gd name="connsiteX52" fmla="*/ 664998 w 809634"/>
                <a:gd name="connsiteY52" fmla="*/ 530162 h 530161"/>
                <a:gd name="connsiteX53" fmla="*/ 634775 w 809634"/>
                <a:gd name="connsiteY53" fmla="*/ 500567 h 530161"/>
                <a:gd name="connsiteX54" fmla="*/ 621002 w 809634"/>
                <a:gd name="connsiteY54" fmla="*/ 491614 h 530161"/>
                <a:gd name="connsiteX55" fmla="*/ 599189 w 809634"/>
                <a:gd name="connsiteY55" fmla="*/ 484413 h 530161"/>
                <a:gd name="connsiteX56" fmla="*/ 584283 w 809634"/>
                <a:gd name="connsiteY56" fmla="*/ 486413 h 530161"/>
                <a:gd name="connsiteX57" fmla="*/ 562832 w 809634"/>
                <a:gd name="connsiteY57" fmla="*/ 496795 h 530161"/>
                <a:gd name="connsiteX58" fmla="*/ 549364 w 809634"/>
                <a:gd name="connsiteY58" fmla="*/ 499520 h 530161"/>
                <a:gd name="connsiteX59" fmla="*/ 530504 w 809634"/>
                <a:gd name="connsiteY59" fmla="*/ 492252 h 530161"/>
                <a:gd name="connsiteX60" fmla="*/ 510492 w 809634"/>
                <a:gd name="connsiteY60" fmla="*/ 486994 h 530161"/>
                <a:gd name="connsiteX61" fmla="*/ 485527 w 809634"/>
                <a:gd name="connsiteY61" fmla="*/ 474307 h 530161"/>
                <a:gd name="connsiteX62" fmla="*/ 465506 w 809634"/>
                <a:gd name="connsiteY62" fmla="*/ 470430 h 530161"/>
                <a:gd name="connsiteX63" fmla="*/ 435274 w 809634"/>
                <a:gd name="connsiteY63" fmla="*/ 457524 h 530161"/>
                <a:gd name="connsiteX64" fmla="*/ 412928 w 809634"/>
                <a:gd name="connsiteY64" fmla="*/ 444227 h 530161"/>
                <a:gd name="connsiteX65" fmla="*/ 406184 w 809634"/>
                <a:gd name="connsiteY65" fmla="*/ 436788 h 530161"/>
                <a:gd name="connsiteX66" fmla="*/ 391240 w 809634"/>
                <a:gd name="connsiteY66" fmla="*/ 435121 h 530161"/>
                <a:gd name="connsiteX67" fmla="*/ 363922 w 809634"/>
                <a:gd name="connsiteY67" fmla="*/ 426282 h 530161"/>
                <a:gd name="connsiteX68" fmla="*/ 352806 w 809634"/>
                <a:gd name="connsiteY68" fmla="*/ 413509 h 530161"/>
                <a:gd name="connsiteX69" fmla="*/ 324107 w 809634"/>
                <a:gd name="connsiteY69" fmla="*/ 397564 h 530161"/>
                <a:gd name="connsiteX70" fmla="*/ 310725 w 809634"/>
                <a:gd name="connsiteY70" fmla="*/ 379790 h 530161"/>
                <a:gd name="connsiteX71" fmla="*/ 304362 w 809634"/>
                <a:gd name="connsiteY71" fmla="*/ 366008 h 530161"/>
                <a:gd name="connsiteX72" fmla="*/ 313268 w 809634"/>
                <a:gd name="connsiteY72" fmla="*/ 363236 h 530161"/>
                <a:gd name="connsiteX73" fmla="*/ 310525 w 809634"/>
                <a:gd name="connsiteY73" fmla="*/ 355149 h 530161"/>
                <a:gd name="connsiteX74" fmla="*/ 316659 w 809634"/>
                <a:gd name="connsiteY74" fmla="*/ 347767 h 530161"/>
                <a:gd name="connsiteX75" fmla="*/ 316792 w 809634"/>
                <a:gd name="connsiteY75" fmla="*/ 337918 h 530161"/>
                <a:gd name="connsiteX76" fmla="*/ 307781 w 809634"/>
                <a:gd name="connsiteY76" fmla="*/ 325098 h 530161"/>
                <a:gd name="connsiteX77" fmla="*/ 305372 w 809634"/>
                <a:gd name="connsiteY77" fmla="*/ 313696 h 530161"/>
                <a:gd name="connsiteX78" fmla="*/ 296418 w 809634"/>
                <a:gd name="connsiteY78" fmla="*/ 299180 h 530161"/>
                <a:gd name="connsiteX79" fmla="*/ 272882 w 809634"/>
                <a:gd name="connsiteY79" fmla="*/ 270453 h 530161"/>
                <a:gd name="connsiteX80" fmla="*/ 246031 w 809634"/>
                <a:gd name="connsiteY80" fmla="*/ 247707 h 530161"/>
                <a:gd name="connsiteX81" fmla="*/ 233039 w 809634"/>
                <a:gd name="connsiteY81" fmla="*/ 229467 h 530161"/>
                <a:gd name="connsiteX82" fmla="*/ 210112 w 809634"/>
                <a:gd name="connsiteY82" fmla="*/ 217465 h 530161"/>
                <a:gd name="connsiteX83" fmla="*/ 205207 w 809634"/>
                <a:gd name="connsiteY83" fmla="*/ 210255 h 530161"/>
                <a:gd name="connsiteX84" fmla="*/ 209274 w 809634"/>
                <a:gd name="connsiteY84" fmla="*/ 191976 h 530161"/>
                <a:gd name="connsiteX85" fmla="*/ 195663 w 809634"/>
                <a:gd name="connsiteY85" fmla="*/ 185042 h 530161"/>
                <a:gd name="connsiteX86" fmla="*/ 179899 w 809634"/>
                <a:gd name="connsiteY86" fmla="*/ 170564 h 530161"/>
                <a:gd name="connsiteX87" fmla="*/ 173241 w 809634"/>
                <a:gd name="connsiteY87" fmla="*/ 149676 h 530161"/>
                <a:gd name="connsiteX88" fmla="*/ 158867 w 809634"/>
                <a:gd name="connsiteY88" fmla="*/ 147228 h 530161"/>
                <a:gd name="connsiteX89" fmla="*/ 143370 w 809634"/>
                <a:gd name="connsiteY89" fmla="*/ 131350 h 530161"/>
                <a:gd name="connsiteX90" fmla="*/ 130855 w 809634"/>
                <a:gd name="connsiteY90" fmla="*/ 116605 h 530161"/>
                <a:gd name="connsiteX91" fmla="*/ 129683 w 809634"/>
                <a:gd name="connsiteY91" fmla="*/ 107109 h 530161"/>
                <a:gd name="connsiteX92" fmla="*/ 115329 w 809634"/>
                <a:gd name="connsiteY92" fmla="*/ 84048 h 530161"/>
                <a:gd name="connsiteX93" fmla="*/ 105861 w 809634"/>
                <a:gd name="connsiteY93" fmla="*/ 60455 h 530161"/>
                <a:gd name="connsiteX94" fmla="*/ 106271 w 809634"/>
                <a:gd name="connsiteY94" fmla="*/ 48549 h 530161"/>
                <a:gd name="connsiteX95" fmla="*/ 86954 w 809634"/>
                <a:gd name="connsiteY95" fmla="*/ 36195 h 530161"/>
                <a:gd name="connsiteX96" fmla="*/ 78038 w 809634"/>
                <a:gd name="connsiteY96" fmla="*/ 37557 h 530161"/>
                <a:gd name="connsiteX97" fmla="*/ 62798 w 809634"/>
                <a:gd name="connsiteY97" fmla="*/ 28956 h 530161"/>
                <a:gd name="connsiteX98" fmla="*/ 58512 w 809634"/>
                <a:gd name="connsiteY98" fmla="*/ 41624 h 530161"/>
                <a:gd name="connsiteX99" fmla="*/ 62932 w 809634"/>
                <a:gd name="connsiteY99" fmla="*/ 56531 h 530161"/>
                <a:gd name="connsiteX100" fmla="*/ 65532 w 809634"/>
                <a:gd name="connsiteY100" fmla="*/ 79696 h 530161"/>
                <a:gd name="connsiteX101" fmla="*/ 74695 w 809634"/>
                <a:gd name="connsiteY101" fmla="*/ 92335 h 530161"/>
                <a:gd name="connsiteX102" fmla="*/ 94517 w 809634"/>
                <a:gd name="connsiteY102" fmla="*/ 113357 h 530161"/>
                <a:gd name="connsiteX103" fmla="*/ 98917 w 809634"/>
                <a:gd name="connsiteY103" fmla="*/ 120501 h 530161"/>
                <a:gd name="connsiteX104" fmla="*/ 102975 w 809634"/>
                <a:gd name="connsiteY104" fmla="*/ 122663 h 530161"/>
                <a:gd name="connsiteX105" fmla="*/ 106499 w 809634"/>
                <a:gd name="connsiteY105" fmla="*/ 133055 h 530161"/>
                <a:gd name="connsiteX106" fmla="*/ 111242 w 809634"/>
                <a:gd name="connsiteY106" fmla="*/ 132636 h 530161"/>
                <a:gd name="connsiteX107" fmla="*/ 116605 w 809634"/>
                <a:gd name="connsiteY107" fmla="*/ 152057 h 530161"/>
                <a:gd name="connsiteX108" fmla="*/ 124720 w 809634"/>
                <a:gd name="connsiteY108" fmla="*/ 159696 h 530161"/>
                <a:gd name="connsiteX109" fmla="*/ 130407 w 809634"/>
                <a:gd name="connsiteY109" fmla="*/ 170288 h 530161"/>
                <a:gd name="connsiteX110" fmla="*/ 147190 w 809634"/>
                <a:gd name="connsiteY110" fmla="*/ 185442 h 530161"/>
                <a:gd name="connsiteX111" fmla="*/ 156048 w 809634"/>
                <a:gd name="connsiteY111" fmla="*/ 212979 h 530161"/>
                <a:gd name="connsiteX112" fmla="*/ 163982 w 809634"/>
                <a:gd name="connsiteY112" fmla="*/ 225876 h 530161"/>
                <a:gd name="connsiteX113" fmla="*/ 171393 w 809634"/>
                <a:gd name="connsiteY113" fmla="*/ 239611 h 530161"/>
                <a:gd name="connsiteX114" fmla="*/ 172869 w 809634"/>
                <a:gd name="connsiteY114" fmla="*/ 255013 h 530161"/>
                <a:gd name="connsiteX115" fmla="*/ 185747 w 809634"/>
                <a:gd name="connsiteY115" fmla="*/ 255975 h 530161"/>
                <a:gd name="connsiteX116" fmla="*/ 196453 w 809634"/>
                <a:gd name="connsiteY116" fmla="*/ 269186 h 530161"/>
                <a:gd name="connsiteX117" fmla="*/ 206140 w 809634"/>
                <a:gd name="connsiteY117" fmla="*/ 282130 h 530161"/>
                <a:gd name="connsiteX118" fmla="*/ 205492 w 809634"/>
                <a:gd name="connsiteY118" fmla="*/ 287303 h 530161"/>
                <a:gd name="connsiteX119" fmla="*/ 194253 w 809634"/>
                <a:gd name="connsiteY119" fmla="*/ 297904 h 530161"/>
                <a:gd name="connsiteX120" fmla="*/ 189519 w 809634"/>
                <a:gd name="connsiteY120" fmla="*/ 297761 h 530161"/>
                <a:gd name="connsiteX121" fmla="*/ 182480 w 809634"/>
                <a:gd name="connsiteY121" fmla="*/ 280206 h 530161"/>
                <a:gd name="connsiteX122" fmla="*/ 165002 w 809634"/>
                <a:gd name="connsiteY122" fmla="*/ 263680 h 530161"/>
                <a:gd name="connsiteX123" fmla="*/ 145742 w 809634"/>
                <a:gd name="connsiteY123" fmla="*/ 249593 h 530161"/>
                <a:gd name="connsiteX124" fmla="*/ 132083 w 809634"/>
                <a:gd name="connsiteY124" fmla="*/ 242173 h 530161"/>
                <a:gd name="connsiteX125" fmla="*/ 132969 w 809634"/>
                <a:gd name="connsiteY125" fmla="*/ 220713 h 530161"/>
                <a:gd name="connsiteX126" fmla="*/ 128911 w 809634"/>
                <a:gd name="connsiteY126" fmla="*/ 204730 h 530161"/>
                <a:gd name="connsiteX127" fmla="*/ 116186 w 809634"/>
                <a:gd name="connsiteY127" fmla="*/ 195558 h 530161"/>
                <a:gd name="connsiteX128" fmla="*/ 97831 w 809634"/>
                <a:gd name="connsiteY128" fmla="*/ 182308 h 530161"/>
                <a:gd name="connsiteX129" fmla="*/ 94307 w 809634"/>
                <a:gd name="connsiteY129" fmla="*/ 186137 h 530161"/>
                <a:gd name="connsiteX130" fmla="*/ 87563 w 809634"/>
                <a:gd name="connsiteY130" fmla="*/ 178384 h 530161"/>
                <a:gd name="connsiteX131" fmla="*/ 71095 w 809634"/>
                <a:gd name="connsiteY131" fmla="*/ 171164 h 530161"/>
                <a:gd name="connsiteX132" fmla="*/ 55350 w 809634"/>
                <a:gd name="connsiteY132" fmla="*/ 153791 h 530161"/>
                <a:gd name="connsiteX133" fmla="*/ 57302 w 809634"/>
                <a:gd name="connsiteY133" fmla="*/ 151524 h 530161"/>
                <a:gd name="connsiteX134" fmla="*/ 68304 w 809634"/>
                <a:gd name="connsiteY134" fmla="*/ 153228 h 530161"/>
                <a:gd name="connsiteX135" fmla="*/ 78210 w 809634"/>
                <a:gd name="connsiteY135" fmla="*/ 141989 h 530161"/>
                <a:gd name="connsiteX136" fmla="*/ 79210 w 809634"/>
                <a:gd name="connsiteY136" fmla="*/ 128378 h 530161"/>
                <a:gd name="connsiteX137" fmla="*/ 58646 w 809634"/>
                <a:gd name="connsiteY137" fmla="*/ 106718 h 530161"/>
                <a:gd name="connsiteX138" fmla="*/ 42967 w 809634"/>
                <a:gd name="connsiteY138" fmla="*/ 98279 h 530161"/>
                <a:gd name="connsiteX139" fmla="*/ 33128 w 809634"/>
                <a:gd name="connsiteY139" fmla="*/ 79143 h 530161"/>
                <a:gd name="connsiteX140" fmla="*/ 23222 w 809634"/>
                <a:gd name="connsiteY140" fmla="*/ 58921 h 530161"/>
                <a:gd name="connsiteX141" fmla="*/ 10849 w 809634"/>
                <a:gd name="connsiteY141" fmla="*/ 34071 h 530161"/>
                <a:gd name="connsiteX142" fmla="*/ 0 w 809634"/>
                <a:gd name="connsiteY142" fmla="*/ 5848 h 530161"/>
                <a:gd name="connsiteX143" fmla="*/ 30347 w 809634"/>
                <a:gd name="connsiteY143" fmla="*/ 3429 h 530161"/>
                <a:gd name="connsiteX144" fmla="*/ 64265 w 809634"/>
                <a:gd name="connsiteY144" fmla="*/ 0 h 530161"/>
                <a:gd name="connsiteX145" fmla="*/ 61770 w 809634"/>
                <a:gd name="connsiteY145" fmla="*/ 6172 h 530161"/>
                <a:gd name="connsiteX146" fmla="*/ 102099 w 809634"/>
                <a:gd name="connsiteY146" fmla="*/ 21460 h 530161"/>
                <a:gd name="connsiteX147" fmla="*/ 163020 w 809634"/>
                <a:gd name="connsiteY147" fmla="*/ 43453 h 530161"/>
                <a:gd name="connsiteX148" fmla="*/ 216132 w 809634"/>
                <a:gd name="connsiteY148" fmla="*/ 43234 h 530161"/>
                <a:gd name="connsiteX149" fmla="*/ 237306 w 809634"/>
                <a:gd name="connsiteY149" fmla="*/ 43224 h 530161"/>
                <a:gd name="connsiteX150" fmla="*/ 237363 w 809634"/>
                <a:gd name="connsiteY150" fmla="*/ 30356 h 530161"/>
                <a:gd name="connsiteX151" fmla="*/ 283635 w 809634"/>
                <a:gd name="connsiteY151" fmla="*/ 30366 h 530161"/>
                <a:gd name="connsiteX152" fmla="*/ 293370 w 809634"/>
                <a:gd name="connsiteY152" fmla="*/ 41424 h 530161"/>
                <a:gd name="connsiteX153" fmla="*/ 307029 w 809634"/>
                <a:gd name="connsiteY153" fmla="*/ 51254 h 530161"/>
                <a:gd name="connsiteX154" fmla="*/ 322898 w 809634"/>
                <a:gd name="connsiteY154" fmla="*/ 64865 h 530161"/>
                <a:gd name="connsiteX155" fmla="*/ 331746 w 809634"/>
                <a:gd name="connsiteY155" fmla="*/ 80953 h 530161"/>
                <a:gd name="connsiteX156" fmla="*/ 338395 w 809634"/>
                <a:gd name="connsiteY156" fmla="*/ 97802 h 530161"/>
                <a:gd name="connsiteX157" fmla="*/ 352197 w 809634"/>
                <a:gd name="connsiteY157" fmla="*/ 107013 h 530161"/>
                <a:gd name="connsiteX158" fmla="*/ 374371 w 809634"/>
                <a:gd name="connsiteY158" fmla="*/ 116138 h 530161"/>
                <a:gd name="connsiteX159" fmla="*/ 391192 w 809634"/>
                <a:gd name="connsiteY159" fmla="*/ 92050 h 530161"/>
                <a:gd name="connsiteX160" fmla="*/ 413033 w 809634"/>
                <a:gd name="connsiteY160" fmla="*/ 91459 h 530161"/>
                <a:gd name="connsiteX161" fmla="*/ 431854 w 809634"/>
                <a:gd name="connsiteY161" fmla="*/ 103641 h 530161"/>
                <a:gd name="connsiteX162" fmla="*/ 445256 w 809634"/>
                <a:gd name="connsiteY162" fmla="*/ 124444 h 530161"/>
                <a:gd name="connsiteX163" fmla="*/ 454486 w 809634"/>
                <a:gd name="connsiteY163" fmla="*/ 142142 h 530161"/>
                <a:gd name="connsiteX164" fmla="*/ 470240 w 809634"/>
                <a:gd name="connsiteY164" fmla="*/ 159267 h 530161"/>
                <a:gd name="connsiteX165" fmla="*/ 476126 w 809634"/>
                <a:gd name="connsiteY165" fmla="*/ 180175 h 530161"/>
                <a:gd name="connsiteX166" fmla="*/ 483603 w 809634"/>
                <a:gd name="connsiteY166" fmla="*/ 194138 h 530161"/>
                <a:gd name="connsiteX167" fmla="*/ 504434 w 809634"/>
                <a:gd name="connsiteY167" fmla="*/ 203311 h 530161"/>
                <a:gd name="connsiteX168" fmla="*/ 523389 w 809634"/>
                <a:gd name="connsiteY168" fmla="*/ 209807 h 530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809634" h="530161">
                  <a:moveTo>
                    <a:pt x="533810" y="208931"/>
                  </a:moveTo>
                  <a:lnTo>
                    <a:pt x="523446" y="234753"/>
                  </a:lnTo>
                  <a:lnTo>
                    <a:pt x="518770" y="255775"/>
                  </a:lnTo>
                  <a:lnTo>
                    <a:pt x="516827" y="294608"/>
                  </a:lnTo>
                  <a:lnTo>
                    <a:pt x="514245" y="308658"/>
                  </a:lnTo>
                  <a:lnTo>
                    <a:pt x="518874" y="324307"/>
                  </a:lnTo>
                  <a:lnTo>
                    <a:pt x="527152" y="338233"/>
                  </a:lnTo>
                  <a:lnTo>
                    <a:pt x="532495" y="360293"/>
                  </a:lnTo>
                  <a:lnTo>
                    <a:pt x="550212" y="381372"/>
                  </a:lnTo>
                  <a:lnTo>
                    <a:pt x="556451" y="397450"/>
                  </a:lnTo>
                  <a:lnTo>
                    <a:pt x="566899" y="411280"/>
                  </a:lnTo>
                  <a:lnTo>
                    <a:pt x="595255" y="418709"/>
                  </a:lnTo>
                  <a:lnTo>
                    <a:pt x="606295" y="430416"/>
                  </a:lnTo>
                  <a:lnTo>
                    <a:pt x="629726" y="422596"/>
                  </a:lnTo>
                  <a:lnTo>
                    <a:pt x="650081" y="419767"/>
                  </a:lnTo>
                  <a:lnTo>
                    <a:pt x="670084" y="414737"/>
                  </a:lnTo>
                  <a:lnTo>
                    <a:pt x="686886" y="409927"/>
                  </a:lnTo>
                  <a:lnTo>
                    <a:pt x="703879" y="398469"/>
                  </a:lnTo>
                  <a:lnTo>
                    <a:pt x="710241" y="382038"/>
                  </a:lnTo>
                  <a:lnTo>
                    <a:pt x="712432" y="358254"/>
                  </a:lnTo>
                  <a:lnTo>
                    <a:pt x="717052" y="349948"/>
                  </a:lnTo>
                  <a:lnTo>
                    <a:pt x="735140" y="342490"/>
                  </a:lnTo>
                  <a:lnTo>
                    <a:pt x="763381" y="335880"/>
                  </a:lnTo>
                  <a:lnTo>
                    <a:pt x="787032" y="336871"/>
                  </a:lnTo>
                  <a:lnTo>
                    <a:pt x="803224" y="334451"/>
                  </a:lnTo>
                  <a:lnTo>
                    <a:pt x="809635" y="340500"/>
                  </a:lnTo>
                  <a:lnTo>
                    <a:pt x="808730" y="354216"/>
                  </a:lnTo>
                  <a:lnTo>
                    <a:pt x="794376" y="371065"/>
                  </a:lnTo>
                  <a:lnTo>
                    <a:pt x="788032" y="388258"/>
                  </a:lnTo>
                  <a:lnTo>
                    <a:pt x="792947" y="393163"/>
                  </a:lnTo>
                  <a:lnTo>
                    <a:pt x="788946" y="405327"/>
                  </a:lnTo>
                  <a:lnTo>
                    <a:pt x="782250" y="427187"/>
                  </a:lnTo>
                  <a:lnTo>
                    <a:pt x="775487" y="420005"/>
                  </a:lnTo>
                  <a:lnTo>
                    <a:pt x="769896" y="420471"/>
                  </a:lnTo>
                  <a:lnTo>
                    <a:pt x="764819" y="420833"/>
                  </a:lnTo>
                  <a:lnTo>
                    <a:pt x="755247" y="437702"/>
                  </a:lnTo>
                  <a:lnTo>
                    <a:pt x="750399" y="434407"/>
                  </a:lnTo>
                  <a:lnTo>
                    <a:pt x="747170" y="435683"/>
                  </a:lnTo>
                  <a:lnTo>
                    <a:pt x="747379" y="439788"/>
                  </a:lnTo>
                  <a:lnTo>
                    <a:pt x="722681" y="439483"/>
                  </a:lnTo>
                  <a:lnTo>
                    <a:pt x="697745" y="439531"/>
                  </a:lnTo>
                  <a:lnTo>
                    <a:pt x="697725" y="455200"/>
                  </a:lnTo>
                  <a:lnTo>
                    <a:pt x="685667" y="455266"/>
                  </a:lnTo>
                  <a:lnTo>
                    <a:pt x="695611" y="464544"/>
                  </a:lnTo>
                  <a:lnTo>
                    <a:pt x="705479" y="470945"/>
                  </a:lnTo>
                  <a:lnTo>
                    <a:pt x="708451" y="476945"/>
                  </a:lnTo>
                  <a:lnTo>
                    <a:pt x="712775" y="478622"/>
                  </a:lnTo>
                  <a:lnTo>
                    <a:pt x="712089" y="488032"/>
                  </a:lnTo>
                  <a:lnTo>
                    <a:pt x="677809" y="488118"/>
                  </a:lnTo>
                  <a:lnTo>
                    <a:pt x="664959" y="510587"/>
                  </a:lnTo>
                  <a:lnTo>
                    <a:pt x="668750" y="515731"/>
                  </a:lnTo>
                  <a:lnTo>
                    <a:pt x="665655" y="522170"/>
                  </a:lnTo>
                  <a:lnTo>
                    <a:pt x="664998" y="530162"/>
                  </a:lnTo>
                  <a:lnTo>
                    <a:pt x="634775" y="500567"/>
                  </a:lnTo>
                  <a:lnTo>
                    <a:pt x="621002" y="491614"/>
                  </a:lnTo>
                  <a:lnTo>
                    <a:pt x="599189" y="484413"/>
                  </a:lnTo>
                  <a:lnTo>
                    <a:pt x="584283" y="486413"/>
                  </a:lnTo>
                  <a:lnTo>
                    <a:pt x="562832" y="496795"/>
                  </a:lnTo>
                  <a:lnTo>
                    <a:pt x="549364" y="499520"/>
                  </a:lnTo>
                  <a:lnTo>
                    <a:pt x="530504" y="492252"/>
                  </a:lnTo>
                  <a:lnTo>
                    <a:pt x="510492" y="486994"/>
                  </a:lnTo>
                  <a:lnTo>
                    <a:pt x="485527" y="474307"/>
                  </a:lnTo>
                  <a:lnTo>
                    <a:pt x="465506" y="470430"/>
                  </a:lnTo>
                  <a:lnTo>
                    <a:pt x="435274" y="457524"/>
                  </a:lnTo>
                  <a:lnTo>
                    <a:pt x="412928" y="444227"/>
                  </a:lnTo>
                  <a:lnTo>
                    <a:pt x="406184" y="436788"/>
                  </a:lnTo>
                  <a:lnTo>
                    <a:pt x="391240" y="435121"/>
                  </a:lnTo>
                  <a:lnTo>
                    <a:pt x="363922" y="426282"/>
                  </a:lnTo>
                  <a:lnTo>
                    <a:pt x="352806" y="413509"/>
                  </a:lnTo>
                  <a:lnTo>
                    <a:pt x="324107" y="397564"/>
                  </a:lnTo>
                  <a:lnTo>
                    <a:pt x="310725" y="379790"/>
                  </a:lnTo>
                  <a:lnTo>
                    <a:pt x="304362" y="366008"/>
                  </a:lnTo>
                  <a:lnTo>
                    <a:pt x="313268" y="363236"/>
                  </a:lnTo>
                  <a:lnTo>
                    <a:pt x="310525" y="355149"/>
                  </a:lnTo>
                  <a:lnTo>
                    <a:pt x="316659" y="347767"/>
                  </a:lnTo>
                  <a:lnTo>
                    <a:pt x="316792" y="337918"/>
                  </a:lnTo>
                  <a:lnTo>
                    <a:pt x="307781" y="325098"/>
                  </a:lnTo>
                  <a:lnTo>
                    <a:pt x="305372" y="313696"/>
                  </a:lnTo>
                  <a:lnTo>
                    <a:pt x="296418" y="299180"/>
                  </a:lnTo>
                  <a:lnTo>
                    <a:pt x="272882" y="270453"/>
                  </a:lnTo>
                  <a:lnTo>
                    <a:pt x="246031" y="247707"/>
                  </a:lnTo>
                  <a:lnTo>
                    <a:pt x="233039" y="229467"/>
                  </a:lnTo>
                  <a:lnTo>
                    <a:pt x="210112" y="217465"/>
                  </a:lnTo>
                  <a:lnTo>
                    <a:pt x="205207" y="210255"/>
                  </a:lnTo>
                  <a:lnTo>
                    <a:pt x="209274" y="191976"/>
                  </a:lnTo>
                  <a:lnTo>
                    <a:pt x="195663" y="185042"/>
                  </a:lnTo>
                  <a:lnTo>
                    <a:pt x="179899" y="170564"/>
                  </a:lnTo>
                  <a:lnTo>
                    <a:pt x="173241" y="149676"/>
                  </a:lnTo>
                  <a:lnTo>
                    <a:pt x="158867" y="147228"/>
                  </a:lnTo>
                  <a:lnTo>
                    <a:pt x="143370" y="131350"/>
                  </a:lnTo>
                  <a:lnTo>
                    <a:pt x="130855" y="116605"/>
                  </a:lnTo>
                  <a:lnTo>
                    <a:pt x="129683" y="107109"/>
                  </a:lnTo>
                  <a:lnTo>
                    <a:pt x="115329" y="84048"/>
                  </a:lnTo>
                  <a:lnTo>
                    <a:pt x="105861" y="60455"/>
                  </a:lnTo>
                  <a:lnTo>
                    <a:pt x="106271" y="48549"/>
                  </a:lnTo>
                  <a:lnTo>
                    <a:pt x="86954" y="36195"/>
                  </a:lnTo>
                  <a:lnTo>
                    <a:pt x="78038" y="37557"/>
                  </a:lnTo>
                  <a:lnTo>
                    <a:pt x="62798" y="28956"/>
                  </a:lnTo>
                  <a:lnTo>
                    <a:pt x="58512" y="41624"/>
                  </a:lnTo>
                  <a:lnTo>
                    <a:pt x="62932" y="56531"/>
                  </a:lnTo>
                  <a:lnTo>
                    <a:pt x="65532" y="79696"/>
                  </a:lnTo>
                  <a:lnTo>
                    <a:pt x="74695" y="92335"/>
                  </a:lnTo>
                  <a:lnTo>
                    <a:pt x="94517" y="113357"/>
                  </a:lnTo>
                  <a:lnTo>
                    <a:pt x="98917" y="120501"/>
                  </a:lnTo>
                  <a:lnTo>
                    <a:pt x="102975" y="122663"/>
                  </a:lnTo>
                  <a:lnTo>
                    <a:pt x="106499" y="133055"/>
                  </a:lnTo>
                  <a:lnTo>
                    <a:pt x="111242" y="132636"/>
                  </a:lnTo>
                  <a:lnTo>
                    <a:pt x="116605" y="152057"/>
                  </a:lnTo>
                  <a:lnTo>
                    <a:pt x="124720" y="159696"/>
                  </a:lnTo>
                  <a:lnTo>
                    <a:pt x="130407" y="170288"/>
                  </a:lnTo>
                  <a:lnTo>
                    <a:pt x="147190" y="185442"/>
                  </a:lnTo>
                  <a:lnTo>
                    <a:pt x="156048" y="212979"/>
                  </a:lnTo>
                  <a:lnTo>
                    <a:pt x="163982" y="225876"/>
                  </a:lnTo>
                  <a:lnTo>
                    <a:pt x="171393" y="239611"/>
                  </a:lnTo>
                  <a:lnTo>
                    <a:pt x="172869" y="255013"/>
                  </a:lnTo>
                  <a:lnTo>
                    <a:pt x="185747" y="255975"/>
                  </a:lnTo>
                  <a:lnTo>
                    <a:pt x="196453" y="269186"/>
                  </a:lnTo>
                  <a:lnTo>
                    <a:pt x="206140" y="282130"/>
                  </a:lnTo>
                  <a:lnTo>
                    <a:pt x="205492" y="287303"/>
                  </a:lnTo>
                  <a:lnTo>
                    <a:pt x="194253" y="297904"/>
                  </a:lnTo>
                  <a:lnTo>
                    <a:pt x="189519" y="297761"/>
                  </a:lnTo>
                  <a:lnTo>
                    <a:pt x="182480" y="280206"/>
                  </a:lnTo>
                  <a:lnTo>
                    <a:pt x="165002" y="263680"/>
                  </a:lnTo>
                  <a:lnTo>
                    <a:pt x="145742" y="249593"/>
                  </a:lnTo>
                  <a:lnTo>
                    <a:pt x="132083" y="242173"/>
                  </a:lnTo>
                  <a:lnTo>
                    <a:pt x="132969" y="220713"/>
                  </a:lnTo>
                  <a:lnTo>
                    <a:pt x="128911" y="204730"/>
                  </a:lnTo>
                  <a:lnTo>
                    <a:pt x="116186" y="195558"/>
                  </a:lnTo>
                  <a:lnTo>
                    <a:pt x="97831" y="182308"/>
                  </a:lnTo>
                  <a:lnTo>
                    <a:pt x="94307" y="186137"/>
                  </a:lnTo>
                  <a:lnTo>
                    <a:pt x="87563" y="178384"/>
                  </a:lnTo>
                  <a:lnTo>
                    <a:pt x="71095" y="171164"/>
                  </a:lnTo>
                  <a:lnTo>
                    <a:pt x="55350" y="153791"/>
                  </a:lnTo>
                  <a:lnTo>
                    <a:pt x="57302" y="151524"/>
                  </a:lnTo>
                  <a:lnTo>
                    <a:pt x="68304" y="153228"/>
                  </a:lnTo>
                  <a:lnTo>
                    <a:pt x="78210" y="141989"/>
                  </a:lnTo>
                  <a:lnTo>
                    <a:pt x="79210" y="128378"/>
                  </a:lnTo>
                  <a:lnTo>
                    <a:pt x="58646" y="106718"/>
                  </a:lnTo>
                  <a:lnTo>
                    <a:pt x="42967" y="98279"/>
                  </a:lnTo>
                  <a:lnTo>
                    <a:pt x="33128" y="79143"/>
                  </a:lnTo>
                  <a:lnTo>
                    <a:pt x="23222" y="58921"/>
                  </a:lnTo>
                  <a:lnTo>
                    <a:pt x="10849" y="34071"/>
                  </a:lnTo>
                  <a:lnTo>
                    <a:pt x="0" y="5848"/>
                  </a:lnTo>
                  <a:lnTo>
                    <a:pt x="30347" y="3429"/>
                  </a:lnTo>
                  <a:lnTo>
                    <a:pt x="64265" y="0"/>
                  </a:lnTo>
                  <a:lnTo>
                    <a:pt x="61770" y="6172"/>
                  </a:lnTo>
                  <a:lnTo>
                    <a:pt x="102099" y="21460"/>
                  </a:lnTo>
                  <a:lnTo>
                    <a:pt x="163020" y="43453"/>
                  </a:lnTo>
                  <a:lnTo>
                    <a:pt x="216132" y="43234"/>
                  </a:lnTo>
                  <a:lnTo>
                    <a:pt x="237306" y="43224"/>
                  </a:lnTo>
                  <a:lnTo>
                    <a:pt x="237363" y="30356"/>
                  </a:lnTo>
                  <a:lnTo>
                    <a:pt x="283635" y="30366"/>
                  </a:lnTo>
                  <a:lnTo>
                    <a:pt x="293370" y="41424"/>
                  </a:lnTo>
                  <a:lnTo>
                    <a:pt x="307029" y="51254"/>
                  </a:lnTo>
                  <a:lnTo>
                    <a:pt x="322898" y="64865"/>
                  </a:lnTo>
                  <a:lnTo>
                    <a:pt x="331746" y="80953"/>
                  </a:lnTo>
                  <a:lnTo>
                    <a:pt x="338395" y="97802"/>
                  </a:lnTo>
                  <a:lnTo>
                    <a:pt x="352197" y="107013"/>
                  </a:lnTo>
                  <a:lnTo>
                    <a:pt x="374371" y="116138"/>
                  </a:lnTo>
                  <a:lnTo>
                    <a:pt x="391192" y="92050"/>
                  </a:lnTo>
                  <a:lnTo>
                    <a:pt x="413033" y="91459"/>
                  </a:lnTo>
                  <a:lnTo>
                    <a:pt x="431854" y="103641"/>
                  </a:lnTo>
                  <a:lnTo>
                    <a:pt x="445256" y="124444"/>
                  </a:lnTo>
                  <a:lnTo>
                    <a:pt x="454486" y="142142"/>
                  </a:lnTo>
                  <a:lnTo>
                    <a:pt x="470240" y="159267"/>
                  </a:lnTo>
                  <a:lnTo>
                    <a:pt x="476126" y="180175"/>
                  </a:lnTo>
                  <a:lnTo>
                    <a:pt x="483603" y="194138"/>
                  </a:lnTo>
                  <a:lnTo>
                    <a:pt x="504434" y="203311"/>
                  </a:lnTo>
                  <a:lnTo>
                    <a:pt x="523389" y="20980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D57CE5C5-305F-0444-AB33-01F968BFA2EC}"/>
                </a:ext>
              </a:extLst>
            </p:cNvPr>
            <p:cNvSpPr/>
            <p:nvPr/>
          </p:nvSpPr>
          <p:spPr>
            <a:xfrm>
              <a:off x="10914507" y="5277249"/>
              <a:ext cx="509968" cy="163734"/>
            </a:xfrm>
            <a:custGeom>
              <a:avLst/>
              <a:gdLst>
                <a:gd name="connsiteX0" fmla="*/ 26422 w 509968"/>
                <a:gd name="connsiteY0" fmla="*/ 19317 h 163734"/>
                <a:gd name="connsiteX1" fmla="*/ 28518 w 509968"/>
                <a:gd name="connsiteY1" fmla="*/ 33014 h 163734"/>
                <a:gd name="connsiteX2" fmla="*/ 46158 w 509968"/>
                <a:gd name="connsiteY2" fmla="*/ 29832 h 163734"/>
                <a:gd name="connsiteX3" fmla="*/ 54883 w 509968"/>
                <a:gd name="connsiteY3" fmla="*/ 18878 h 163734"/>
                <a:gd name="connsiteX4" fmla="*/ 61027 w 509968"/>
                <a:gd name="connsiteY4" fmla="*/ 21374 h 163734"/>
                <a:gd name="connsiteX5" fmla="*/ 76800 w 509968"/>
                <a:gd name="connsiteY5" fmla="*/ 37472 h 163734"/>
                <a:gd name="connsiteX6" fmla="*/ 88011 w 509968"/>
                <a:gd name="connsiteY6" fmla="*/ 55312 h 163734"/>
                <a:gd name="connsiteX7" fmla="*/ 89535 w 509968"/>
                <a:gd name="connsiteY7" fmla="*/ 73228 h 163734"/>
                <a:gd name="connsiteX8" fmla="*/ 86696 w 509968"/>
                <a:gd name="connsiteY8" fmla="*/ 85325 h 163734"/>
                <a:gd name="connsiteX9" fmla="*/ 89288 w 509968"/>
                <a:gd name="connsiteY9" fmla="*/ 94460 h 163734"/>
                <a:gd name="connsiteX10" fmla="*/ 91240 w 509968"/>
                <a:gd name="connsiteY10" fmla="*/ 110185 h 163734"/>
                <a:gd name="connsiteX11" fmla="*/ 100641 w 509968"/>
                <a:gd name="connsiteY11" fmla="*/ 117500 h 163734"/>
                <a:gd name="connsiteX12" fmla="*/ 111147 w 509968"/>
                <a:gd name="connsiteY12" fmla="*/ 140979 h 163734"/>
                <a:gd name="connsiteX13" fmla="*/ 110633 w 509968"/>
                <a:gd name="connsiteY13" fmla="*/ 149952 h 163734"/>
                <a:gd name="connsiteX14" fmla="*/ 91697 w 509968"/>
                <a:gd name="connsiteY14" fmla="*/ 151724 h 163734"/>
                <a:gd name="connsiteX15" fmla="*/ 66437 w 509968"/>
                <a:gd name="connsiteY15" fmla="*/ 132064 h 163734"/>
                <a:gd name="connsiteX16" fmla="*/ 34843 w 509968"/>
                <a:gd name="connsiteY16" fmla="*/ 110995 h 163734"/>
                <a:gd name="connsiteX17" fmla="*/ 31718 w 509968"/>
                <a:gd name="connsiteY17" fmla="*/ 97460 h 163734"/>
                <a:gd name="connsiteX18" fmla="*/ 16278 w 509968"/>
                <a:gd name="connsiteY18" fmla="*/ 79686 h 163734"/>
                <a:gd name="connsiteX19" fmla="*/ 12592 w 509968"/>
                <a:gd name="connsiteY19" fmla="*/ 57655 h 163734"/>
                <a:gd name="connsiteX20" fmla="*/ 2953 w 509968"/>
                <a:gd name="connsiteY20" fmla="*/ 43139 h 163734"/>
                <a:gd name="connsiteX21" fmla="*/ 5886 w 509968"/>
                <a:gd name="connsiteY21" fmla="*/ 23727 h 163734"/>
                <a:gd name="connsiteX22" fmla="*/ 0 w 509968"/>
                <a:gd name="connsiteY22" fmla="*/ 12411 h 163734"/>
                <a:gd name="connsiteX23" fmla="*/ 4639 w 509968"/>
                <a:gd name="connsiteY23" fmla="*/ 7649 h 163734"/>
                <a:gd name="connsiteX24" fmla="*/ 26422 w 509968"/>
                <a:gd name="connsiteY24" fmla="*/ 19317 h 163734"/>
                <a:gd name="connsiteX25" fmla="*/ 494929 w 509968"/>
                <a:gd name="connsiteY25" fmla="*/ 65322 h 163734"/>
                <a:gd name="connsiteX26" fmla="*/ 475269 w 509968"/>
                <a:gd name="connsiteY26" fmla="*/ 74390 h 163734"/>
                <a:gd name="connsiteX27" fmla="*/ 452123 w 509968"/>
                <a:gd name="connsiteY27" fmla="*/ 69904 h 163734"/>
                <a:gd name="connsiteX28" fmla="*/ 421414 w 509968"/>
                <a:gd name="connsiteY28" fmla="*/ 69895 h 163734"/>
                <a:gd name="connsiteX29" fmla="*/ 412156 w 509968"/>
                <a:gd name="connsiteY29" fmla="*/ 100136 h 163734"/>
                <a:gd name="connsiteX30" fmla="*/ 401879 w 509968"/>
                <a:gd name="connsiteY30" fmla="*/ 109376 h 163734"/>
                <a:gd name="connsiteX31" fmla="*/ 388182 w 509968"/>
                <a:gd name="connsiteY31" fmla="*/ 146295 h 163734"/>
                <a:gd name="connsiteX32" fmla="*/ 366398 w 509968"/>
                <a:gd name="connsiteY32" fmla="*/ 151952 h 163734"/>
                <a:gd name="connsiteX33" fmla="*/ 341138 w 509968"/>
                <a:gd name="connsiteY33" fmla="*/ 144513 h 163734"/>
                <a:gd name="connsiteX34" fmla="*/ 328326 w 509968"/>
                <a:gd name="connsiteY34" fmla="*/ 146838 h 163734"/>
                <a:gd name="connsiteX35" fmla="*/ 312763 w 509968"/>
                <a:gd name="connsiteY35" fmla="*/ 160258 h 163734"/>
                <a:gd name="connsiteX36" fmla="*/ 295713 w 509968"/>
                <a:gd name="connsiteY36" fmla="*/ 158344 h 163734"/>
                <a:gd name="connsiteX37" fmla="*/ 278482 w 509968"/>
                <a:gd name="connsiteY37" fmla="*/ 163735 h 163734"/>
                <a:gd name="connsiteX38" fmla="*/ 260223 w 509968"/>
                <a:gd name="connsiteY38" fmla="*/ 148742 h 163734"/>
                <a:gd name="connsiteX39" fmla="*/ 255756 w 509968"/>
                <a:gd name="connsiteY39" fmla="*/ 131007 h 163734"/>
                <a:gd name="connsiteX40" fmla="*/ 275330 w 509968"/>
                <a:gd name="connsiteY40" fmla="*/ 140103 h 163734"/>
                <a:gd name="connsiteX41" fmla="*/ 295970 w 509968"/>
                <a:gd name="connsiteY41" fmla="*/ 135141 h 163734"/>
                <a:gd name="connsiteX42" fmla="*/ 301343 w 509968"/>
                <a:gd name="connsiteY42" fmla="*/ 112662 h 163734"/>
                <a:gd name="connsiteX43" fmla="*/ 312734 w 509968"/>
                <a:gd name="connsiteY43" fmla="*/ 107652 h 163734"/>
                <a:gd name="connsiteX44" fmla="*/ 344748 w 509968"/>
                <a:gd name="connsiteY44" fmla="*/ 101898 h 163734"/>
                <a:gd name="connsiteX45" fmla="*/ 363903 w 509968"/>
                <a:gd name="connsiteY45" fmla="*/ 80877 h 163734"/>
                <a:gd name="connsiteX46" fmla="*/ 377018 w 509968"/>
                <a:gd name="connsiteY46" fmla="*/ 64056 h 163734"/>
                <a:gd name="connsiteX47" fmla="*/ 389182 w 509968"/>
                <a:gd name="connsiteY47" fmla="*/ 77838 h 163734"/>
                <a:gd name="connsiteX48" fmla="*/ 394792 w 509968"/>
                <a:gd name="connsiteY48" fmla="*/ 68771 h 163734"/>
                <a:gd name="connsiteX49" fmla="*/ 407556 w 509968"/>
                <a:gd name="connsiteY49" fmla="*/ 69618 h 163734"/>
                <a:gd name="connsiteX50" fmla="*/ 409117 w 509968"/>
                <a:gd name="connsiteY50" fmla="*/ 52616 h 163734"/>
                <a:gd name="connsiteX51" fmla="*/ 410318 w 509968"/>
                <a:gd name="connsiteY51" fmla="*/ 39500 h 163734"/>
                <a:gd name="connsiteX52" fmla="*/ 430882 w 509968"/>
                <a:gd name="connsiteY52" fmla="*/ 20955 h 163734"/>
                <a:gd name="connsiteX53" fmla="*/ 444351 w 509968"/>
                <a:gd name="connsiteY53" fmla="*/ 86 h 163734"/>
                <a:gd name="connsiteX54" fmla="*/ 455152 w 509968"/>
                <a:gd name="connsiteY54" fmla="*/ 0 h 163734"/>
                <a:gd name="connsiteX55" fmla="*/ 468868 w 509968"/>
                <a:gd name="connsiteY55" fmla="*/ 13516 h 163734"/>
                <a:gd name="connsiteX56" fmla="*/ 470087 w 509968"/>
                <a:gd name="connsiteY56" fmla="*/ 25117 h 163734"/>
                <a:gd name="connsiteX57" fmla="*/ 487680 w 509968"/>
                <a:gd name="connsiteY57" fmla="*/ 32547 h 163734"/>
                <a:gd name="connsiteX58" fmla="*/ 509968 w 509968"/>
                <a:gd name="connsiteY58" fmla="*/ 40567 h 163734"/>
                <a:gd name="connsiteX59" fmla="*/ 508063 w 509968"/>
                <a:gd name="connsiteY59" fmla="*/ 50997 h 163734"/>
                <a:gd name="connsiteX60" fmla="*/ 490147 w 509968"/>
                <a:gd name="connsiteY60" fmla="*/ 52321 h 163734"/>
                <a:gd name="connsiteX61" fmla="*/ 494929 w 509968"/>
                <a:gd name="connsiteY61" fmla="*/ 65322 h 16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09968" h="163734">
                  <a:moveTo>
                    <a:pt x="26422" y="19317"/>
                  </a:moveTo>
                  <a:lnTo>
                    <a:pt x="28518" y="33014"/>
                  </a:lnTo>
                  <a:lnTo>
                    <a:pt x="46158" y="29832"/>
                  </a:lnTo>
                  <a:lnTo>
                    <a:pt x="54883" y="18878"/>
                  </a:lnTo>
                  <a:lnTo>
                    <a:pt x="61027" y="21374"/>
                  </a:lnTo>
                  <a:lnTo>
                    <a:pt x="76800" y="37472"/>
                  </a:lnTo>
                  <a:lnTo>
                    <a:pt x="88011" y="55312"/>
                  </a:lnTo>
                  <a:lnTo>
                    <a:pt x="89535" y="73228"/>
                  </a:lnTo>
                  <a:lnTo>
                    <a:pt x="86696" y="85325"/>
                  </a:lnTo>
                  <a:lnTo>
                    <a:pt x="89288" y="94460"/>
                  </a:lnTo>
                  <a:lnTo>
                    <a:pt x="91240" y="110185"/>
                  </a:lnTo>
                  <a:lnTo>
                    <a:pt x="100641" y="117500"/>
                  </a:lnTo>
                  <a:lnTo>
                    <a:pt x="111147" y="140979"/>
                  </a:lnTo>
                  <a:lnTo>
                    <a:pt x="110633" y="149952"/>
                  </a:lnTo>
                  <a:lnTo>
                    <a:pt x="91697" y="151724"/>
                  </a:lnTo>
                  <a:lnTo>
                    <a:pt x="66437" y="132064"/>
                  </a:lnTo>
                  <a:lnTo>
                    <a:pt x="34843" y="110995"/>
                  </a:lnTo>
                  <a:lnTo>
                    <a:pt x="31718" y="97460"/>
                  </a:lnTo>
                  <a:lnTo>
                    <a:pt x="16278" y="79686"/>
                  </a:lnTo>
                  <a:lnTo>
                    <a:pt x="12592" y="57655"/>
                  </a:lnTo>
                  <a:lnTo>
                    <a:pt x="2953" y="43139"/>
                  </a:lnTo>
                  <a:lnTo>
                    <a:pt x="5886" y="23727"/>
                  </a:lnTo>
                  <a:lnTo>
                    <a:pt x="0" y="12411"/>
                  </a:lnTo>
                  <a:lnTo>
                    <a:pt x="4639" y="7649"/>
                  </a:lnTo>
                  <a:lnTo>
                    <a:pt x="26422" y="19317"/>
                  </a:lnTo>
                  <a:close/>
                  <a:moveTo>
                    <a:pt x="494929" y="65322"/>
                  </a:moveTo>
                  <a:lnTo>
                    <a:pt x="475269" y="74390"/>
                  </a:lnTo>
                  <a:lnTo>
                    <a:pt x="452123" y="69904"/>
                  </a:lnTo>
                  <a:lnTo>
                    <a:pt x="421414" y="69895"/>
                  </a:lnTo>
                  <a:lnTo>
                    <a:pt x="412156" y="100136"/>
                  </a:lnTo>
                  <a:lnTo>
                    <a:pt x="401879" y="109376"/>
                  </a:lnTo>
                  <a:lnTo>
                    <a:pt x="388182" y="146295"/>
                  </a:lnTo>
                  <a:lnTo>
                    <a:pt x="366398" y="151952"/>
                  </a:lnTo>
                  <a:lnTo>
                    <a:pt x="341138" y="144513"/>
                  </a:lnTo>
                  <a:lnTo>
                    <a:pt x="328326" y="146838"/>
                  </a:lnTo>
                  <a:lnTo>
                    <a:pt x="312763" y="160258"/>
                  </a:lnTo>
                  <a:lnTo>
                    <a:pt x="295713" y="158344"/>
                  </a:lnTo>
                  <a:lnTo>
                    <a:pt x="278482" y="163735"/>
                  </a:lnTo>
                  <a:lnTo>
                    <a:pt x="260223" y="148742"/>
                  </a:lnTo>
                  <a:lnTo>
                    <a:pt x="255756" y="131007"/>
                  </a:lnTo>
                  <a:lnTo>
                    <a:pt x="275330" y="140103"/>
                  </a:lnTo>
                  <a:lnTo>
                    <a:pt x="295970" y="135141"/>
                  </a:lnTo>
                  <a:lnTo>
                    <a:pt x="301343" y="112662"/>
                  </a:lnTo>
                  <a:lnTo>
                    <a:pt x="312734" y="107652"/>
                  </a:lnTo>
                  <a:lnTo>
                    <a:pt x="344748" y="101898"/>
                  </a:lnTo>
                  <a:lnTo>
                    <a:pt x="363903" y="80877"/>
                  </a:lnTo>
                  <a:lnTo>
                    <a:pt x="377018" y="64056"/>
                  </a:lnTo>
                  <a:lnTo>
                    <a:pt x="389182" y="77838"/>
                  </a:lnTo>
                  <a:lnTo>
                    <a:pt x="394792" y="68771"/>
                  </a:lnTo>
                  <a:lnTo>
                    <a:pt x="407556" y="69618"/>
                  </a:lnTo>
                  <a:lnTo>
                    <a:pt x="409117" y="52616"/>
                  </a:lnTo>
                  <a:lnTo>
                    <a:pt x="410318" y="39500"/>
                  </a:lnTo>
                  <a:lnTo>
                    <a:pt x="430882" y="20955"/>
                  </a:lnTo>
                  <a:lnTo>
                    <a:pt x="444351" y="86"/>
                  </a:lnTo>
                  <a:lnTo>
                    <a:pt x="455152" y="0"/>
                  </a:lnTo>
                  <a:lnTo>
                    <a:pt x="468868" y="13516"/>
                  </a:lnTo>
                  <a:lnTo>
                    <a:pt x="470087" y="25117"/>
                  </a:lnTo>
                  <a:lnTo>
                    <a:pt x="487680" y="32547"/>
                  </a:lnTo>
                  <a:lnTo>
                    <a:pt x="509968" y="40567"/>
                  </a:lnTo>
                  <a:lnTo>
                    <a:pt x="508063" y="50997"/>
                  </a:lnTo>
                  <a:lnTo>
                    <a:pt x="490147" y="52321"/>
                  </a:lnTo>
                  <a:lnTo>
                    <a:pt x="494929" y="6532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F9CC23D7-763D-524B-8F1F-F5782E0FB6CA}"/>
                </a:ext>
              </a:extLst>
            </p:cNvPr>
            <p:cNvSpPr/>
            <p:nvPr/>
          </p:nvSpPr>
          <p:spPr>
            <a:xfrm>
              <a:off x="9047530" y="5736698"/>
              <a:ext cx="282987" cy="461819"/>
            </a:xfrm>
            <a:custGeom>
              <a:avLst/>
              <a:gdLst>
                <a:gd name="connsiteX0" fmla="*/ 116986 w 282987"/>
                <a:gd name="connsiteY0" fmla="*/ 32499 h 461819"/>
                <a:gd name="connsiteX1" fmla="*/ 137084 w 282987"/>
                <a:gd name="connsiteY1" fmla="*/ 30318 h 461819"/>
                <a:gd name="connsiteX2" fmla="*/ 169173 w 282987"/>
                <a:gd name="connsiteY2" fmla="*/ 37947 h 461819"/>
                <a:gd name="connsiteX3" fmla="*/ 176146 w 282987"/>
                <a:gd name="connsiteY3" fmla="*/ 34519 h 461819"/>
                <a:gd name="connsiteX4" fmla="*/ 194739 w 282987"/>
                <a:gd name="connsiteY4" fmla="*/ 33823 h 461819"/>
                <a:gd name="connsiteX5" fmla="*/ 204254 w 282987"/>
                <a:gd name="connsiteY5" fmla="*/ 25708 h 461819"/>
                <a:gd name="connsiteX6" fmla="*/ 220275 w 282987"/>
                <a:gd name="connsiteY6" fmla="*/ 26146 h 461819"/>
                <a:gd name="connsiteX7" fmla="*/ 249479 w 282987"/>
                <a:gd name="connsiteY7" fmla="*/ 15649 h 461819"/>
                <a:gd name="connsiteX8" fmla="*/ 270729 w 282987"/>
                <a:gd name="connsiteY8" fmla="*/ 0 h 461819"/>
                <a:gd name="connsiteX9" fmla="*/ 275054 w 282987"/>
                <a:gd name="connsiteY9" fmla="*/ 12097 h 461819"/>
                <a:gd name="connsiteX10" fmla="*/ 273948 w 282987"/>
                <a:gd name="connsiteY10" fmla="*/ 39052 h 461819"/>
                <a:gd name="connsiteX11" fmla="*/ 277244 w 282987"/>
                <a:gd name="connsiteY11" fmla="*/ 62874 h 461819"/>
                <a:gd name="connsiteX12" fmla="*/ 278282 w 282987"/>
                <a:gd name="connsiteY12" fmla="*/ 105508 h 461819"/>
                <a:gd name="connsiteX13" fmla="*/ 282987 w 282987"/>
                <a:gd name="connsiteY13" fmla="*/ 118939 h 461819"/>
                <a:gd name="connsiteX14" fmla="*/ 275015 w 282987"/>
                <a:gd name="connsiteY14" fmla="*/ 138579 h 461819"/>
                <a:gd name="connsiteX15" fmla="*/ 264652 w 282987"/>
                <a:gd name="connsiteY15" fmla="*/ 157724 h 461819"/>
                <a:gd name="connsiteX16" fmla="*/ 247650 w 282987"/>
                <a:gd name="connsiteY16" fmla="*/ 174888 h 461819"/>
                <a:gd name="connsiteX17" fmla="*/ 223238 w 282987"/>
                <a:gd name="connsiteY17" fmla="*/ 185433 h 461819"/>
                <a:gd name="connsiteX18" fmla="*/ 193129 w 282987"/>
                <a:gd name="connsiteY18" fmla="*/ 198930 h 461819"/>
                <a:gd name="connsiteX19" fmla="*/ 162953 w 282987"/>
                <a:gd name="connsiteY19" fmla="*/ 228905 h 461819"/>
                <a:gd name="connsiteX20" fmla="*/ 152676 w 282987"/>
                <a:gd name="connsiteY20" fmla="*/ 234029 h 461819"/>
                <a:gd name="connsiteX21" fmla="*/ 134035 w 282987"/>
                <a:gd name="connsiteY21" fmla="*/ 253993 h 461819"/>
                <a:gd name="connsiteX22" fmla="*/ 123034 w 282987"/>
                <a:gd name="connsiteY22" fmla="*/ 260518 h 461819"/>
                <a:gd name="connsiteX23" fmla="*/ 120777 w 282987"/>
                <a:gd name="connsiteY23" fmla="*/ 280682 h 461819"/>
                <a:gd name="connsiteX24" fmla="*/ 133445 w 282987"/>
                <a:gd name="connsiteY24" fmla="*/ 302200 h 461819"/>
                <a:gd name="connsiteX25" fmla="*/ 138712 w 282987"/>
                <a:gd name="connsiteY25" fmla="*/ 318945 h 461819"/>
                <a:gd name="connsiteX26" fmla="*/ 139046 w 282987"/>
                <a:gd name="connsiteY26" fmla="*/ 327507 h 461819"/>
                <a:gd name="connsiteX27" fmla="*/ 143761 w 282987"/>
                <a:gd name="connsiteY27" fmla="*/ 326079 h 461819"/>
                <a:gd name="connsiteX28" fmla="*/ 142999 w 282987"/>
                <a:gd name="connsiteY28" fmla="*/ 354282 h 461819"/>
                <a:gd name="connsiteX29" fmla="*/ 138665 w 282987"/>
                <a:gd name="connsiteY29" fmla="*/ 367712 h 461819"/>
                <a:gd name="connsiteX30" fmla="*/ 144961 w 282987"/>
                <a:gd name="connsiteY30" fmla="*/ 372675 h 461819"/>
                <a:gd name="connsiteX31" fmla="*/ 140989 w 282987"/>
                <a:gd name="connsiteY31" fmla="*/ 384762 h 461819"/>
                <a:gd name="connsiteX32" fmla="*/ 129826 w 282987"/>
                <a:gd name="connsiteY32" fmla="*/ 395135 h 461819"/>
                <a:gd name="connsiteX33" fmla="*/ 107795 w 282987"/>
                <a:gd name="connsiteY33" fmla="*/ 405003 h 461819"/>
                <a:gd name="connsiteX34" fmla="*/ 75676 w 282987"/>
                <a:gd name="connsiteY34" fmla="*/ 420881 h 461819"/>
                <a:gd name="connsiteX35" fmla="*/ 63960 w 282987"/>
                <a:gd name="connsiteY35" fmla="*/ 431759 h 461819"/>
                <a:gd name="connsiteX36" fmla="*/ 66256 w 282987"/>
                <a:gd name="connsiteY36" fmla="*/ 444208 h 461819"/>
                <a:gd name="connsiteX37" fmla="*/ 73076 w 282987"/>
                <a:gd name="connsiteY37" fmla="*/ 446198 h 461819"/>
                <a:gd name="connsiteX38" fmla="*/ 70790 w 282987"/>
                <a:gd name="connsiteY38" fmla="*/ 461820 h 461819"/>
                <a:gd name="connsiteX39" fmla="*/ 50530 w 282987"/>
                <a:gd name="connsiteY39" fmla="*/ 461572 h 461819"/>
                <a:gd name="connsiteX40" fmla="*/ 48244 w 282987"/>
                <a:gd name="connsiteY40" fmla="*/ 448446 h 461819"/>
                <a:gd name="connsiteX41" fmla="*/ 44282 w 282987"/>
                <a:gd name="connsiteY41" fmla="*/ 435187 h 461819"/>
                <a:gd name="connsiteX42" fmla="*/ 42005 w 282987"/>
                <a:gd name="connsiteY42" fmla="*/ 424605 h 461819"/>
                <a:gd name="connsiteX43" fmla="*/ 46767 w 282987"/>
                <a:gd name="connsiteY43" fmla="*/ 391953 h 461819"/>
                <a:gd name="connsiteX44" fmla="*/ 39814 w 282987"/>
                <a:gd name="connsiteY44" fmla="*/ 371294 h 461819"/>
                <a:gd name="connsiteX45" fmla="*/ 27022 w 282987"/>
                <a:gd name="connsiteY45" fmla="*/ 330708 h 461819"/>
                <a:gd name="connsiteX46" fmla="*/ 55159 w 282987"/>
                <a:gd name="connsiteY46" fmla="*/ 298275 h 461819"/>
                <a:gd name="connsiteX47" fmla="*/ 62198 w 282987"/>
                <a:gd name="connsiteY47" fmla="*/ 277796 h 461819"/>
                <a:gd name="connsiteX48" fmla="*/ 66237 w 282987"/>
                <a:gd name="connsiteY48" fmla="*/ 275215 h 461819"/>
                <a:gd name="connsiteX49" fmla="*/ 69256 w 282987"/>
                <a:gd name="connsiteY49" fmla="*/ 258585 h 461819"/>
                <a:gd name="connsiteX50" fmla="*/ 64961 w 282987"/>
                <a:gd name="connsiteY50" fmla="*/ 250241 h 461819"/>
                <a:gd name="connsiteX51" fmla="*/ 66113 w 282987"/>
                <a:gd name="connsiteY51" fmla="*/ 229257 h 461819"/>
                <a:gd name="connsiteX52" fmla="*/ 71314 w 282987"/>
                <a:gd name="connsiteY52" fmla="*/ 209874 h 461819"/>
                <a:gd name="connsiteX53" fmla="*/ 71257 w 282987"/>
                <a:gd name="connsiteY53" fmla="*/ 174679 h 461819"/>
                <a:gd name="connsiteX54" fmla="*/ 57378 w 282987"/>
                <a:gd name="connsiteY54" fmla="*/ 165783 h 461819"/>
                <a:gd name="connsiteX55" fmla="*/ 44672 w 282987"/>
                <a:gd name="connsiteY55" fmla="*/ 163773 h 461819"/>
                <a:gd name="connsiteX56" fmla="*/ 38909 w 282987"/>
                <a:gd name="connsiteY56" fmla="*/ 156934 h 461819"/>
                <a:gd name="connsiteX57" fmla="*/ 26537 w 282987"/>
                <a:gd name="connsiteY57" fmla="*/ 151104 h 461819"/>
                <a:gd name="connsiteX58" fmla="*/ 4257 w 282987"/>
                <a:gd name="connsiteY58" fmla="*/ 151657 h 461819"/>
                <a:gd name="connsiteX59" fmla="*/ 2534 w 282987"/>
                <a:gd name="connsiteY59" fmla="*/ 141370 h 461819"/>
                <a:gd name="connsiteX60" fmla="*/ 0 w 282987"/>
                <a:gd name="connsiteY60" fmla="*/ 121796 h 461819"/>
                <a:gd name="connsiteX61" fmla="*/ 81039 w 282987"/>
                <a:gd name="connsiteY61" fmla="*/ 99222 h 461819"/>
                <a:gd name="connsiteX62" fmla="*/ 96412 w 282987"/>
                <a:gd name="connsiteY62" fmla="*/ 112357 h 461819"/>
                <a:gd name="connsiteX63" fmla="*/ 103765 w 282987"/>
                <a:gd name="connsiteY63" fmla="*/ 109842 h 461819"/>
                <a:gd name="connsiteX64" fmla="*/ 114309 w 282987"/>
                <a:gd name="connsiteY64" fmla="*/ 116776 h 461819"/>
                <a:gd name="connsiteX65" fmla="*/ 115852 w 282987"/>
                <a:gd name="connsiteY65" fmla="*/ 127778 h 461819"/>
                <a:gd name="connsiteX66" fmla="*/ 110233 w 282987"/>
                <a:gd name="connsiteY66" fmla="*/ 140570 h 461819"/>
                <a:gd name="connsiteX67" fmla="*/ 112214 w 282987"/>
                <a:gd name="connsiteY67" fmla="*/ 160010 h 461819"/>
                <a:gd name="connsiteX68" fmla="*/ 129635 w 282987"/>
                <a:gd name="connsiteY68" fmla="*/ 177117 h 461819"/>
                <a:gd name="connsiteX69" fmla="*/ 137789 w 282987"/>
                <a:gd name="connsiteY69" fmla="*/ 157905 h 461819"/>
                <a:gd name="connsiteX70" fmla="*/ 149352 w 282987"/>
                <a:gd name="connsiteY70" fmla="*/ 152095 h 461819"/>
                <a:gd name="connsiteX71" fmla="*/ 147075 w 282987"/>
                <a:gd name="connsiteY71" fmla="*/ 116719 h 461819"/>
                <a:gd name="connsiteX72" fmla="*/ 135893 w 282987"/>
                <a:gd name="connsiteY72" fmla="*/ 96926 h 461819"/>
                <a:gd name="connsiteX73" fmla="*/ 126254 w 282987"/>
                <a:gd name="connsiteY73" fmla="*/ 88116 h 461819"/>
                <a:gd name="connsiteX74" fmla="*/ 116986 w 282987"/>
                <a:gd name="connsiteY74" fmla="*/ 88506 h 461819"/>
                <a:gd name="connsiteX75" fmla="*/ 109509 w 282987"/>
                <a:gd name="connsiteY75" fmla="*/ 53111 h 46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2987" h="461819">
                  <a:moveTo>
                    <a:pt x="116986" y="32499"/>
                  </a:moveTo>
                  <a:lnTo>
                    <a:pt x="137084" y="30318"/>
                  </a:lnTo>
                  <a:lnTo>
                    <a:pt x="169173" y="37947"/>
                  </a:lnTo>
                  <a:lnTo>
                    <a:pt x="176146" y="34519"/>
                  </a:lnTo>
                  <a:lnTo>
                    <a:pt x="194739" y="33823"/>
                  </a:lnTo>
                  <a:lnTo>
                    <a:pt x="204254" y="25708"/>
                  </a:lnTo>
                  <a:lnTo>
                    <a:pt x="220275" y="26146"/>
                  </a:lnTo>
                  <a:lnTo>
                    <a:pt x="249479" y="15649"/>
                  </a:lnTo>
                  <a:lnTo>
                    <a:pt x="270729" y="0"/>
                  </a:lnTo>
                  <a:lnTo>
                    <a:pt x="275054" y="12097"/>
                  </a:lnTo>
                  <a:lnTo>
                    <a:pt x="273948" y="39052"/>
                  </a:lnTo>
                  <a:lnTo>
                    <a:pt x="277244" y="62874"/>
                  </a:lnTo>
                  <a:lnTo>
                    <a:pt x="278282" y="105508"/>
                  </a:lnTo>
                  <a:lnTo>
                    <a:pt x="282987" y="118939"/>
                  </a:lnTo>
                  <a:lnTo>
                    <a:pt x="275015" y="138579"/>
                  </a:lnTo>
                  <a:lnTo>
                    <a:pt x="264652" y="157724"/>
                  </a:lnTo>
                  <a:lnTo>
                    <a:pt x="247650" y="174888"/>
                  </a:lnTo>
                  <a:lnTo>
                    <a:pt x="223238" y="185433"/>
                  </a:lnTo>
                  <a:lnTo>
                    <a:pt x="193129" y="198930"/>
                  </a:lnTo>
                  <a:lnTo>
                    <a:pt x="162953" y="228905"/>
                  </a:lnTo>
                  <a:lnTo>
                    <a:pt x="152676" y="234029"/>
                  </a:lnTo>
                  <a:lnTo>
                    <a:pt x="134035" y="253993"/>
                  </a:lnTo>
                  <a:lnTo>
                    <a:pt x="123034" y="260518"/>
                  </a:lnTo>
                  <a:lnTo>
                    <a:pt x="120777" y="280682"/>
                  </a:lnTo>
                  <a:lnTo>
                    <a:pt x="133445" y="302200"/>
                  </a:lnTo>
                  <a:lnTo>
                    <a:pt x="138712" y="318945"/>
                  </a:lnTo>
                  <a:lnTo>
                    <a:pt x="139046" y="327507"/>
                  </a:lnTo>
                  <a:lnTo>
                    <a:pt x="143761" y="326079"/>
                  </a:lnTo>
                  <a:lnTo>
                    <a:pt x="142999" y="354282"/>
                  </a:lnTo>
                  <a:lnTo>
                    <a:pt x="138665" y="367712"/>
                  </a:lnTo>
                  <a:lnTo>
                    <a:pt x="144961" y="372675"/>
                  </a:lnTo>
                  <a:lnTo>
                    <a:pt x="140989" y="384762"/>
                  </a:lnTo>
                  <a:lnTo>
                    <a:pt x="129826" y="395135"/>
                  </a:lnTo>
                  <a:lnTo>
                    <a:pt x="107795" y="405003"/>
                  </a:lnTo>
                  <a:lnTo>
                    <a:pt x="75676" y="420881"/>
                  </a:lnTo>
                  <a:lnTo>
                    <a:pt x="63960" y="431759"/>
                  </a:lnTo>
                  <a:lnTo>
                    <a:pt x="66256" y="444208"/>
                  </a:lnTo>
                  <a:lnTo>
                    <a:pt x="73076" y="446198"/>
                  </a:lnTo>
                  <a:lnTo>
                    <a:pt x="70790" y="461820"/>
                  </a:lnTo>
                  <a:lnTo>
                    <a:pt x="50530" y="461572"/>
                  </a:lnTo>
                  <a:lnTo>
                    <a:pt x="48244" y="448446"/>
                  </a:lnTo>
                  <a:lnTo>
                    <a:pt x="44282" y="435187"/>
                  </a:lnTo>
                  <a:lnTo>
                    <a:pt x="42005" y="424605"/>
                  </a:lnTo>
                  <a:lnTo>
                    <a:pt x="46767" y="391953"/>
                  </a:lnTo>
                  <a:lnTo>
                    <a:pt x="39814" y="371294"/>
                  </a:lnTo>
                  <a:lnTo>
                    <a:pt x="27022" y="330708"/>
                  </a:lnTo>
                  <a:lnTo>
                    <a:pt x="55159" y="298275"/>
                  </a:lnTo>
                  <a:lnTo>
                    <a:pt x="62198" y="277796"/>
                  </a:lnTo>
                  <a:lnTo>
                    <a:pt x="66237" y="275215"/>
                  </a:lnTo>
                  <a:lnTo>
                    <a:pt x="69256" y="258585"/>
                  </a:lnTo>
                  <a:lnTo>
                    <a:pt x="64961" y="250241"/>
                  </a:lnTo>
                  <a:lnTo>
                    <a:pt x="66113" y="229257"/>
                  </a:lnTo>
                  <a:lnTo>
                    <a:pt x="71314" y="209874"/>
                  </a:lnTo>
                  <a:lnTo>
                    <a:pt x="71257" y="174679"/>
                  </a:lnTo>
                  <a:lnTo>
                    <a:pt x="57378" y="165783"/>
                  </a:lnTo>
                  <a:lnTo>
                    <a:pt x="44672" y="163773"/>
                  </a:lnTo>
                  <a:lnTo>
                    <a:pt x="38909" y="156934"/>
                  </a:lnTo>
                  <a:lnTo>
                    <a:pt x="26537" y="151104"/>
                  </a:lnTo>
                  <a:lnTo>
                    <a:pt x="4257" y="151657"/>
                  </a:lnTo>
                  <a:lnTo>
                    <a:pt x="2534" y="141370"/>
                  </a:lnTo>
                  <a:lnTo>
                    <a:pt x="0" y="121796"/>
                  </a:lnTo>
                  <a:lnTo>
                    <a:pt x="81039" y="99222"/>
                  </a:lnTo>
                  <a:lnTo>
                    <a:pt x="96412" y="112357"/>
                  </a:lnTo>
                  <a:lnTo>
                    <a:pt x="103765" y="109842"/>
                  </a:lnTo>
                  <a:lnTo>
                    <a:pt x="114309" y="116776"/>
                  </a:lnTo>
                  <a:lnTo>
                    <a:pt x="115852" y="127778"/>
                  </a:lnTo>
                  <a:lnTo>
                    <a:pt x="110233" y="140570"/>
                  </a:lnTo>
                  <a:lnTo>
                    <a:pt x="112214" y="160010"/>
                  </a:lnTo>
                  <a:lnTo>
                    <a:pt x="129635" y="177117"/>
                  </a:lnTo>
                  <a:lnTo>
                    <a:pt x="137789" y="157905"/>
                  </a:lnTo>
                  <a:lnTo>
                    <a:pt x="149352" y="152095"/>
                  </a:lnTo>
                  <a:lnTo>
                    <a:pt x="147075" y="116719"/>
                  </a:lnTo>
                  <a:lnTo>
                    <a:pt x="135893" y="96926"/>
                  </a:lnTo>
                  <a:lnTo>
                    <a:pt x="126254" y="88116"/>
                  </a:lnTo>
                  <a:lnTo>
                    <a:pt x="116986" y="88506"/>
                  </a:lnTo>
                  <a:lnTo>
                    <a:pt x="109509" y="5311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EF728B19-929E-8440-9D7B-032B5011719B}"/>
                </a:ext>
              </a:extLst>
            </p:cNvPr>
            <p:cNvSpPr/>
            <p:nvPr/>
          </p:nvSpPr>
          <p:spPr>
            <a:xfrm>
              <a:off x="8554916" y="5917691"/>
              <a:ext cx="356539" cy="350062"/>
            </a:xfrm>
            <a:custGeom>
              <a:avLst/>
              <a:gdLst>
                <a:gd name="connsiteX0" fmla="*/ 123139 w 356539"/>
                <a:gd name="connsiteY0" fmla="*/ 335851 h 350062"/>
                <a:gd name="connsiteX1" fmla="*/ 103289 w 356539"/>
                <a:gd name="connsiteY1" fmla="*/ 313077 h 350062"/>
                <a:gd name="connsiteX2" fmla="*/ 92840 w 356539"/>
                <a:gd name="connsiteY2" fmla="*/ 291217 h 350062"/>
                <a:gd name="connsiteX3" fmla="*/ 86944 w 356539"/>
                <a:gd name="connsiteY3" fmla="*/ 262290 h 350062"/>
                <a:gd name="connsiteX4" fmla="*/ 80363 w 356539"/>
                <a:gd name="connsiteY4" fmla="*/ 240925 h 350062"/>
                <a:gd name="connsiteX5" fmla="*/ 71409 w 356539"/>
                <a:gd name="connsiteY5" fmla="*/ 195939 h 350062"/>
                <a:gd name="connsiteX6" fmla="*/ 70809 w 356539"/>
                <a:gd name="connsiteY6" fmla="*/ 161353 h 350062"/>
                <a:gd name="connsiteX7" fmla="*/ 67389 w 356539"/>
                <a:gd name="connsiteY7" fmla="*/ 145694 h 350062"/>
                <a:gd name="connsiteX8" fmla="*/ 57007 w 356539"/>
                <a:gd name="connsiteY8" fmla="*/ 133893 h 350062"/>
                <a:gd name="connsiteX9" fmla="*/ 43215 w 356539"/>
                <a:gd name="connsiteY9" fmla="*/ 110347 h 350062"/>
                <a:gd name="connsiteX10" fmla="*/ 29185 w 356539"/>
                <a:gd name="connsiteY10" fmla="*/ 76400 h 350062"/>
                <a:gd name="connsiteX11" fmla="*/ 23346 w 356539"/>
                <a:gd name="connsiteY11" fmla="*/ 58731 h 350062"/>
                <a:gd name="connsiteX12" fmla="*/ 1619 w 356539"/>
                <a:gd name="connsiteY12" fmla="*/ 31394 h 350062"/>
                <a:gd name="connsiteX13" fmla="*/ 0 w 356539"/>
                <a:gd name="connsiteY13" fmla="*/ 10020 h 350062"/>
                <a:gd name="connsiteX14" fmla="*/ 12849 w 356539"/>
                <a:gd name="connsiteY14" fmla="*/ 4734 h 350062"/>
                <a:gd name="connsiteX15" fmla="*/ 28842 w 356539"/>
                <a:gd name="connsiteY15" fmla="*/ 0 h 350062"/>
                <a:gd name="connsiteX16" fmla="*/ 46158 w 356539"/>
                <a:gd name="connsiteY16" fmla="*/ 829 h 350062"/>
                <a:gd name="connsiteX17" fmla="*/ 62075 w 356539"/>
                <a:gd name="connsiteY17" fmla="*/ 13402 h 350062"/>
                <a:gd name="connsiteX18" fmla="*/ 66113 w 356539"/>
                <a:gd name="connsiteY18" fmla="*/ 11440 h 350062"/>
                <a:gd name="connsiteX19" fmla="*/ 174365 w 356539"/>
                <a:gd name="connsiteY19" fmla="*/ 10239 h 350062"/>
                <a:gd name="connsiteX20" fmla="*/ 192872 w 356539"/>
                <a:gd name="connsiteY20" fmla="*/ 23584 h 350062"/>
                <a:gd name="connsiteX21" fmla="*/ 257527 w 356539"/>
                <a:gd name="connsiteY21" fmla="*/ 27527 h 350062"/>
                <a:gd name="connsiteX22" fmla="*/ 306619 w 356539"/>
                <a:gd name="connsiteY22" fmla="*/ 16174 h 350062"/>
                <a:gd name="connsiteX23" fmla="*/ 328489 w 356539"/>
                <a:gd name="connsiteY23" fmla="*/ 9849 h 350062"/>
                <a:gd name="connsiteX24" fmla="*/ 345796 w 356539"/>
                <a:gd name="connsiteY24" fmla="*/ 11449 h 350062"/>
                <a:gd name="connsiteX25" fmla="*/ 356340 w 356539"/>
                <a:gd name="connsiteY25" fmla="*/ 17726 h 350062"/>
                <a:gd name="connsiteX26" fmla="*/ 356540 w 356539"/>
                <a:gd name="connsiteY26" fmla="*/ 20031 h 350062"/>
                <a:gd name="connsiteX27" fmla="*/ 341481 w 356539"/>
                <a:gd name="connsiteY27" fmla="*/ 26318 h 350062"/>
                <a:gd name="connsiteX28" fmla="*/ 333385 w 356539"/>
                <a:gd name="connsiteY28" fmla="*/ 26375 h 350062"/>
                <a:gd name="connsiteX29" fmla="*/ 316335 w 356539"/>
                <a:gd name="connsiteY29" fmla="*/ 37319 h 350062"/>
                <a:gd name="connsiteX30" fmla="*/ 306124 w 356539"/>
                <a:gd name="connsiteY30" fmla="*/ 25813 h 350062"/>
                <a:gd name="connsiteX31" fmla="*/ 264957 w 356539"/>
                <a:gd name="connsiteY31" fmla="*/ 35585 h 350062"/>
                <a:gd name="connsiteX32" fmla="*/ 245069 w 356539"/>
                <a:gd name="connsiteY32" fmla="*/ 36509 h 350062"/>
                <a:gd name="connsiteX33" fmla="*/ 244288 w 356539"/>
                <a:gd name="connsiteY33" fmla="*/ 137188 h 350062"/>
                <a:gd name="connsiteX34" fmla="*/ 217961 w 356539"/>
                <a:gd name="connsiteY34" fmla="*/ 138189 h 350062"/>
                <a:gd name="connsiteX35" fmla="*/ 217970 w 356539"/>
                <a:gd name="connsiteY35" fmla="*/ 222590 h 350062"/>
                <a:gd name="connsiteX36" fmla="*/ 217941 w 356539"/>
                <a:gd name="connsiteY36" fmla="*/ 332356 h 350062"/>
                <a:gd name="connsiteX37" fmla="*/ 194100 w 356539"/>
                <a:gd name="connsiteY37" fmla="*/ 347844 h 350062"/>
                <a:gd name="connsiteX38" fmla="*/ 179756 w 356539"/>
                <a:gd name="connsiteY38" fmla="*/ 350063 h 350062"/>
                <a:gd name="connsiteX39" fmla="*/ 162963 w 356539"/>
                <a:gd name="connsiteY39" fmla="*/ 344329 h 350062"/>
                <a:gd name="connsiteX40" fmla="*/ 150981 w 356539"/>
                <a:gd name="connsiteY40" fmla="*/ 342119 h 350062"/>
                <a:gd name="connsiteX41" fmla="*/ 146475 w 356539"/>
                <a:gd name="connsiteY41" fmla="*/ 329184 h 350062"/>
                <a:gd name="connsiteX42" fmla="*/ 135931 w 356539"/>
                <a:gd name="connsiteY42" fmla="*/ 320926 h 35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56539" h="350062">
                  <a:moveTo>
                    <a:pt x="123139" y="335851"/>
                  </a:moveTo>
                  <a:lnTo>
                    <a:pt x="103289" y="313077"/>
                  </a:lnTo>
                  <a:lnTo>
                    <a:pt x="92840" y="291217"/>
                  </a:lnTo>
                  <a:lnTo>
                    <a:pt x="86944" y="262290"/>
                  </a:lnTo>
                  <a:lnTo>
                    <a:pt x="80363" y="240925"/>
                  </a:lnTo>
                  <a:lnTo>
                    <a:pt x="71409" y="195939"/>
                  </a:lnTo>
                  <a:lnTo>
                    <a:pt x="70809" y="161353"/>
                  </a:lnTo>
                  <a:lnTo>
                    <a:pt x="67389" y="145694"/>
                  </a:lnTo>
                  <a:lnTo>
                    <a:pt x="57007" y="133893"/>
                  </a:lnTo>
                  <a:lnTo>
                    <a:pt x="43215" y="110347"/>
                  </a:lnTo>
                  <a:lnTo>
                    <a:pt x="29185" y="76400"/>
                  </a:lnTo>
                  <a:lnTo>
                    <a:pt x="23346" y="58731"/>
                  </a:lnTo>
                  <a:lnTo>
                    <a:pt x="1619" y="31394"/>
                  </a:lnTo>
                  <a:lnTo>
                    <a:pt x="0" y="10020"/>
                  </a:lnTo>
                  <a:lnTo>
                    <a:pt x="12849" y="4734"/>
                  </a:lnTo>
                  <a:lnTo>
                    <a:pt x="28842" y="0"/>
                  </a:lnTo>
                  <a:lnTo>
                    <a:pt x="46158" y="829"/>
                  </a:lnTo>
                  <a:lnTo>
                    <a:pt x="62075" y="13402"/>
                  </a:lnTo>
                  <a:lnTo>
                    <a:pt x="66113" y="11440"/>
                  </a:lnTo>
                  <a:lnTo>
                    <a:pt x="174365" y="10239"/>
                  </a:lnTo>
                  <a:lnTo>
                    <a:pt x="192872" y="23584"/>
                  </a:lnTo>
                  <a:lnTo>
                    <a:pt x="257527" y="27527"/>
                  </a:lnTo>
                  <a:lnTo>
                    <a:pt x="306619" y="16174"/>
                  </a:lnTo>
                  <a:lnTo>
                    <a:pt x="328489" y="9849"/>
                  </a:lnTo>
                  <a:lnTo>
                    <a:pt x="345796" y="11449"/>
                  </a:lnTo>
                  <a:lnTo>
                    <a:pt x="356340" y="17726"/>
                  </a:lnTo>
                  <a:lnTo>
                    <a:pt x="356540" y="20031"/>
                  </a:lnTo>
                  <a:lnTo>
                    <a:pt x="341481" y="26318"/>
                  </a:lnTo>
                  <a:lnTo>
                    <a:pt x="333385" y="26375"/>
                  </a:lnTo>
                  <a:lnTo>
                    <a:pt x="316335" y="37319"/>
                  </a:lnTo>
                  <a:lnTo>
                    <a:pt x="306124" y="25813"/>
                  </a:lnTo>
                  <a:lnTo>
                    <a:pt x="264957" y="35585"/>
                  </a:lnTo>
                  <a:lnTo>
                    <a:pt x="245069" y="36509"/>
                  </a:lnTo>
                  <a:lnTo>
                    <a:pt x="244288" y="137188"/>
                  </a:lnTo>
                  <a:lnTo>
                    <a:pt x="217961" y="138189"/>
                  </a:lnTo>
                  <a:lnTo>
                    <a:pt x="217970" y="222590"/>
                  </a:lnTo>
                  <a:lnTo>
                    <a:pt x="217941" y="332356"/>
                  </a:lnTo>
                  <a:lnTo>
                    <a:pt x="194100" y="347844"/>
                  </a:lnTo>
                  <a:lnTo>
                    <a:pt x="179756" y="350063"/>
                  </a:lnTo>
                  <a:lnTo>
                    <a:pt x="162963" y="344329"/>
                  </a:lnTo>
                  <a:lnTo>
                    <a:pt x="150981" y="342119"/>
                  </a:lnTo>
                  <a:lnTo>
                    <a:pt x="146475" y="329184"/>
                  </a:lnTo>
                  <a:lnTo>
                    <a:pt x="135931" y="32092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D534E142-F792-BB4F-8CD1-972AECE1BBAD}"/>
                </a:ext>
              </a:extLst>
            </p:cNvPr>
            <p:cNvSpPr/>
            <p:nvPr/>
          </p:nvSpPr>
          <p:spPr>
            <a:xfrm>
              <a:off x="12622225" y="6006303"/>
              <a:ext cx="82533" cy="65360"/>
            </a:xfrm>
            <a:custGeom>
              <a:avLst/>
              <a:gdLst>
                <a:gd name="connsiteX0" fmla="*/ 46739 w 82533"/>
                <a:gd name="connsiteY0" fmla="*/ 27632 h 65360"/>
                <a:gd name="connsiteX1" fmla="*/ 68646 w 82533"/>
                <a:gd name="connsiteY1" fmla="*/ 45311 h 65360"/>
                <a:gd name="connsiteX2" fmla="*/ 82534 w 82533"/>
                <a:gd name="connsiteY2" fmla="*/ 58474 h 65360"/>
                <a:gd name="connsiteX3" fmla="*/ 72390 w 82533"/>
                <a:gd name="connsiteY3" fmla="*/ 65361 h 65360"/>
                <a:gd name="connsiteX4" fmla="*/ 57692 w 82533"/>
                <a:gd name="connsiteY4" fmla="*/ 57607 h 65360"/>
                <a:gd name="connsiteX5" fmla="*/ 38585 w 82533"/>
                <a:gd name="connsiteY5" fmla="*/ 44729 h 65360"/>
                <a:gd name="connsiteX6" fmla="*/ 21364 w 82533"/>
                <a:gd name="connsiteY6" fmla="*/ 29613 h 65360"/>
                <a:gd name="connsiteX7" fmla="*/ 3696 w 82533"/>
                <a:gd name="connsiteY7" fmla="*/ 9592 h 65360"/>
                <a:gd name="connsiteX8" fmla="*/ 0 w 82533"/>
                <a:gd name="connsiteY8" fmla="*/ 0 h 65360"/>
                <a:gd name="connsiteX9" fmla="*/ 11487 w 82533"/>
                <a:gd name="connsiteY9" fmla="*/ 400 h 65360"/>
                <a:gd name="connsiteX10" fmla="*/ 26451 w 82533"/>
                <a:gd name="connsiteY10" fmla="*/ 10030 h 65360"/>
                <a:gd name="connsiteX11" fmla="*/ 38205 w 82533"/>
                <a:gd name="connsiteY11" fmla="*/ 19669 h 6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533" h="65360">
                  <a:moveTo>
                    <a:pt x="46739" y="27632"/>
                  </a:moveTo>
                  <a:lnTo>
                    <a:pt x="68646" y="45311"/>
                  </a:lnTo>
                  <a:lnTo>
                    <a:pt x="82534" y="58474"/>
                  </a:lnTo>
                  <a:lnTo>
                    <a:pt x="72390" y="65361"/>
                  </a:lnTo>
                  <a:lnTo>
                    <a:pt x="57692" y="57607"/>
                  </a:lnTo>
                  <a:lnTo>
                    <a:pt x="38585" y="44729"/>
                  </a:lnTo>
                  <a:lnTo>
                    <a:pt x="21364" y="29613"/>
                  </a:lnTo>
                  <a:lnTo>
                    <a:pt x="3696" y="9592"/>
                  </a:lnTo>
                  <a:lnTo>
                    <a:pt x="0" y="0"/>
                  </a:lnTo>
                  <a:lnTo>
                    <a:pt x="11487" y="400"/>
                  </a:lnTo>
                  <a:lnTo>
                    <a:pt x="26451" y="10030"/>
                  </a:lnTo>
                  <a:lnTo>
                    <a:pt x="38205" y="1966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D6DA5E0E-847F-EB4D-9B91-CE7E7D17E6F1}"/>
                </a:ext>
              </a:extLst>
            </p:cNvPr>
            <p:cNvSpPr/>
            <p:nvPr/>
          </p:nvSpPr>
          <p:spPr>
            <a:xfrm>
              <a:off x="8249431" y="4820421"/>
              <a:ext cx="416823" cy="329565"/>
            </a:xfrm>
            <a:custGeom>
              <a:avLst/>
              <a:gdLst>
                <a:gd name="connsiteX0" fmla="*/ 49644 w 416823"/>
                <a:gd name="connsiteY0" fmla="*/ 321974 h 329565"/>
                <a:gd name="connsiteX1" fmla="*/ 50244 w 416823"/>
                <a:gd name="connsiteY1" fmla="*/ 303381 h 329565"/>
                <a:gd name="connsiteX2" fmla="*/ 19460 w 416823"/>
                <a:gd name="connsiteY2" fmla="*/ 297209 h 329565"/>
                <a:gd name="connsiteX3" fmla="*/ 18621 w 416823"/>
                <a:gd name="connsiteY3" fmla="*/ 284016 h 329565"/>
                <a:gd name="connsiteX4" fmla="*/ 3581 w 416823"/>
                <a:gd name="connsiteY4" fmla="*/ 266186 h 329565"/>
                <a:gd name="connsiteX5" fmla="*/ 0 w 416823"/>
                <a:gd name="connsiteY5" fmla="*/ 253717 h 329565"/>
                <a:gd name="connsiteX6" fmla="*/ 2114 w 416823"/>
                <a:gd name="connsiteY6" fmla="*/ 240421 h 329565"/>
                <a:gd name="connsiteX7" fmla="*/ 19231 w 416823"/>
                <a:gd name="connsiteY7" fmla="*/ 239335 h 329565"/>
                <a:gd name="connsiteX8" fmla="*/ 29108 w 416823"/>
                <a:gd name="connsiteY8" fmla="*/ 229572 h 329565"/>
                <a:gd name="connsiteX9" fmla="*/ 65542 w 416823"/>
                <a:gd name="connsiteY9" fmla="*/ 227209 h 329565"/>
                <a:gd name="connsiteX10" fmla="*/ 89268 w 416823"/>
                <a:gd name="connsiteY10" fmla="*/ 222838 h 329565"/>
                <a:gd name="connsiteX11" fmla="*/ 91545 w 416823"/>
                <a:gd name="connsiteY11" fmla="*/ 205835 h 329565"/>
                <a:gd name="connsiteX12" fmla="*/ 106147 w 416823"/>
                <a:gd name="connsiteY12" fmla="*/ 187347 h 329565"/>
                <a:gd name="connsiteX13" fmla="*/ 106070 w 416823"/>
                <a:gd name="connsiteY13" fmla="*/ 123054 h 329565"/>
                <a:gd name="connsiteX14" fmla="*/ 143732 w 416823"/>
                <a:gd name="connsiteY14" fmla="*/ 110509 h 329565"/>
                <a:gd name="connsiteX15" fmla="*/ 221056 w 416823"/>
                <a:gd name="connsiteY15" fmla="*/ 54788 h 329565"/>
                <a:gd name="connsiteX16" fmla="*/ 312573 w 416823"/>
                <a:gd name="connsiteY16" fmla="*/ 0 h 329565"/>
                <a:gd name="connsiteX17" fmla="*/ 354816 w 416823"/>
                <a:gd name="connsiteY17" fmla="*/ 12459 h 329565"/>
                <a:gd name="connsiteX18" fmla="*/ 369836 w 416823"/>
                <a:gd name="connsiteY18" fmla="*/ 28280 h 329565"/>
                <a:gd name="connsiteX19" fmla="*/ 388734 w 416823"/>
                <a:gd name="connsiteY19" fmla="*/ 17583 h 329565"/>
                <a:gd name="connsiteX20" fmla="*/ 395297 w 416823"/>
                <a:gd name="connsiteY20" fmla="*/ 62132 h 329565"/>
                <a:gd name="connsiteX21" fmla="*/ 405289 w 416823"/>
                <a:gd name="connsiteY21" fmla="*/ 69533 h 329565"/>
                <a:gd name="connsiteX22" fmla="*/ 405717 w 416823"/>
                <a:gd name="connsiteY22" fmla="*/ 78572 h 329565"/>
                <a:gd name="connsiteX23" fmla="*/ 416824 w 416823"/>
                <a:gd name="connsiteY23" fmla="*/ 88287 h 329565"/>
                <a:gd name="connsiteX24" fmla="*/ 411013 w 416823"/>
                <a:gd name="connsiteY24" fmla="*/ 100460 h 329565"/>
                <a:gd name="connsiteX25" fmla="*/ 400726 w 416823"/>
                <a:gd name="connsiteY25" fmla="*/ 157420 h 329565"/>
                <a:gd name="connsiteX26" fmla="*/ 399317 w 416823"/>
                <a:gd name="connsiteY26" fmla="*/ 193577 h 329565"/>
                <a:gd name="connsiteX27" fmla="*/ 365255 w 416823"/>
                <a:gd name="connsiteY27" fmla="*/ 219637 h 329565"/>
                <a:gd name="connsiteX28" fmla="*/ 353721 w 416823"/>
                <a:gd name="connsiteY28" fmla="*/ 255832 h 329565"/>
                <a:gd name="connsiteX29" fmla="*/ 364845 w 416823"/>
                <a:gd name="connsiteY29" fmla="*/ 265967 h 329565"/>
                <a:gd name="connsiteX30" fmla="*/ 364779 w 416823"/>
                <a:gd name="connsiteY30" fmla="*/ 283540 h 329565"/>
                <a:gd name="connsiteX31" fmla="*/ 381905 w 416823"/>
                <a:gd name="connsiteY31" fmla="*/ 284169 h 329565"/>
                <a:gd name="connsiteX32" fmla="*/ 379238 w 416823"/>
                <a:gd name="connsiteY32" fmla="*/ 296999 h 329565"/>
                <a:gd name="connsiteX33" fmla="*/ 371694 w 416823"/>
                <a:gd name="connsiteY33" fmla="*/ 298561 h 329565"/>
                <a:gd name="connsiteX34" fmla="*/ 370837 w 416823"/>
                <a:gd name="connsiteY34" fmla="*/ 307219 h 329565"/>
                <a:gd name="connsiteX35" fmla="*/ 365874 w 416823"/>
                <a:gd name="connsiteY35" fmla="*/ 307820 h 329565"/>
                <a:gd name="connsiteX36" fmla="*/ 347805 w 416823"/>
                <a:gd name="connsiteY36" fmla="*/ 278006 h 329565"/>
                <a:gd name="connsiteX37" fmla="*/ 341528 w 416823"/>
                <a:gd name="connsiteY37" fmla="*/ 276911 h 329565"/>
                <a:gd name="connsiteX38" fmla="*/ 320650 w 416823"/>
                <a:gd name="connsiteY38" fmla="*/ 292160 h 329565"/>
                <a:gd name="connsiteX39" fmla="*/ 299971 w 416823"/>
                <a:gd name="connsiteY39" fmla="*/ 284207 h 329565"/>
                <a:gd name="connsiteX40" fmla="*/ 285598 w 416823"/>
                <a:gd name="connsiteY40" fmla="*/ 282616 h 329565"/>
                <a:gd name="connsiteX41" fmla="*/ 277892 w 416823"/>
                <a:gd name="connsiteY41" fmla="*/ 286445 h 329565"/>
                <a:gd name="connsiteX42" fmla="*/ 262233 w 416823"/>
                <a:gd name="connsiteY42" fmla="*/ 285617 h 329565"/>
                <a:gd name="connsiteX43" fmla="*/ 246479 w 416823"/>
                <a:gd name="connsiteY43" fmla="*/ 297228 h 329565"/>
                <a:gd name="connsiteX44" fmla="*/ 232858 w 416823"/>
                <a:gd name="connsiteY44" fmla="*/ 297885 h 329565"/>
                <a:gd name="connsiteX45" fmla="*/ 200539 w 416823"/>
                <a:gd name="connsiteY45" fmla="*/ 283807 h 329565"/>
                <a:gd name="connsiteX46" fmla="*/ 187881 w 416823"/>
                <a:gd name="connsiteY46" fmla="*/ 290503 h 329565"/>
                <a:gd name="connsiteX47" fmla="*/ 174250 w 416823"/>
                <a:gd name="connsiteY47" fmla="*/ 290036 h 329565"/>
                <a:gd name="connsiteX48" fmla="*/ 164240 w 416823"/>
                <a:gd name="connsiteY48" fmla="*/ 279740 h 329565"/>
                <a:gd name="connsiteX49" fmla="*/ 137474 w 416823"/>
                <a:gd name="connsiteY49" fmla="*/ 269548 h 329565"/>
                <a:gd name="connsiteX50" fmla="*/ 108766 w 416823"/>
                <a:gd name="connsiteY50" fmla="*/ 272787 h 329565"/>
                <a:gd name="connsiteX51" fmla="*/ 101813 w 416823"/>
                <a:gd name="connsiteY51" fmla="*/ 278692 h 329565"/>
                <a:gd name="connsiteX52" fmla="*/ 98050 w 416823"/>
                <a:gd name="connsiteY52" fmla="*/ 294370 h 329565"/>
                <a:gd name="connsiteX53" fmla="*/ 90402 w 416823"/>
                <a:gd name="connsiteY53" fmla="*/ 305343 h 329565"/>
                <a:gd name="connsiteX54" fmla="*/ 88544 w 416823"/>
                <a:gd name="connsiteY54" fmla="*/ 329565 h 329565"/>
                <a:gd name="connsiteX55" fmla="*/ 68180 w 416823"/>
                <a:gd name="connsiteY55" fmla="*/ 313954 h 329565"/>
                <a:gd name="connsiteX56" fmla="*/ 58607 w 416823"/>
                <a:gd name="connsiteY56" fmla="*/ 314030 h 32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16823" h="329565">
                  <a:moveTo>
                    <a:pt x="49644" y="321974"/>
                  </a:moveTo>
                  <a:lnTo>
                    <a:pt x="50244" y="303381"/>
                  </a:lnTo>
                  <a:lnTo>
                    <a:pt x="19460" y="297209"/>
                  </a:lnTo>
                  <a:lnTo>
                    <a:pt x="18621" y="284016"/>
                  </a:lnTo>
                  <a:lnTo>
                    <a:pt x="3581" y="266186"/>
                  </a:lnTo>
                  <a:lnTo>
                    <a:pt x="0" y="253717"/>
                  </a:lnTo>
                  <a:lnTo>
                    <a:pt x="2114" y="240421"/>
                  </a:lnTo>
                  <a:lnTo>
                    <a:pt x="19231" y="239335"/>
                  </a:lnTo>
                  <a:lnTo>
                    <a:pt x="29108" y="229572"/>
                  </a:lnTo>
                  <a:lnTo>
                    <a:pt x="65542" y="227209"/>
                  </a:lnTo>
                  <a:lnTo>
                    <a:pt x="89268" y="222838"/>
                  </a:lnTo>
                  <a:lnTo>
                    <a:pt x="91545" y="205835"/>
                  </a:lnTo>
                  <a:lnTo>
                    <a:pt x="106147" y="187347"/>
                  </a:lnTo>
                  <a:lnTo>
                    <a:pt x="106070" y="123054"/>
                  </a:lnTo>
                  <a:lnTo>
                    <a:pt x="143732" y="110509"/>
                  </a:lnTo>
                  <a:lnTo>
                    <a:pt x="221056" y="54788"/>
                  </a:lnTo>
                  <a:lnTo>
                    <a:pt x="312573" y="0"/>
                  </a:lnTo>
                  <a:lnTo>
                    <a:pt x="354816" y="12459"/>
                  </a:lnTo>
                  <a:lnTo>
                    <a:pt x="369836" y="28280"/>
                  </a:lnTo>
                  <a:lnTo>
                    <a:pt x="388734" y="17583"/>
                  </a:lnTo>
                  <a:lnTo>
                    <a:pt x="395297" y="62132"/>
                  </a:lnTo>
                  <a:lnTo>
                    <a:pt x="405289" y="69533"/>
                  </a:lnTo>
                  <a:lnTo>
                    <a:pt x="405717" y="78572"/>
                  </a:lnTo>
                  <a:lnTo>
                    <a:pt x="416824" y="88287"/>
                  </a:lnTo>
                  <a:lnTo>
                    <a:pt x="411013" y="100460"/>
                  </a:lnTo>
                  <a:lnTo>
                    <a:pt x="400726" y="157420"/>
                  </a:lnTo>
                  <a:lnTo>
                    <a:pt x="399317" y="193577"/>
                  </a:lnTo>
                  <a:lnTo>
                    <a:pt x="365255" y="219637"/>
                  </a:lnTo>
                  <a:lnTo>
                    <a:pt x="353721" y="255832"/>
                  </a:lnTo>
                  <a:lnTo>
                    <a:pt x="364845" y="265967"/>
                  </a:lnTo>
                  <a:lnTo>
                    <a:pt x="364779" y="283540"/>
                  </a:lnTo>
                  <a:lnTo>
                    <a:pt x="381905" y="284169"/>
                  </a:lnTo>
                  <a:lnTo>
                    <a:pt x="379238" y="296999"/>
                  </a:lnTo>
                  <a:lnTo>
                    <a:pt x="371694" y="298561"/>
                  </a:lnTo>
                  <a:lnTo>
                    <a:pt x="370837" y="307219"/>
                  </a:lnTo>
                  <a:lnTo>
                    <a:pt x="365874" y="307820"/>
                  </a:lnTo>
                  <a:lnTo>
                    <a:pt x="347805" y="278006"/>
                  </a:lnTo>
                  <a:lnTo>
                    <a:pt x="341528" y="276911"/>
                  </a:lnTo>
                  <a:lnTo>
                    <a:pt x="320650" y="292160"/>
                  </a:lnTo>
                  <a:lnTo>
                    <a:pt x="299971" y="284207"/>
                  </a:lnTo>
                  <a:lnTo>
                    <a:pt x="285598" y="282616"/>
                  </a:lnTo>
                  <a:lnTo>
                    <a:pt x="277892" y="286445"/>
                  </a:lnTo>
                  <a:lnTo>
                    <a:pt x="262233" y="285617"/>
                  </a:lnTo>
                  <a:lnTo>
                    <a:pt x="246479" y="297228"/>
                  </a:lnTo>
                  <a:lnTo>
                    <a:pt x="232858" y="297885"/>
                  </a:lnTo>
                  <a:lnTo>
                    <a:pt x="200539" y="283807"/>
                  </a:lnTo>
                  <a:lnTo>
                    <a:pt x="187881" y="290503"/>
                  </a:lnTo>
                  <a:lnTo>
                    <a:pt x="174250" y="290036"/>
                  </a:lnTo>
                  <a:lnTo>
                    <a:pt x="164240" y="279740"/>
                  </a:lnTo>
                  <a:lnTo>
                    <a:pt x="137474" y="269548"/>
                  </a:lnTo>
                  <a:lnTo>
                    <a:pt x="108766" y="272787"/>
                  </a:lnTo>
                  <a:lnTo>
                    <a:pt x="101813" y="278692"/>
                  </a:lnTo>
                  <a:lnTo>
                    <a:pt x="98050" y="294370"/>
                  </a:lnTo>
                  <a:lnTo>
                    <a:pt x="90402" y="305343"/>
                  </a:lnTo>
                  <a:lnTo>
                    <a:pt x="88544" y="329565"/>
                  </a:lnTo>
                  <a:lnTo>
                    <a:pt x="68180" y="313954"/>
                  </a:lnTo>
                  <a:lnTo>
                    <a:pt x="58607" y="31403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377729E8-3C59-0440-A1AC-81192FF61B1B}"/>
                </a:ext>
              </a:extLst>
            </p:cNvPr>
            <p:cNvSpPr/>
            <p:nvPr/>
          </p:nvSpPr>
          <p:spPr>
            <a:xfrm>
              <a:off x="8313419" y="5089969"/>
              <a:ext cx="317420" cy="258927"/>
            </a:xfrm>
            <a:custGeom>
              <a:avLst/>
              <a:gdLst>
                <a:gd name="connsiteX0" fmla="*/ 155124 w 317420"/>
                <a:gd name="connsiteY0" fmla="*/ 244783 h 258927"/>
                <a:gd name="connsiteX1" fmla="*/ 127406 w 317420"/>
                <a:gd name="connsiteY1" fmla="*/ 254365 h 258927"/>
                <a:gd name="connsiteX2" fmla="*/ 117262 w 317420"/>
                <a:gd name="connsiteY2" fmla="*/ 252965 h 258927"/>
                <a:gd name="connsiteX3" fmla="*/ 106994 w 317420"/>
                <a:gd name="connsiteY3" fmla="*/ 258928 h 258927"/>
                <a:gd name="connsiteX4" fmla="*/ 85639 w 317420"/>
                <a:gd name="connsiteY4" fmla="*/ 258346 h 258927"/>
                <a:gd name="connsiteX5" fmla="*/ 71342 w 317420"/>
                <a:gd name="connsiteY5" fmla="*/ 241697 h 258927"/>
                <a:gd name="connsiteX6" fmla="*/ 62541 w 317420"/>
                <a:gd name="connsiteY6" fmla="*/ 222409 h 258927"/>
                <a:gd name="connsiteX7" fmla="*/ 43634 w 317420"/>
                <a:gd name="connsiteY7" fmla="*/ 204835 h 258927"/>
                <a:gd name="connsiteX8" fmla="*/ 23565 w 317420"/>
                <a:gd name="connsiteY8" fmla="*/ 205169 h 258927"/>
                <a:gd name="connsiteX9" fmla="*/ 0 w 317420"/>
                <a:gd name="connsiteY9" fmla="*/ 205149 h 258927"/>
                <a:gd name="connsiteX10" fmla="*/ 1534 w 317420"/>
                <a:gd name="connsiteY10" fmla="*/ 162068 h 258927"/>
                <a:gd name="connsiteX11" fmla="*/ 858 w 317420"/>
                <a:gd name="connsiteY11" fmla="*/ 145009 h 258927"/>
                <a:gd name="connsiteX12" fmla="*/ 5887 w 317420"/>
                <a:gd name="connsiteY12" fmla="*/ 128073 h 258927"/>
                <a:gd name="connsiteX13" fmla="*/ 14116 w 317420"/>
                <a:gd name="connsiteY13" fmla="*/ 119834 h 258927"/>
                <a:gd name="connsiteX14" fmla="*/ 27080 w 317420"/>
                <a:gd name="connsiteY14" fmla="*/ 103165 h 258927"/>
                <a:gd name="connsiteX15" fmla="*/ 24260 w 317420"/>
                <a:gd name="connsiteY15" fmla="*/ 95917 h 258927"/>
                <a:gd name="connsiteX16" fmla="*/ 29518 w 317420"/>
                <a:gd name="connsiteY16" fmla="*/ 85049 h 258927"/>
                <a:gd name="connsiteX17" fmla="*/ 23517 w 317420"/>
                <a:gd name="connsiteY17" fmla="*/ 69009 h 258927"/>
                <a:gd name="connsiteX18" fmla="*/ 24555 w 317420"/>
                <a:gd name="connsiteY18" fmla="*/ 60017 h 258927"/>
                <a:gd name="connsiteX19" fmla="*/ 26413 w 317420"/>
                <a:gd name="connsiteY19" fmla="*/ 35795 h 258927"/>
                <a:gd name="connsiteX20" fmla="*/ 34062 w 317420"/>
                <a:gd name="connsiteY20" fmla="*/ 24822 h 258927"/>
                <a:gd name="connsiteX21" fmla="*/ 37824 w 317420"/>
                <a:gd name="connsiteY21" fmla="*/ 9144 h 258927"/>
                <a:gd name="connsiteX22" fmla="*/ 44777 w 317420"/>
                <a:gd name="connsiteY22" fmla="*/ 3238 h 258927"/>
                <a:gd name="connsiteX23" fmla="*/ 73486 w 317420"/>
                <a:gd name="connsiteY23" fmla="*/ 0 h 258927"/>
                <a:gd name="connsiteX24" fmla="*/ 100251 w 317420"/>
                <a:gd name="connsiteY24" fmla="*/ 10192 h 258927"/>
                <a:gd name="connsiteX25" fmla="*/ 110262 w 317420"/>
                <a:gd name="connsiteY25" fmla="*/ 20488 h 258927"/>
                <a:gd name="connsiteX26" fmla="*/ 123892 w 317420"/>
                <a:gd name="connsiteY26" fmla="*/ 20955 h 258927"/>
                <a:gd name="connsiteX27" fmla="*/ 136550 w 317420"/>
                <a:gd name="connsiteY27" fmla="*/ 14259 h 258927"/>
                <a:gd name="connsiteX28" fmla="*/ 168869 w 317420"/>
                <a:gd name="connsiteY28" fmla="*/ 28337 h 258927"/>
                <a:gd name="connsiteX29" fmla="*/ 182490 w 317420"/>
                <a:gd name="connsiteY29" fmla="*/ 27680 h 258927"/>
                <a:gd name="connsiteX30" fmla="*/ 198244 w 317420"/>
                <a:gd name="connsiteY30" fmla="*/ 16068 h 258927"/>
                <a:gd name="connsiteX31" fmla="*/ 213903 w 317420"/>
                <a:gd name="connsiteY31" fmla="*/ 16897 h 258927"/>
                <a:gd name="connsiteX32" fmla="*/ 221609 w 317420"/>
                <a:gd name="connsiteY32" fmla="*/ 13068 h 258927"/>
                <a:gd name="connsiteX33" fmla="*/ 235982 w 317420"/>
                <a:gd name="connsiteY33" fmla="*/ 14659 h 258927"/>
                <a:gd name="connsiteX34" fmla="*/ 256661 w 317420"/>
                <a:gd name="connsiteY34" fmla="*/ 22612 h 258927"/>
                <a:gd name="connsiteX35" fmla="*/ 277539 w 317420"/>
                <a:gd name="connsiteY35" fmla="*/ 7363 h 258927"/>
                <a:gd name="connsiteX36" fmla="*/ 283816 w 317420"/>
                <a:gd name="connsiteY36" fmla="*/ 8458 h 258927"/>
                <a:gd name="connsiteX37" fmla="*/ 301886 w 317420"/>
                <a:gd name="connsiteY37" fmla="*/ 38272 h 258927"/>
                <a:gd name="connsiteX38" fmla="*/ 306848 w 317420"/>
                <a:gd name="connsiteY38" fmla="*/ 37671 h 258927"/>
                <a:gd name="connsiteX39" fmla="*/ 317421 w 317420"/>
                <a:gd name="connsiteY39" fmla="*/ 48492 h 258927"/>
                <a:gd name="connsiteX40" fmla="*/ 314516 w 317420"/>
                <a:gd name="connsiteY40" fmla="*/ 53387 h 258927"/>
                <a:gd name="connsiteX41" fmla="*/ 313097 w 317420"/>
                <a:gd name="connsiteY41" fmla="*/ 62398 h 258927"/>
                <a:gd name="connsiteX42" fmla="*/ 290608 w 317420"/>
                <a:gd name="connsiteY42" fmla="*/ 83325 h 258927"/>
                <a:gd name="connsiteX43" fmla="*/ 283540 w 317420"/>
                <a:gd name="connsiteY43" fmla="*/ 100546 h 258927"/>
                <a:gd name="connsiteX44" fmla="*/ 279778 w 317420"/>
                <a:gd name="connsiteY44" fmla="*/ 114548 h 258927"/>
                <a:gd name="connsiteX45" fmla="*/ 274111 w 317420"/>
                <a:gd name="connsiteY45" fmla="*/ 120539 h 258927"/>
                <a:gd name="connsiteX46" fmla="*/ 268719 w 317420"/>
                <a:gd name="connsiteY46" fmla="*/ 139351 h 258927"/>
                <a:gd name="connsiteX47" fmla="*/ 254441 w 317420"/>
                <a:gd name="connsiteY47" fmla="*/ 150400 h 258927"/>
                <a:gd name="connsiteX48" fmla="*/ 250308 w 317420"/>
                <a:gd name="connsiteY48" fmla="*/ 163963 h 258927"/>
                <a:gd name="connsiteX49" fmla="*/ 244307 w 317420"/>
                <a:gd name="connsiteY49" fmla="*/ 174746 h 258927"/>
                <a:gd name="connsiteX50" fmla="*/ 241811 w 317420"/>
                <a:gd name="connsiteY50" fmla="*/ 185861 h 258927"/>
                <a:gd name="connsiteX51" fmla="*/ 223457 w 317420"/>
                <a:gd name="connsiteY51" fmla="*/ 194863 h 258927"/>
                <a:gd name="connsiteX52" fmla="*/ 208464 w 317420"/>
                <a:gd name="connsiteY52" fmla="*/ 183880 h 258927"/>
                <a:gd name="connsiteX53" fmla="*/ 198339 w 317420"/>
                <a:gd name="connsiteY53" fmla="*/ 184318 h 258927"/>
                <a:gd name="connsiteX54" fmla="*/ 182432 w 317420"/>
                <a:gd name="connsiteY54" fmla="*/ 199958 h 258927"/>
                <a:gd name="connsiteX55" fmla="*/ 174708 w 317420"/>
                <a:gd name="connsiteY55" fmla="*/ 200197 h 258927"/>
                <a:gd name="connsiteX56" fmla="*/ 162001 w 317420"/>
                <a:gd name="connsiteY56" fmla="*/ 225933 h 2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17420" h="258927">
                  <a:moveTo>
                    <a:pt x="155124" y="244783"/>
                  </a:moveTo>
                  <a:lnTo>
                    <a:pt x="127406" y="254365"/>
                  </a:lnTo>
                  <a:lnTo>
                    <a:pt x="117262" y="252965"/>
                  </a:lnTo>
                  <a:lnTo>
                    <a:pt x="106994" y="258928"/>
                  </a:lnTo>
                  <a:lnTo>
                    <a:pt x="85639" y="258346"/>
                  </a:lnTo>
                  <a:lnTo>
                    <a:pt x="71342" y="241697"/>
                  </a:lnTo>
                  <a:lnTo>
                    <a:pt x="62541" y="222409"/>
                  </a:lnTo>
                  <a:lnTo>
                    <a:pt x="43634" y="204835"/>
                  </a:lnTo>
                  <a:lnTo>
                    <a:pt x="23565" y="205169"/>
                  </a:lnTo>
                  <a:lnTo>
                    <a:pt x="0" y="205149"/>
                  </a:lnTo>
                  <a:lnTo>
                    <a:pt x="1534" y="162068"/>
                  </a:lnTo>
                  <a:lnTo>
                    <a:pt x="858" y="145009"/>
                  </a:lnTo>
                  <a:lnTo>
                    <a:pt x="5887" y="128073"/>
                  </a:lnTo>
                  <a:lnTo>
                    <a:pt x="14116" y="119834"/>
                  </a:lnTo>
                  <a:lnTo>
                    <a:pt x="27080" y="103165"/>
                  </a:lnTo>
                  <a:lnTo>
                    <a:pt x="24260" y="95917"/>
                  </a:lnTo>
                  <a:lnTo>
                    <a:pt x="29518" y="85049"/>
                  </a:lnTo>
                  <a:lnTo>
                    <a:pt x="23517" y="69009"/>
                  </a:lnTo>
                  <a:lnTo>
                    <a:pt x="24555" y="60017"/>
                  </a:lnTo>
                  <a:lnTo>
                    <a:pt x="26413" y="35795"/>
                  </a:lnTo>
                  <a:lnTo>
                    <a:pt x="34062" y="24822"/>
                  </a:lnTo>
                  <a:lnTo>
                    <a:pt x="37824" y="9144"/>
                  </a:lnTo>
                  <a:lnTo>
                    <a:pt x="44777" y="3238"/>
                  </a:lnTo>
                  <a:lnTo>
                    <a:pt x="73486" y="0"/>
                  </a:lnTo>
                  <a:lnTo>
                    <a:pt x="100251" y="10192"/>
                  </a:lnTo>
                  <a:lnTo>
                    <a:pt x="110262" y="20488"/>
                  </a:lnTo>
                  <a:lnTo>
                    <a:pt x="123892" y="20955"/>
                  </a:lnTo>
                  <a:lnTo>
                    <a:pt x="136550" y="14259"/>
                  </a:lnTo>
                  <a:lnTo>
                    <a:pt x="168869" y="28337"/>
                  </a:lnTo>
                  <a:lnTo>
                    <a:pt x="182490" y="27680"/>
                  </a:lnTo>
                  <a:lnTo>
                    <a:pt x="198244" y="16068"/>
                  </a:lnTo>
                  <a:lnTo>
                    <a:pt x="213903" y="16897"/>
                  </a:lnTo>
                  <a:lnTo>
                    <a:pt x="221609" y="13068"/>
                  </a:lnTo>
                  <a:lnTo>
                    <a:pt x="235982" y="14659"/>
                  </a:lnTo>
                  <a:lnTo>
                    <a:pt x="256661" y="22612"/>
                  </a:lnTo>
                  <a:lnTo>
                    <a:pt x="277539" y="7363"/>
                  </a:lnTo>
                  <a:lnTo>
                    <a:pt x="283816" y="8458"/>
                  </a:lnTo>
                  <a:lnTo>
                    <a:pt x="301886" y="38272"/>
                  </a:lnTo>
                  <a:lnTo>
                    <a:pt x="306848" y="37671"/>
                  </a:lnTo>
                  <a:lnTo>
                    <a:pt x="317421" y="48492"/>
                  </a:lnTo>
                  <a:lnTo>
                    <a:pt x="314516" y="53387"/>
                  </a:lnTo>
                  <a:lnTo>
                    <a:pt x="313097" y="62398"/>
                  </a:lnTo>
                  <a:lnTo>
                    <a:pt x="290608" y="83325"/>
                  </a:lnTo>
                  <a:lnTo>
                    <a:pt x="283540" y="100546"/>
                  </a:lnTo>
                  <a:lnTo>
                    <a:pt x="279778" y="114548"/>
                  </a:lnTo>
                  <a:lnTo>
                    <a:pt x="274111" y="120539"/>
                  </a:lnTo>
                  <a:lnTo>
                    <a:pt x="268719" y="139351"/>
                  </a:lnTo>
                  <a:lnTo>
                    <a:pt x="254441" y="150400"/>
                  </a:lnTo>
                  <a:lnTo>
                    <a:pt x="250308" y="163963"/>
                  </a:lnTo>
                  <a:lnTo>
                    <a:pt x="244307" y="174746"/>
                  </a:lnTo>
                  <a:lnTo>
                    <a:pt x="241811" y="185861"/>
                  </a:lnTo>
                  <a:lnTo>
                    <a:pt x="223457" y="194863"/>
                  </a:lnTo>
                  <a:lnTo>
                    <a:pt x="208464" y="183880"/>
                  </a:lnTo>
                  <a:lnTo>
                    <a:pt x="198339" y="184318"/>
                  </a:lnTo>
                  <a:lnTo>
                    <a:pt x="182432" y="199958"/>
                  </a:lnTo>
                  <a:lnTo>
                    <a:pt x="174708" y="200197"/>
                  </a:lnTo>
                  <a:lnTo>
                    <a:pt x="162001" y="22593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8DE8EE73-B206-F14B-AB8A-0194D3D05227}"/>
                </a:ext>
              </a:extLst>
            </p:cNvPr>
            <p:cNvSpPr/>
            <p:nvPr/>
          </p:nvSpPr>
          <p:spPr>
            <a:xfrm>
              <a:off x="5900194" y="5058441"/>
              <a:ext cx="120758" cy="116795"/>
            </a:xfrm>
            <a:custGeom>
              <a:avLst/>
              <a:gdLst>
                <a:gd name="connsiteX0" fmla="*/ 52245 w 120758"/>
                <a:gd name="connsiteY0" fmla="*/ 107023 h 116795"/>
                <a:gd name="connsiteX1" fmla="*/ 43005 w 120758"/>
                <a:gd name="connsiteY1" fmla="*/ 98498 h 116795"/>
                <a:gd name="connsiteX2" fmla="*/ 30518 w 120758"/>
                <a:gd name="connsiteY2" fmla="*/ 87573 h 116795"/>
                <a:gd name="connsiteX3" fmla="*/ 24641 w 120758"/>
                <a:gd name="connsiteY3" fmla="*/ 78429 h 116795"/>
                <a:gd name="connsiteX4" fmla="*/ 13383 w 120758"/>
                <a:gd name="connsiteY4" fmla="*/ 69894 h 116795"/>
                <a:gd name="connsiteX5" fmla="*/ 0 w 120758"/>
                <a:gd name="connsiteY5" fmla="*/ 57607 h 116795"/>
                <a:gd name="connsiteX6" fmla="*/ 2972 w 120758"/>
                <a:gd name="connsiteY6" fmla="*/ 53397 h 116795"/>
                <a:gd name="connsiteX7" fmla="*/ 7382 w 120758"/>
                <a:gd name="connsiteY7" fmla="*/ 57493 h 116795"/>
                <a:gd name="connsiteX8" fmla="*/ 9401 w 120758"/>
                <a:gd name="connsiteY8" fmla="*/ 55569 h 116795"/>
                <a:gd name="connsiteX9" fmla="*/ 17707 w 120758"/>
                <a:gd name="connsiteY9" fmla="*/ 54454 h 116795"/>
                <a:gd name="connsiteX10" fmla="*/ 21050 w 120758"/>
                <a:gd name="connsiteY10" fmla="*/ 48225 h 116795"/>
                <a:gd name="connsiteX11" fmla="*/ 24965 w 120758"/>
                <a:gd name="connsiteY11" fmla="*/ 47977 h 116795"/>
                <a:gd name="connsiteX12" fmla="*/ 24394 w 120758"/>
                <a:gd name="connsiteY12" fmla="*/ 34557 h 116795"/>
                <a:gd name="connsiteX13" fmla="*/ 30661 w 120758"/>
                <a:gd name="connsiteY13" fmla="*/ 33919 h 116795"/>
                <a:gd name="connsiteX14" fmla="*/ 36233 w 120758"/>
                <a:gd name="connsiteY14" fmla="*/ 34109 h 116795"/>
                <a:gd name="connsiteX15" fmla="*/ 41996 w 120758"/>
                <a:gd name="connsiteY15" fmla="*/ 26813 h 116795"/>
                <a:gd name="connsiteX16" fmla="*/ 49873 w 120758"/>
                <a:gd name="connsiteY16" fmla="*/ 32337 h 116795"/>
                <a:gd name="connsiteX17" fmla="*/ 52616 w 120758"/>
                <a:gd name="connsiteY17" fmla="*/ 28946 h 116795"/>
                <a:gd name="connsiteX18" fmla="*/ 57531 w 120758"/>
                <a:gd name="connsiteY18" fmla="*/ 25698 h 116795"/>
                <a:gd name="connsiteX19" fmla="*/ 66856 w 120758"/>
                <a:gd name="connsiteY19" fmla="*/ 18164 h 116795"/>
                <a:gd name="connsiteX20" fmla="*/ 67294 w 120758"/>
                <a:gd name="connsiteY20" fmla="*/ 12516 h 116795"/>
                <a:gd name="connsiteX21" fmla="*/ 69856 w 120758"/>
                <a:gd name="connsiteY21" fmla="*/ 12754 h 116795"/>
                <a:gd name="connsiteX22" fmla="*/ 73285 w 120758"/>
                <a:gd name="connsiteY22" fmla="*/ 6201 h 116795"/>
                <a:gd name="connsiteX23" fmla="*/ 76076 w 120758"/>
                <a:gd name="connsiteY23" fmla="*/ 5401 h 116795"/>
                <a:gd name="connsiteX24" fmla="*/ 80629 w 120758"/>
                <a:gd name="connsiteY24" fmla="*/ 9592 h 116795"/>
                <a:gd name="connsiteX25" fmla="*/ 85982 w 120758"/>
                <a:gd name="connsiteY25" fmla="*/ 10839 h 116795"/>
                <a:gd name="connsiteX26" fmla="*/ 91878 w 120758"/>
                <a:gd name="connsiteY26" fmla="*/ 7344 h 116795"/>
                <a:gd name="connsiteX27" fmla="*/ 98622 w 120758"/>
                <a:gd name="connsiteY27" fmla="*/ 7325 h 116795"/>
                <a:gd name="connsiteX28" fmla="*/ 107899 w 120758"/>
                <a:gd name="connsiteY28" fmla="*/ 3743 h 116795"/>
                <a:gd name="connsiteX29" fmla="*/ 111595 w 120758"/>
                <a:gd name="connsiteY29" fmla="*/ 0 h 116795"/>
                <a:gd name="connsiteX30" fmla="*/ 120758 w 120758"/>
                <a:gd name="connsiteY30" fmla="*/ 562 h 116795"/>
                <a:gd name="connsiteX31" fmla="*/ 118453 w 120758"/>
                <a:gd name="connsiteY31" fmla="*/ 3200 h 116795"/>
                <a:gd name="connsiteX32" fmla="*/ 117091 w 120758"/>
                <a:gd name="connsiteY32" fmla="*/ 9325 h 116795"/>
                <a:gd name="connsiteX33" fmla="*/ 119815 w 120758"/>
                <a:gd name="connsiteY33" fmla="*/ 19355 h 116795"/>
                <a:gd name="connsiteX34" fmla="*/ 113662 w 120758"/>
                <a:gd name="connsiteY34" fmla="*/ 28680 h 116795"/>
                <a:gd name="connsiteX35" fmla="*/ 110804 w 120758"/>
                <a:gd name="connsiteY35" fmla="*/ 39671 h 116795"/>
                <a:gd name="connsiteX36" fmla="*/ 109938 w 120758"/>
                <a:gd name="connsiteY36" fmla="*/ 51692 h 116795"/>
                <a:gd name="connsiteX37" fmla="*/ 111366 w 120758"/>
                <a:gd name="connsiteY37" fmla="*/ 58712 h 116795"/>
                <a:gd name="connsiteX38" fmla="*/ 112043 w 120758"/>
                <a:gd name="connsiteY38" fmla="*/ 70961 h 116795"/>
                <a:gd name="connsiteX39" fmla="*/ 107966 w 120758"/>
                <a:gd name="connsiteY39" fmla="*/ 73619 h 116795"/>
                <a:gd name="connsiteX40" fmla="*/ 105470 w 120758"/>
                <a:gd name="connsiteY40" fmla="*/ 85230 h 116795"/>
                <a:gd name="connsiteX41" fmla="*/ 107299 w 120758"/>
                <a:gd name="connsiteY41" fmla="*/ 92392 h 116795"/>
                <a:gd name="connsiteX42" fmla="*/ 101841 w 120758"/>
                <a:gd name="connsiteY42" fmla="*/ 99317 h 116795"/>
                <a:gd name="connsiteX43" fmla="*/ 103080 w 120758"/>
                <a:gd name="connsiteY43" fmla="*/ 106623 h 116795"/>
                <a:gd name="connsiteX44" fmla="*/ 107175 w 120758"/>
                <a:gd name="connsiteY44" fmla="*/ 111062 h 116795"/>
                <a:gd name="connsiteX45" fmla="*/ 100775 w 120758"/>
                <a:gd name="connsiteY45" fmla="*/ 116795 h 116795"/>
                <a:gd name="connsiteX46" fmla="*/ 92897 w 120758"/>
                <a:gd name="connsiteY46" fmla="*/ 114995 h 116795"/>
                <a:gd name="connsiteX47" fmla="*/ 88468 w 120758"/>
                <a:gd name="connsiteY47" fmla="*/ 109433 h 116795"/>
                <a:gd name="connsiteX48" fmla="*/ 80000 w 120758"/>
                <a:gd name="connsiteY48" fmla="*/ 107175 h 116795"/>
                <a:gd name="connsiteX49" fmla="*/ 73857 w 120758"/>
                <a:gd name="connsiteY49" fmla="*/ 110699 h 116795"/>
                <a:gd name="connsiteX50" fmla="*/ 56264 w 120758"/>
                <a:gd name="connsiteY50" fmla="*/ 103537 h 116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20758" h="116795">
                  <a:moveTo>
                    <a:pt x="52245" y="107023"/>
                  </a:moveTo>
                  <a:lnTo>
                    <a:pt x="43005" y="98498"/>
                  </a:lnTo>
                  <a:lnTo>
                    <a:pt x="30518" y="87573"/>
                  </a:lnTo>
                  <a:lnTo>
                    <a:pt x="24641" y="78429"/>
                  </a:lnTo>
                  <a:lnTo>
                    <a:pt x="13383" y="69894"/>
                  </a:lnTo>
                  <a:lnTo>
                    <a:pt x="0" y="57607"/>
                  </a:lnTo>
                  <a:lnTo>
                    <a:pt x="2972" y="53397"/>
                  </a:lnTo>
                  <a:lnTo>
                    <a:pt x="7382" y="57493"/>
                  </a:lnTo>
                  <a:lnTo>
                    <a:pt x="9401" y="55569"/>
                  </a:lnTo>
                  <a:lnTo>
                    <a:pt x="17707" y="54454"/>
                  </a:lnTo>
                  <a:lnTo>
                    <a:pt x="21050" y="48225"/>
                  </a:lnTo>
                  <a:lnTo>
                    <a:pt x="24965" y="47977"/>
                  </a:lnTo>
                  <a:lnTo>
                    <a:pt x="24394" y="34557"/>
                  </a:lnTo>
                  <a:lnTo>
                    <a:pt x="30661" y="33919"/>
                  </a:lnTo>
                  <a:lnTo>
                    <a:pt x="36233" y="34109"/>
                  </a:lnTo>
                  <a:lnTo>
                    <a:pt x="41996" y="26813"/>
                  </a:lnTo>
                  <a:lnTo>
                    <a:pt x="49873" y="32337"/>
                  </a:lnTo>
                  <a:lnTo>
                    <a:pt x="52616" y="28946"/>
                  </a:lnTo>
                  <a:lnTo>
                    <a:pt x="57531" y="25698"/>
                  </a:lnTo>
                  <a:lnTo>
                    <a:pt x="66856" y="18164"/>
                  </a:lnTo>
                  <a:lnTo>
                    <a:pt x="67294" y="12516"/>
                  </a:lnTo>
                  <a:lnTo>
                    <a:pt x="69856" y="12754"/>
                  </a:lnTo>
                  <a:lnTo>
                    <a:pt x="73285" y="6201"/>
                  </a:lnTo>
                  <a:lnTo>
                    <a:pt x="76076" y="5401"/>
                  </a:lnTo>
                  <a:lnTo>
                    <a:pt x="80629" y="9592"/>
                  </a:lnTo>
                  <a:lnTo>
                    <a:pt x="85982" y="10839"/>
                  </a:lnTo>
                  <a:lnTo>
                    <a:pt x="91878" y="7344"/>
                  </a:lnTo>
                  <a:lnTo>
                    <a:pt x="98622" y="7325"/>
                  </a:lnTo>
                  <a:lnTo>
                    <a:pt x="107899" y="3743"/>
                  </a:lnTo>
                  <a:lnTo>
                    <a:pt x="111595" y="0"/>
                  </a:lnTo>
                  <a:lnTo>
                    <a:pt x="120758" y="562"/>
                  </a:lnTo>
                  <a:lnTo>
                    <a:pt x="118453" y="3200"/>
                  </a:lnTo>
                  <a:lnTo>
                    <a:pt x="117091" y="9325"/>
                  </a:lnTo>
                  <a:lnTo>
                    <a:pt x="119815" y="19355"/>
                  </a:lnTo>
                  <a:lnTo>
                    <a:pt x="113662" y="28680"/>
                  </a:lnTo>
                  <a:lnTo>
                    <a:pt x="110804" y="39671"/>
                  </a:lnTo>
                  <a:lnTo>
                    <a:pt x="109938" y="51692"/>
                  </a:lnTo>
                  <a:lnTo>
                    <a:pt x="111366" y="58712"/>
                  </a:lnTo>
                  <a:lnTo>
                    <a:pt x="112043" y="70961"/>
                  </a:lnTo>
                  <a:lnTo>
                    <a:pt x="107966" y="73619"/>
                  </a:lnTo>
                  <a:lnTo>
                    <a:pt x="105470" y="85230"/>
                  </a:lnTo>
                  <a:lnTo>
                    <a:pt x="107299" y="92392"/>
                  </a:lnTo>
                  <a:lnTo>
                    <a:pt x="101841" y="99317"/>
                  </a:lnTo>
                  <a:lnTo>
                    <a:pt x="103080" y="106623"/>
                  </a:lnTo>
                  <a:lnTo>
                    <a:pt x="107175" y="111062"/>
                  </a:lnTo>
                  <a:lnTo>
                    <a:pt x="100775" y="116795"/>
                  </a:lnTo>
                  <a:lnTo>
                    <a:pt x="92897" y="114995"/>
                  </a:lnTo>
                  <a:lnTo>
                    <a:pt x="88468" y="109433"/>
                  </a:lnTo>
                  <a:lnTo>
                    <a:pt x="80000" y="107175"/>
                  </a:lnTo>
                  <a:lnTo>
                    <a:pt x="73857" y="110699"/>
                  </a:lnTo>
                  <a:lnTo>
                    <a:pt x="56264" y="10353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1690438-4D5F-454C-9870-1F2A8F13189B}"/>
                </a:ext>
              </a:extLst>
            </p:cNvPr>
            <p:cNvSpPr/>
            <p:nvPr/>
          </p:nvSpPr>
          <p:spPr>
            <a:xfrm>
              <a:off x="8330069" y="3771661"/>
              <a:ext cx="100869" cy="117576"/>
            </a:xfrm>
            <a:custGeom>
              <a:avLst/>
              <a:gdLst>
                <a:gd name="connsiteX0" fmla="*/ 43148 w 100869"/>
                <a:gd name="connsiteY0" fmla="*/ 15602 h 117576"/>
                <a:gd name="connsiteX1" fmla="*/ 41520 w 100869"/>
                <a:gd name="connsiteY1" fmla="*/ 24251 h 117576"/>
                <a:gd name="connsiteX2" fmla="*/ 46129 w 100869"/>
                <a:gd name="connsiteY2" fmla="*/ 25755 h 117576"/>
                <a:gd name="connsiteX3" fmla="*/ 48149 w 100869"/>
                <a:gd name="connsiteY3" fmla="*/ 29642 h 117576"/>
                <a:gd name="connsiteX4" fmla="*/ 48958 w 100869"/>
                <a:gd name="connsiteY4" fmla="*/ 33176 h 117576"/>
                <a:gd name="connsiteX5" fmla="*/ 52673 w 100869"/>
                <a:gd name="connsiteY5" fmla="*/ 34499 h 117576"/>
                <a:gd name="connsiteX6" fmla="*/ 52959 w 100869"/>
                <a:gd name="connsiteY6" fmla="*/ 36376 h 117576"/>
                <a:gd name="connsiteX7" fmla="*/ 49644 w 100869"/>
                <a:gd name="connsiteY7" fmla="*/ 38900 h 117576"/>
                <a:gd name="connsiteX8" fmla="*/ 45977 w 100869"/>
                <a:gd name="connsiteY8" fmla="*/ 39129 h 117576"/>
                <a:gd name="connsiteX9" fmla="*/ 45977 w 100869"/>
                <a:gd name="connsiteY9" fmla="*/ 41910 h 117576"/>
                <a:gd name="connsiteX10" fmla="*/ 48520 w 100869"/>
                <a:gd name="connsiteY10" fmla="*/ 46339 h 117576"/>
                <a:gd name="connsiteX11" fmla="*/ 44853 w 100869"/>
                <a:gd name="connsiteY11" fmla="*/ 50644 h 117576"/>
                <a:gd name="connsiteX12" fmla="*/ 48558 w 100869"/>
                <a:gd name="connsiteY12" fmla="*/ 51835 h 117576"/>
                <a:gd name="connsiteX13" fmla="*/ 56102 w 100869"/>
                <a:gd name="connsiteY13" fmla="*/ 44491 h 117576"/>
                <a:gd name="connsiteX14" fmla="*/ 60665 w 100869"/>
                <a:gd name="connsiteY14" fmla="*/ 37747 h 117576"/>
                <a:gd name="connsiteX15" fmla="*/ 60665 w 100869"/>
                <a:gd name="connsiteY15" fmla="*/ 33176 h 117576"/>
                <a:gd name="connsiteX16" fmla="*/ 59074 w 100869"/>
                <a:gd name="connsiteY16" fmla="*/ 30004 h 117576"/>
                <a:gd name="connsiteX17" fmla="*/ 54711 w 100869"/>
                <a:gd name="connsiteY17" fmla="*/ 27822 h 117576"/>
                <a:gd name="connsiteX18" fmla="*/ 55712 w 100869"/>
                <a:gd name="connsiteY18" fmla="*/ 22860 h 117576"/>
                <a:gd name="connsiteX19" fmla="*/ 54711 w 100869"/>
                <a:gd name="connsiteY19" fmla="*/ 18497 h 117576"/>
                <a:gd name="connsiteX20" fmla="*/ 58674 w 100869"/>
                <a:gd name="connsiteY20" fmla="*/ 8972 h 117576"/>
                <a:gd name="connsiteX21" fmla="*/ 62598 w 100869"/>
                <a:gd name="connsiteY21" fmla="*/ 4010 h 117576"/>
                <a:gd name="connsiteX22" fmla="*/ 73685 w 100869"/>
                <a:gd name="connsiteY22" fmla="*/ 0 h 117576"/>
                <a:gd name="connsiteX23" fmla="*/ 95879 w 100869"/>
                <a:gd name="connsiteY23" fmla="*/ 1267 h 117576"/>
                <a:gd name="connsiteX24" fmla="*/ 100870 w 100869"/>
                <a:gd name="connsiteY24" fmla="*/ 16345 h 117576"/>
                <a:gd name="connsiteX25" fmla="*/ 94212 w 100869"/>
                <a:gd name="connsiteY25" fmla="*/ 56588 h 117576"/>
                <a:gd name="connsiteX26" fmla="*/ 87449 w 100869"/>
                <a:gd name="connsiteY26" fmla="*/ 72885 h 117576"/>
                <a:gd name="connsiteX27" fmla="*/ 71399 w 100869"/>
                <a:gd name="connsiteY27" fmla="*/ 72904 h 117576"/>
                <a:gd name="connsiteX28" fmla="*/ 75886 w 100869"/>
                <a:gd name="connsiteY28" fmla="*/ 117577 h 117576"/>
                <a:gd name="connsiteX29" fmla="*/ 61208 w 100869"/>
                <a:gd name="connsiteY29" fmla="*/ 107709 h 117576"/>
                <a:gd name="connsiteX30" fmla="*/ 44301 w 100869"/>
                <a:gd name="connsiteY30" fmla="*/ 89078 h 117576"/>
                <a:gd name="connsiteX31" fmla="*/ 19555 w 100869"/>
                <a:gd name="connsiteY31" fmla="*/ 97945 h 117576"/>
                <a:gd name="connsiteX32" fmla="*/ 0 w 100869"/>
                <a:gd name="connsiteY32" fmla="*/ 94593 h 117576"/>
                <a:gd name="connsiteX33" fmla="*/ 6687 w 100869"/>
                <a:gd name="connsiteY33" fmla="*/ 82791 h 117576"/>
                <a:gd name="connsiteX34" fmla="*/ 15421 w 100869"/>
                <a:gd name="connsiteY34" fmla="*/ 71276 h 117576"/>
                <a:gd name="connsiteX35" fmla="*/ 27604 w 100869"/>
                <a:gd name="connsiteY35" fmla="*/ 59379 h 117576"/>
                <a:gd name="connsiteX36" fmla="*/ 34814 w 100869"/>
                <a:gd name="connsiteY36" fmla="*/ 39453 h 117576"/>
                <a:gd name="connsiteX37" fmla="*/ 37147 w 100869"/>
                <a:gd name="connsiteY37" fmla="*/ 18669 h 11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0869" h="117576">
                  <a:moveTo>
                    <a:pt x="43148" y="15602"/>
                  </a:moveTo>
                  <a:lnTo>
                    <a:pt x="41520" y="24251"/>
                  </a:lnTo>
                  <a:lnTo>
                    <a:pt x="46129" y="25755"/>
                  </a:lnTo>
                  <a:lnTo>
                    <a:pt x="48149" y="29642"/>
                  </a:lnTo>
                  <a:lnTo>
                    <a:pt x="48958" y="33176"/>
                  </a:lnTo>
                  <a:lnTo>
                    <a:pt x="52673" y="34499"/>
                  </a:lnTo>
                  <a:lnTo>
                    <a:pt x="52959" y="36376"/>
                  </a:lnTo>
                  <a:lnTo>
                    <a:pt x="49644" y="38900"/>
                  </a:lnTo>
                  <a:lnTo>
                    <a:pt x="45977" y="39129"/>
                  </a:lnTo>
                  <a:lnTo>
                    <a:pt x="45977" y="41910"/>
                  </a:lnTo>
                  <a:lnTo>
                    <a:pt x="48520" y="46339"/>
                  </a:lnTo>
                  <a:lnTo>
                    <a:pt x="44853" y="50644"/>
                  </a:lnTo>
                  <a:lnTo>
                    <a:pt x="48558" y="51835"/>
                  </a:lnTo>
                  <a:lnTo>
                    <a:pt x="56102" y="44491"/>
                  </a:lnTo>
                  <a:lnTo>
                    <a:pt x="60665" y="37747"/>
                  </a:lnTo>
                  <a:lnTo>
                    <a:pt x="60665" y="33176"/>
                  </a:lnTo>
                  <a:lnTo>
                    <a:pt x="59074" y="30004"/>
                  </a:lnTo>
                  <a:lnTo>
                    <a:pt x="54711" y="27822"/>
                  </a:lnTo>
                  <a:lnTo>
                    <a:pt x="55712" y="22860"/>
                  </a:lnTo>
                  <a:lnTo>
                    <a:pt x="54711" y="18497"/>
                  </a:lnTo>
                  <a:lnTo>
                    <a:pt x="58674" y="8972"/>
                  </a:lnTo>
                  <a:lnTo>
                    <a:pt x="62598" y="4010"/>
                  </a:lnTo>
                  <a:lnTo>
                    <a:pt x="73685" y="0"/>
                  </a:lnTo>
                  <a:lnTo>
                    <a:pt x="95879" y="1267"/>
                  </a:lnTo>
                  <a:lnTo>
                    <a:pt x="100870" y="16345"/>
                  </a:lnTo>
                  <a:lnTo>
                    <a:pt x="94212" y="56588"/>
                  </a:lnTo>
                  <a:lnTo>
                    <a:pt x="87449" y="72885"/>
                  </a:lnTo>
                  <a:lnTo>
                    <a:pt x="71399" y="72904"/>
                  </a:lnTo>
                  <a:lnTo>
                    <a:pt x="75886" y="117577"/>
                  </a:lnTo>
                  <a:lnTo>
                    <a:pt x="61208" y="107709"/>
                  </a:lnTo>
                  <a:lnTo>
                    <a:pt x="44301" y="89078"/>
                  </a:lnTo>
                  <a:lnTo>
                    <a:pt x="19555" y="97945"/>
                  </a:lnTo>
                  <a:lnTo>
                    <a:pt x="0" y="94593"/>
                  </a:lnTo>
                  <a:lnTo>
                    <a:pt x="6687" y="82791"/>
                  </a:lnTo>
                  <a:lnTo>
                    <a:pt x="15421" y="71276"/>
                  </a:lnTo>
                  <a:lnTo>
                    <a:pt x="27604" y="59379"/>
                  </a:lnTo>
                  <a:lnTo>
                    <a:pt x="34814" y="39453"/>
                  </a:lnTo>
                  <a:lnTo>
                    <a:pt x="37147" y="1866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C207F6D-93F5-924B-A535-B4C2AAB36D1D}"/>
                </a:ext>
              </a:extLst>
            </p:cNvPr>
            <p:cNvSpPr/>
            <p:nvPr/>
          </p:nvSpPr>
          <p:spPr>
            <a:xfrm>
              <a:off x="8374846" y="2720397"/>
              <a:ext cx="702430" cy="834380"/>
            </a:xfrm>
            <a:custGeom>
              <a:avLst/>
              <a:gdLst>
                <a:gd name="connsiteX0" fmla="*/ 618896 w 702430"/>
                <a:gd name="connsiteY0" fmla="*/ 0 h 834380"/>
                <a:gd name="connsiteX1" fmla="*/ 702431 w 702430"/>
                <a:gd name="connsiteY1" fmla="*/ 59436 h 834380"/>
                <a:gd name="connsiteX2" fmla="*/ 668036 w 702430"/>
                <a:gd name="connsiteY2" fmla="*/ 80639 h 834380"/>
                <a:gd name="connsiteX3" fmla="*/ 697297 w 702430"/>
                <a:gd name="connsiteY3" fmla="*/ 129359 h 834380"/>
                <a:gd name="connsiteX4" fmla="*/ 651853 w 702430"/>
                <a:gd name="connsiteY4" fmla="*/ 159725 h 834380"/>
                <a:gd name="connsiteX5" fmla="*/ 630279 w 702430"/>
                <a:gd name="connsiteY5" fmla="*/ 166621 h 834380"/>
                <a:gd name="connsiteX6" fmla="*/ 641594 w 702430"/>
                <a:gd name="connsiteY6" fmla="*/ 113357 h 834380"/>
                <a:gd name="connsiteX7" fmla="*/ 607324 w 702430"/>
                <a:gd name="connsiteY7" fmla="*/ 82382 h 834380"/>
                <a:gd name="connsiteX8" fmla="*/ 565852 w 702430"/>
                <a:gd name="connsiteY8" fmla="*/ 108814 h 834380"/>
                <a:gd name="connsiteX9" fmla="*/ 552755 w 702430"/>
                <a:gd name="connsiteY9" fmla="*/ 164573 h 834380"/>
                <a:gd name="connsiteX10" fmla="*/ 527294 w 702430"/>
                <a:gd name="connsiteY10" fmla="*/ 197329 h 834380"/>
                <a:gd name="connsiteX11" fmla="*/ 498615 w 702430"/>
                <a:gd name="connsiteY11" fmla="*/ 179518 h 834380"/>
                <a:gd name="connsiteX12" fmla="*/ 463744 w 702430"/>
                <a:gd name="connsiteY12" fmla="*/ 183175 h 834380"/>
                <a:gd name="connsiteX13" fmla="*/ 434064 w 702430"/>
                <a:gd name="connsiteY13" fmla="*/ 143618 h 834380"/>
                <a:gd name="connsiteX14" fmla="*/ 418052 w 702430"/>
                <a:gd name="connsiteY14" fmla="*/ 163506 h 834380"/>
                <a:gd name="connsiteX15" fmla="*/ 401489 w 702430"/>
                <a:gd name="connsiteY15" fmla="*/ 166583 h 834380"/>
                <a:gd name="connsiteX16" fmla="*/ 397564 w 702430"/>
                <a:gd name="connsiteY16" fmla="*/ 214998 h 834380"/>
                <a:gd name="connsiteX17" fmla="*/ 347234 w 702430"/>
                <a:gd name="connsiteY17" fmla="*/ 203340 h 834380"/>
                <a:gd name="connsiteX18" fmla="*/ 340166 w 702430"/>
                <a:gd name="connsiteY18" fmla="*/ 243507 h 834380"/>
                <a:gd name="connsiteX19" fmla="*/ 314525 w 702430"/>
                <a:gd name="connsiteY19" fmla="*/ 243268 h 834380"/>
                <a:gd name="connsiteX20" fmla="*/ 296894 w 702430"/>
                <a:gd name="connsiteY20" fmla="*/ 293208 h 834380"/>
                <a:gd name="connsiteX21" fmla="*/ 270177 w 702430"/>
                <a:gd name="connsiteY21" fmla="*/ 368141 h 834380"/>
                <a:gd name="connsiteX22" fmla="*/ 228705 w 702430"/>
                <a:gd name="connsiteY22" fmla="*/ 458629 h 834380"/>
                <a:gd name="connsiteX23" fmla="*/ 238430 w 702430"/>
                <a:gd name="connsiteY23" fmla="*/ 479889 h 834380"/>
                <a:gd name="connsiteX24" fmla="*/ 229133 w 702430"/>
                <a:gd name="connsiteY24" fmla="*/ 504215 h 834380"/>
                <a:gd name="connsiteX25" fmla="*/ 202644 w 702430"/>
                <a:gd name="connsiteY25" fmla="*/ 503177 h 834380"/>
                <a:gd name="connsiteX26" fmla="*/ 185299 w 702430"/>
                <a:gd name="connsiteY26" fmla="*/ 559432 h 834380"/>
                <a:gd name="connsiteX27" fmla="*/ 186938 w 702430"/>
                <a:gd name="connsiteY27" fmla="*/ 636051 h 834380"/>
                <a:gd name="connsiteX28" fmla="*/ 204006 w 702430"/>
                <a:gd name="connsiteY28" fmla="*/ 664416 h 834380"/>
                <a:gd name="connsiteX29" fmla="*/ 195167 w 702430"/>
                <a:gd name="connsiteY29" fmla="*/ 728491 h 834380"/>
                <a:gd name="connsiteX30" fmla="*/ 172946 w 702430"/>
                <a:gd name="connsiteY30" fmla="*/ 764800 h 834380"/>
                <a:gd name="connsiteX31" fmla="*/ 161173 w 702430"/>
                <a:gd name="connsiteY31" fmla="*/ 794757 h 834380"/>
                <a:gd name="connsiteX32" fmla="*/ 143256 w 702430"/>
                <a:gd name="connsiteY32" fmla="*/ 762838 h 834380"/>
                <a:gd name="connsiteX33" fmla="*/ 90526 w 702430"/>
                <a:gd name="connsiteY33" fmla="*/ 822522 h 834380"/>
                <a:gd name="connsiteX34" fmla="*/ 54921 w 702430"/>
                <a:gd name="connsiteY34" fmla="*/ 834380 h 834380"/>
                <a:gd name="connsiteX35" fmla="*/ 17993 w 702430"/>
                <a:gd name="connsiteY35" fmla="*/ 808520 h 834380"/>
                <a:gd name="connsiteX36" fmla="*/ 8449 w 702430"/>
                <a:gd name="connsiteY36" fmla="*/ 752666 h 834380"/>
                <a:gd name="connsiteX37" fmla="*/ 0 w 702430"/>
                <a:gd name="connsiteY37" fmla="*/ 626402 h 834380"/>
                <a:gd name="connsiteX38" fmla="*/ 24594 w 702430"/>
                <a:gd name="connsiteY38" fmla="*/ 589493 h 834380"/>
                <a:gd name="connsiteX39" fmla="*/ 95107 w 702430"/>
                <a:gd name="connsiteY39" fmla="*/ 540115 h 834380"/>
                <a:gd name="connsiteX40" fmla="*/ 147837 w 702430"/>
                <a:gd name="connsiteY40" fmla="*/ 477384 h 834380"/>
                <a:gd name="connsiteX41" fmla="*/ 196730 w 702430"/>
                <a:gd name="connsiteY41" fmla="*/ 388791 h 834380"/>
                <a:gd name="connsiteX42" fmla="*/ 260899 w 702430"/>
                <a:gd name="connsiteY42" fmla="*/ 257708 h 834380"/>
                <a:gd name="connsiteX43" fmla="*/ 305629 w 702430"/>
                <a:gd name="connsiteY43" fmla="*/ 203664 h 834380"/>
                <a:gd name="connsiteX44" fmla="*/ 379019 w 702430"/>
                <a:gd name="connsiteY44" fmla="*/ 109433 h 834380"/>
                <a:gd name="connsiteX45" fmla="*/ 437626 w 702430"/>
                <a:gd name="connsiteY45" fmla="*/ 75219 h 834380"/>
                <a:gd name="connsiteX46" fmla="*/ 481565 w 702430"/>
                <a:gd name="connsiteY46" fmla="*/ 79410 h 834380"/>
                <a:gd name="connsiteX47" fmla="*/ 522237 w 702430"/>
                <a:gd name="connsiteY47" fmla="*/ 12783 h 834380"/>
                <a:gd name="connsiteX48" fmla="*/ 570938 w 702430"/>
                <a:gd name="connsiteY48" fmla="*/ 16411 h 834380"/>
                <a:gd name="connsiteX49" fmla="*/ 618896 w 702430"/>
                <a:gd name="connsiteY49" fmla="*/ 0 h 83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02430" h="834380">
                  <a:moveTo>
                    <a:pt x="618896" y="0"/>
                  </a:moveTo>
                  <a:lnTo>
                    <a:pt x="702431" y="59436"/>
                  </a:lnTo>
                  <a:lnTo>
                    <a:pt x="668036" y="80639"/>
                  </a:lnTo>
                  <a:lnTo>
                    <a:pt x="697297" y="129359"/>
                  </a:lnTo>
                  <a:lnTo>
                    <a:pt x="651853" y="159725"/>
                  </a:lnTo>
                  <a:lnTo>
                    <a:pt x="630279" y="166621"/>
                  </a:lnTo>
                  <a:lnTo>
                    <a:pt x="641594" y="113357"/>
                  </a:lnTo>
                  <a:lnTo>
                    <a:pt x="607324" y="82382"/>
                  </a:lnTo>
                  <a:lnTo>
                    <a:pt x="565852" y="108814"/>
                  </a:lnTo>
                  <a:lnTo>
                    <a:pt x="552755" y="164573"/>
                  </a:lnTo>
                  <a:lnTo>
                    <a:pt x="527294" y="197329"/>
                  </a:lnTo>
                  <a:lnTo>
                    <a:pt x="498615" y="179518"/>
                  </a:lnTo>
                  <a:lnTo>
                    <a:pt x="463744" y="183175"/>
                  </a:lnTo>
                  <a:lnTo>
                    <a:pt x="434064" y="143618"/>
                  </a:lnTo>
                  <a:lnTo>
                    <a:pt x="418052" y="163506"/>
                  </a:lnTo>
                  <a:lnTo>
                    <a:pt x="401489" y="166583"/>
                  </a:lnTo>
                  <a:lnTo>
                    <a:pt x="397564" y="214998"/>
                  </a:lnTo>
                  <a:lnTo>
                    <a:pt x="347234" y="203340"/>
                  </a:lnTo>
                  <a:lnTo>
                    <a:pt x="340166" y="243507"/>
                  </a:lnTo>
                  <a:lnTo>
                    <a:pt x="314525" y="243268"/>
                  </a:lnTo>
                  <a:lnTo>
                    <a:pt x="296894" y="293208"/>
                  </a:lnTo>
                  <a:lnTo>
                    <a:pt x="270177" y="368141"/>
                  </a:lnTo>
                  <a:lnTo>
                    <a:pt x="228705" y="458629"/>
                  </a:lnTo>
                  <a:lnTo>
                    <a:pt x="238430" y="479889"/>
                  </a:lnTo>
                  <a:lnTo>
                    <a:pt x="229133" y="504215"/>
                  </a:lnTo>
                  <a:lnTo>
                    <a:pt x="202644" y="503177"/>
                  </a:lnTo>
                  <a:lnTo>
                    <a:pt x="185299" y="559432"/>
                  </a:lnTo>
                  <a:lnTo>
                    <a:pt x="186938" y="636051"/>
                  </a:lnTo>
                  <a:lnTo>
                    <a:pt x="204006" y="664416"/>
                  </a:lnTo>
                  <a:lnTo>
                    <a:pt x="195167" y="728491"/>
                  </a:lnTo>
                  <a:lnTo>
                    <a:pt x="172946" y="764800"/>
                  </a:lnTo>
                  <a:lnTo>
                    <a:pt x="161173" y="794757"/>
                  </a:lnTo>
                  <a:lnTo>
                    <a:pt x="143256" y="762838"/>
                  </a:lnTo>
                  <a:lnTo>
                    <a:pt x="90526" y="822522"/>
                  </a:lnTo>
                  <a:lnTo>
                    <a:pt x="54921" y="834380"/>
                  </a:lnTo>
                  <a:lnTo>
                    <a:pt x="17993" y="808520"/>
                  </a:lnTo>
                  <a:lnTo>
                    <a:pt x="8449" y="752666"/>
                  </a:lnTo>
                  <a:lnTo>
                    <a:pt x="0" y="626402"/>
                  </a:lnTo>
                  <a:lnTo>
                    <a:pt x="24594" y="589493"/>
                  </a:lnTo>
                  <a:lnTo>
                    <a:pt x="95107" y="540115"/>
                  </a:lnTo>
                  <a:lnTo>
                    <a:pt x="147837" y="477384"/>
                  </a:lnTo>
                  <a:lnTo>
                    <a:pt x="196730" y="388791"/>
                  </a:lnTo>
                  <a:lnTo>
                    <a:pt x="260899" y="257708"/>
                  </a:lnTo>
                  <a:lnTo>
                    <a:pt x="305629" y="203664"/>
                  </a:lnTo>
                  <a:lnTo>
                    <a:pt x="379019" y="109433"/>
                  </a:lnTo>
                  <a:lnTo>
                    <a:pt x="437626" y="75219"/>
                  </a:lnTo>
                  <a:lnTo>
                    <a:pt x="481565" y="79410"/>
                  </a:lnTo>
                  <a:lnTo>
                    <a:pt x="522237" y="12783"/>
                  </a:lnTo>
                  <a:lnTo>
                    <a:pt x="570938" y="16411"/>
                  </a:lnTo>
                  <a:lnTo>
                    <a:pt x="618896" y="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03A746EC-35DB-BC4D-A4E2-D1223578A2B5}"/>
                </a:ext>
              </a:extLst>
            </p:cNvPr>
            <p:cNvSpPr/>
            <p:nvPr/>
          </p:nvSpPr>
          <p:spPr>
            <a:xfrm>
              <a:off x="10380430" y="4613081"/>
              <a:ext cx="215960" cy="121615"/>
            </a:xfrm>
            <a:custGeom>
              <a:avLst/>
              <a:gdLst>
                <a:gd name="connsiteX0" fmla="*/ 214512 w 215960"/>
                <a:gd name="connsiteY0" fmla="*/ 77476 h 121615"/>
                <a:gd name="connsiteX1" fmla="*/ 212445 w 215960"/>
                <a:gd name="connsiteY1" fmla="*/ 90392 h 121615"/>
                <a:gd name="connsiteX2" fmla="*/ 215960 w 215960"/>
                <a:gd name="connsiteY2" fmla="*/ 109357 h 121615"/>
                <a:gd name="connsiteX3" fmla="*/ 212903 w 215960"/>
                <a:gd name="connsiteY3" fmla="*/ 121120 h 121615"/>
                <a:gd name="connsiteX4" fmla="*/ 190662 w 215960"/>
                <a:gd name="connsiteY4" fmla="*/ 121615 h 121615"/>
                <a:gd name="connsiteX5" fmla="*/ 158534 w 215960"/>
                <a:gd name="connsiteY5" fmla="*/ 114691 h 121615"/>
                <a:gd name="connsiteX6" fmla="*/ 137893 w 215960"/>
                <a:gd name="connsiteY6" fmla="*/ 111871 h 121615"/>
                <a:gd name="connsiteX7" fmla="*/ 122491 w 215960"/>
                <a:gd name="connsiteY7" fmla="*/ 96698 h 121615"/>
                <a:gd name="connsiteX8" fmla="*/ 85887 w 215960"/>
                <a:gd name="connsiteY8" fmla="*/ 92831 h 121615"/>
                <a:gd name="connsiteX9" fmla="*/ 51054 w 215960"/>
                <a:gd name="connsiteY9" fmla="*/ 76000 h 121615"/>
                <a:gd name="connsiteX10" fmla="*/ 25870 w 215960"/>
                <a:gd name="connsiteY10" fmla="*/ 61217 h 121615"/>
                <a:gd name="connsiteX11" fmla="*/ 0 w 215960"/>
                <a:gd name="connsiteY11" fmla="*/ 49768 h 121615"/>
                <a:gd name="connsiteX12" fmla="*/ 10363 w 215960"/>
                <a:gd name="connsiteY12" fmla="*/ 21279 h 121615"/>
                <a:gd name="connsiteX13" fmla="*/ 27318 w 215960"/>
                <a:gd name="connsiteY13" fmla="*/ 7363 h 121615"/>
                <a:gd name="connsiteX14" fmla="*/ 38385 w 215960"/>
                <a:gd name="connsiteY14" fmla="*/ 0 h 121615"/>
                <a:gd name="connsiteX15" fmla="*/ 59798 w 215960"/>
                <a:gd name="connsiteY15" fmla="*/ 9458 h 121615"/>
                <a:gd name="connsiteX16" fmla="*/ 86763 w 215960"/>
                <a:gd name="connsiteY16" fmla="*/ 29404 h 121615"/>
                <a:gd name="connsiteX17" fmla="*/ 101765 w 215960"/>
                <a:gd name="connsiteY17" fmla="*/ 33785 h 121615"/>
                <a:gd name="connsiteX18" fmla="*/ 110737 w 215960"/>
                <a:gd name="connsiteY18" fmla="*/ 48387 h 121615"/>
                <a:gd name="connsiteX19" fmla="*/ 131483 w 215960"/>
                <a:gd name="connsiteY19" fmla="*/ 54369 h 121615"/>
                <a:gd name="connsiteX20" fmla="*/ 153162 w 215960"/>
                <a:gd name="connsiteY20" fmla="*/ 67628 h 121615"/>
                <a:gd name="connsiteX21" fmla="*/ 183375 w 215960"/>
                <a:gd name="connsiteY21" fmla="*/ 74533 h 12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5960" h="121615">
                  <a:moveTo>
                    <a:pt x="214512" y="77476"/>
                  </a:moveTo>
                  <a:lnTo>
                    <a:pt x="212445" y="90392"/>
                  </a:lnTo>
                  <a:lnTo>
                    <a:pt x="215960" y="109357"/>
                  </a:lnTo>
                  <a:lnTo>
                    <a:pt x="212903" y="121120"/>
                  </a:lnTo>
                  <a:lnTo>
                    <a:pt x="190662" y="121615"/>
                  </a:lnTo>
                  <a:lnTo>
                    <a:pt x="158534" y="114691"/>
                  </a:lnTo>
                  <a:lnTo>
                    <a:pt x="137893" y="111871"/>
                  </a:lnTo>
                  <a:lnTo>
                    <a:pt x="122491" y="96698"/>
                  </a:lnTo>
                  <a:lnTo>
                    <a:pt x="85887" y="92831"/>
                  </a:lnTo>
                  <a:lnTo>
                    <a:pt x="51054" y="76000"/>
                  </a:lnTo>
                  <a:lnTo>
                    <a:pt x="25870" y="61217"/>
                  </a:lnTo>
                  <a:lnTo>
                    <a:pt x="0" y="49768"/>
                  </a:lnTo>
                  <a:lnTo>
                    <a:pt x="10363" y="21279"/>
                  </a:lnTo>
                  <a:lnTo>
                    <a:pt x="27318" y="7363"/>
                  </a:lnTo>
                  <a:lnTo>
                    <a:pt x="38385" y="0"/>
                  </a:lnTo>
                  <a:lnTo>
                    <a:pt x="59798" y="9458"/>
                  </a:lnTo>
                  <a:lnTo>
                    <a:pt x="86763" y="29404"/>
                  </a:lnTo>
                  <a:lnTo>
                    <a:pt x="101765" y="33785"/>
                  </a:lnTo>
                  <a:lnTo>
                    <a:pt x="110737" y="48387"/>
                  </a:lnTo>
                  <a:lnTo>
                    <a:pt x="131483" y="54369"/>
                  </a:lnTo>
                  <a:lnTo>
                    <a:pt x="153162" y="67628"/>
                  </a:lnTo>
                  <a:lnTo>
                    <a:pt x="183375" y="7453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49BFA96D-B189-6C40-B99A-3FFCCB7DB612}"/>
                </a:ext>
              </a:extLst>
            </p:cNvPr>
            <p:cNvSpPr/>
            <p:nvPr/>
          </p:nvSpPr>
          <p:spPr>
            <a:xfrm>
              <a:off x="12688452" y="6436804"/>
              <a:ext cx="320707" cy="428786"/>
            </a:xfrm>
            <a:custGeom>
              <a:avLst/>
              <a:gdLst>
                <a:gd name="connsiteX0" fmla="*/ 173889 w 320707"/>
                <a:gd name="connsiteY0" fmla="*/ 217618 h 428786"/>
                <a:gd name="connsiteX1" fmla="*/ 179947 w 320707"/>
                <a:gd name="connsiteY1" fmla="*/ 232200 h 428786"/>
                <a:gd name="connsiteX2" fmla="*/ 198940 w 320707"/>
                <a:gd name="connsiteY2" fmla="*/ 217884 h 428786"/>
                <a:gd name="connsiteX3" fmla="*/ 206664 w 320707"/>
                <a:gd name="connsiteY3" fmla="*/ 232810 h 428786"/>
                <a:gd name="connsiteX4" fmla="*/ 206693 w 320707"/>
                <a:gd name="connsiteY4" fmla="*/ 247774 h 428786"/>
                <a:gd name="connsiteX5" fmla="*/ 196758 w 320707"/>
                <a:gd name="connsiteY5" fmla="*/ 264357 h 428786"/>
                <a:gd name="connsiteX6" fmla="*/ 179299 w 320707"/>
                <a:gd name="connsiteY6" fmla="*/ 290998 h 428786"/>
                <a:gd name="connsiteX7" fmla="*/ 165631 w 320707"/>
                <a:gd name="connsiteY7" fmla="*/ 305676 h 428786"/>
                <a:gd name="connsiteX8" fmla="*/ 175479 w 320707"/>
                <a:gd name="connsiteY8" fmla="*/ 323355 h 428786"/>
                <a:gd name="connsiteX9" fmla="*/ 154877 w 320707"/>
                <a:gd name="connsiteY9" fmla="*/ 323812 h 428786"/>
                <a:gd name="connsiteX10" fmla="*/ 132026 w 320707"/>
                <a:gd name="connsiteY10" fmla="*/ 337766 h 428786"/>
                <a:gd name="connsiteX11" fmla="*/ 124873 w 320707"/>
                <a:gd name="connsiteY11" fmla="*/ 362226 h 428786"/>
                <a:gd name="connsiteX12" fmla="*/ 109690 w 320707"/>
                <a:gd name="connsiteY12" fmla="*/ 400583 h 428786"/>
                <a:gd name="connsiteX13" fmla="*/ 88725 w 320707"/>
                <a:gd name="connsiteY13" fmla="*/ 417747 h 428786"/>
                <a:gd name="connsiteX14" fmla="*/ 75400 w 320707"/>
                <a:gd name="connsiteY14" fmla="*/ 428787 h 428786"/>
                <a:gd name="connsiteX15" fmla="*/ 50797 w 320707"/>
                <a:gd name="connsiteY15" fmla="*/ 427967 h 428786"/>
                <a:gd name="connsiteX16" fmla="*/ 33509 w 320707"/>
                <a:gd name="connsiteY16" fmla="*/ 415223 h 428786"/>
                <a:gd name="connsiteX17" fmla="*/ 4477 w 320707"/>
                <a:gd name="connsiteY17" fmla="*/ 412518 h 428786"/>
                <a:gd name="connsiteX18" fmla="*/ 0 w 320707"/>
                <a:gd name="connsiteY18" fmla="*/ 398430 h 428786"/>
                <a:gd name="connsiteX19" fmla="*/ 14354 w 320707"/>
                <a:gd name="connsiteY19" fmla="*/ 370265 h 428786"/>
                <a:gd name="connsiteX20" fmla="*/ 47930 w 320707"/>
                <a:gd name="connsiteY20" fmla="*/ 333356 h 428786"/>
                <a:gd name="connsiteX21" fmla="*/ 65170 w 320707"/>
                <a:gd name="connsiteY21" fmla="*/ 326393 h 428786"/>
                <a:gd name="connsiteX22" fmla="*/ 84363 w 320707"/>
                <a:gd name="connsiteY22" fmla="*/ 312372 h 428786"/>
                <a:gd name="connsiteX23" fmla="*/ 107252 w 320707"/>
                <a:gd name="connsiteY23" fmla="*/ 293227 h 428786"/>
                <a:gd name="connsiteX24" fmla="*/ 123283 w 320707"/>
                <a:gd name="connsiteY24" fmla="*/ 274415 h 428786"/>
                <a:gd name="connsiteX25" fmla="*/ 135160 w 320707"/>
                <a:gd name="connsiteY25" fmla="*/ 247669 h 428786"/>
                <a:gd name="connsiteX26" fmla="*/ 145285 w 320707"/>
                <a:gd name="connsiteY26" fmla="*/ 238658 h 428786"/>
                <a:gd name="connsiteX27" fmla="*/ 149247 w 320707"/>
                <a:gd name="connsiteY27" fmla="*/ 218904 h 428786"/>
                <a:gd name="connsiteX28" fmla="*/ 167983 w 320707"/>
                <a:gd name="connsiteY28" fmla="*/ 202682 h 428786"/>
                <a:gd name="connsiteX29" fmla="*/ 173889 w 320707"/>
                <a:gd name="connsiteY29" fmla="*/ 217618 h 428786"/>
                <a:gd name="connsiteX30" fmla="*/ 216389 w 320707"/>
                <a:gd name="connsiteY30" fmla="*/ 55569 h 428786"/>
                <a:gd name="connsiteX31" fmla="*/ 235744 w 320707"/>
                <a:gd name="connsiteY31" fmla="*/ 90478 h 428786"/>
                <a:gd name="connsiteX32" fmla="*/ 236306 w 320707"/>
                <a:gd name="connsiteY32" fmla="*/ 67780 h 428786"/>
                <a:gd name="connsiteX33" fmla="*/ 248364 w 320707"/>
                <a:gd name="connsiteY33" fmla="*/ 76819 h 428786"/>
                <a:gd name="connsiteX34" fmla="*/ 252356 w 320707"/>
                <a:gd name="connsiteY34" fmla="*/ 102069 h 428786"/>
                <a:gd name="connsiteX35" fmla="*/ 273854 w 320707"/>
                <a:gd name="connsiteY35" fmla="*/ 113023 h 428786"/>
                <a:gd name="connsiteX36" fmla="*/ 291904 w 320707"/>
                <a:gd name="connsiteY36" fmla="*/ 115719 h 428786"/>
                <a:gd name="connsiteX37" fmla="*/ 307172 w 320707"/>
                <a:gd name="connsiteY37" fmla="*/ 102888 h 428786"/>
                <a:gd name="connsiteX38" fmla="*/ 320707 w 320707"/>
                <a:gd name="connsiteY38" fmla="*/ 106766 h 428786"/>
                <a:gd name="connsiteX39" fmla="*/ 314230 w 320707"/>
                <a:gd name="connsiteY39" fmla="*/ 136779 h 428786"/>
                <a:gd name="connsiteX40" fmla="*/ 306096 w 320707"/>
                <a:gd name="connsiteY40" fmla="*/ 156714 h 428786"/>
                <a:gd name="connsiteX41" fmla="*/ 285703 w 320707"/>
                <a:gd name="connsiteY41" fmla="*/ 156010 h 428786"/>
                <a:gd name="connsiteX42" fmla="*/ 278568 w 320707"/>
                <a:gd name="connsiteY42" fmla="*/ 166458 h 428786"/>
                <a:gd name="connsiteX43" fmla="*/ 281054 w 320707"/>
                <a:gd name="connsiteY43" fmla="*/ 181327 h 428786"/>
                <a:gd name="connsiteX44" fmla="*/ 277130 w 320707"/>
                <a:gd name="connsiteY44" fmla="*/ 187785 h 428786"/>
                <a:gd name="connsiteX45" fmla="*/ 267034 w 320707"/>
                <a:gd name="connsiteY45" fmla="*/ 206587 h 428786"/>
                <a:gd name="connsiteX46" fmla="*/ 253794 w 320707"/>
                <a:gd name="connsiteY46" fmla="*/ 230705 h 428786"/>
                <a:gd name="connsiteX47" fmla="*/ 233153 w 320707"/>
                <a:gd name="connsiteY47" fmla="*/ 244868 h 428786"/>
                <a:gd name="connsiteX48" fmla="*/ 228572 w 320707"/>
                <a:gd name="connsiteY48" fmla="*/ 235543 h 428786"/>
                <a:gd name="connsiteX49" fmla="*/ 217437 w 320707"/>
                <a:gd name="connsiteY49" fmla="*/ 230438 h 428786"/>
                <a:gd name="connsiteX50" fmla="*/ 232839 w 320707"/>
                <a:gd name="connsiteY50" fmla="*/ 201492 h 428786"/>
                <a:gd name="connsiteX51" fmla="*/ 224095 w 320707"/>
                <a:gd name="connsiteY51" fmla="*/ 182327 h 428786"/>
                <a:gd name="connsiteX52" fmla="*/ 195349 w 320707"/>
                <a:gd name="connsiteY52" fmla="*/ 168497 h 428786"/>
                <a:gd name="connsiteX53" fmla="*/ 196101 w 320707"/>
                <a:gd name="connsiteY53" fmla="*/ 156038 h 428786"/>
                <a:gd name="connsiteX54" fmla="*/ 215398 w 320707"/>
                <a:gd name="connsiteY54" fmla="*/ 144103 h 428786"/>
                <a:gd name="connsiteX55" fmla="*/ 219904 w 320707"/>
                <a:gd name="connsiteY55" fmla="*/ 117967 h 428786"/>
                <a:gd name="connsiteX56" fmla="*/ 218666 w 320707"/>
                <a:gd name="connsiteY56" fmla="*/ 96231 h 428786"/>
                <a:gd name="connsiteX57" fmla="*/ 207845 w 320707"/>
                <a:gd name="connsiteY57" fmla="*/ 73904 h 428786"/>
                <a:gd name="connsiteX58" fmla="*/ 208560 w 320707"/>
                <a:gd name="connsiteY58" fmla="*/ 68066 h 428786"/>
                <a:gd name="connsiteX59" fmla="*/ 195796 w 320707"/>
                <a:gd name="connsiteY59" fmla="*/ 54444 h 428786"/>
                <a:gd name="connsiteX60" fmla="*/ 174784 w 320707"/>
                <a:gd name="connsiteY60" fmla="*/ 25479 h 428786"/>
                <a:gd name="connsiteX61" fmla="*/ 163611 w 320707"/>
                <a:gd name="connsiteY61" fmla="*/ 2534 h 428786"/>
                <a:gd name="connsiteX62" fmla="*/ 173517 w 320707"/>
                <a:gd name="connsiteY62" fmla="*/ 0 h 428786"/>
                <a:gd name="connsiteX63" fmla="*/ 188052 w 320707"/>
                <a:gd name="connsiteY63" fmla="*/ 17973 h 428786"/>
                <a:gd name="connsiteX64" fmla="*/ 208836 w 320707"/>
                <a:gd name="connsiteY64" fmla="*/ 26403 h 428786"/>
                <a:gd name="connsiteX65" fmla="*/ 216389 w 320707"/>
                <a:gd name="connsiteY65" fmla="*/ 55569 h 42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20707" h="428786">
                  <a:moveTo>
                    <a:pt x="173889" y="217618"/>
                  </a:moveTo>
                  <a:lnTo>
                    <a:pt x="179947" y="232200"/>
                  </a:lnTo>
                  <a:lnTo>
                    <a:pt x="198940" y="217884"/>
                  </a:lnTo>
                  <a:lnTo>
                    <a:pt x="206664" y="232810"/>
                  </a:lnTo>
                  <a:lnTo>
                    <a:pt x="206693" y="247774"/>
                  </a:lnTo>
                  <a:lnTo>
                    <a:pt x="196758" y="264357"/>
                  </a:lnTo>
                  <a:lnTo>
                    <a:pt x="179299" y="290998"/>
                  </a:lnTo>
                  <a:lnTo>
                    <a:pt x="165631" y="305676"/>
                  </a:lnTo>
                  <a:lnTo>
                    <a:pt x="175479" y="323355"/>
                  </a:lnTo>
                  <a:lnTo>
                    <a:pt x="154877" y="323812"/>
                  </a:lnTo>
                  <a:lnTo>
                    <a:pt x="132026" y="337766"/>
                  </a:lnTo>
                  <a:lnTo>
                    <a:pt x="124873" y="362226"/>
                  </a:lnTo>
                  <a:lnTo>
                    <a:pt x="109690" y="400583"/>
                  </a:lnTo>
                  <a:lnTo>
                    <a:pt x="88725" y="417747"/>
                  </a:lnTo>
                  <a:lnTo>
                    <a:pt x="75400" y="428787"/>
                  </a:lnTo>
                  <a:lnTo>
                    <a:pt x="50797" y="427967"/>
                  </a:lnTo>
                  <a:lnTo>
                    <a:pt x="33509" y="415223"/>
                  </a:lnTo>
                  <a:lnTo>
                    <a:pt x="4477" y="412518"/>
                  </a:lnTo>
                  <a:lnTo>
                    <a:pt x="0" y="398430"/>
                  </a:lnTo>
                  <a:lnTo>
                    <a:pt x="14354" y="370265"/>
                  </a:lnTo>
                  <a:lnTo>
                    <a:pt x="47930" y="333356"/>
                  </a:lnTo>
                  <a:lnTo>
                    <a:pt x="65170" y="326393"/>
                  </a:lnTo>
                  <a:lnTo>
                    <a:pt x="84363" y="312372"/>
                  </a:lnTo>
                  <a:lnTo>
                    <a:pt x="107252" y="293227"/>
                  </a:lnTo>
                  <a:lnTo>
                    <a:pt x="123283" y="274415"/>
                  </a:lnTo>
                  <a:lnTo>
                    <a:pt x="135160" y="247669"/>
                  </a:lnTo>
                  <a:lnTo>
                    <a:pt x="145285" y="238658"/>
                  </a:lnTo>
                  <a:lnTo>
                    <a:pt x="149247" y="218904"/>
                  </a:lnTo>
                  <a:lnTo>
                    <a:pt x="167983" y="202682"/>
                  </a:lnTo>
                  <a:lnTo>
                    <a:pt x="173889" y="217618"/>
                  </a:lnTo>
                  <a:close/>
                  <a:moveTo>
                    <a:pt x="216389" y="55569"/>
                  </a:moveTo>
                  <a:lnTo>
                    <a:pt x="235744" y="90478"/>
                  </a:lnTo>
                  <a:lnTo>
                    <a:pt x="236306" y="67780"/>
                  </a:lnTo>
                  <a:lnTo>
                    <a:pt x="248364" y="76819"/>
                  </a:lnTo>
                  <a:lnTo>
                    <a:pt x="252356" y="102069"/>
                  </a:lnTo>
                  <a:lnTo>
                    <a:pt x="273854" y="113023"/>
                  </a:lnTo>
                  <a:lnTo>
                    <a:pt x="291904" y="115719"/>
                  </a:lnTo>
                  <a:lnTo>
                    <a:pt x="307172" y="102888"/>
                  </a:lnTo>
                  <a:lnTo>
                    <a:pt x="320707" y="106766"/>
                  </a:lnTo>
                  <a:lnTo>
                    <a:pt x="314230" y="136779"/>
                  </a:lnTo>
                  <a:lnTo>
                    <a:pt x="306096" y="156714"/>
                  </a:lnTo>
                  <a:lnTo>
                    <a:pt x="285703" y="156010"/>
                  </a:lnTo>
                  <a:lnTo>
                    <a:pt x="278568" y="166458"/>
                  </a:lnTo>
                  <a:lnTo>
                    <a:pt x="281054" y="181327"/>
                  </a:lnTo>
                  <a:lnTo>
                    <a:pt x="277130" y="187785"/>
                  </a:lnTo>
                  <a:lnTo>
                    <a:pt x="267034" y="206587"/>
                  </a:lnTo>
                  <a:lnTo>
                    <a:pt x="253794" y="230705"/>
                  </a:lnTo>
                  <a:lnTo>
                    <a:pt x="233153" y="244868"/>
                  </a:lnTo>
                  <a:lnTo>
                    <a:pt x="228572" y="235543"/>
                  </a:lnTo>
                  <a:lnTo>
                    <a:pt x="217437" y="230438"/>
                  </a:lnTo>
                  <a:lnTo>
                    <a:pt x="232839" y="201492"/>
                  </a:lnTo>
                  <a:lnTo>
                    <a:pt x="224095" y="182327"/>
                  </a:lnTo>
                  <a:lnTo>
                    <a:pt x="195349" y="168497"/>
                  </a:lnTo>
                  <a:lnTo>
                    <a:pt x="196101" y="156038"/>
                  </a:lnTo>
                  <a:lnTo>
                    <a:pt x="215398" y="144103"/>
                  </a:lnTo>
                  <a:lnTo>
                    <a:pt x="219904" y="117967"/>
                  </a:lnTo>
                  <a:lnTo>
                    <a:pt x="218666" y="96231"/>
                  </a:lnTo>
                  <a:lnTo>
                    <a:pt x="207845" y="73904"/>
                  </a:lnTo>
                  <a:lnTo>
                    <a:pt x="208560" y="68066"/>
                  </a:lnTo>
                  <a:lnTo>
                    <a:pt x="195796" y="54444"/>
                  </a:lnTo>
                  <a:lnTo>
                    <a:pt x="174784" y="25479"/>
                  </a:lnTo>
                  <a:lnTo>
                    <a:pt x="163611" y="2534"/>
                  </a:lnTo>
                  <a:lnTo>
                    <a:pt x="173517" y="0"/>
                  </a:lnTo>
                  <a:lnTo>
                    <a:pt x="188052" y="17973"/>
                  </a:lnTo>
                  <a:lnTo>
                    <a:pt x="208836" y="26403"/>
                  </a:lnTo>
                  <a:lnTo>
                    <a:pt x="216389" y="5556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3845748-DB7C-3644-8DCE-943693629788}"/>
                </a:ext>
              </a:extLst>
            </p:cNvPr>
            <p:cNvSpPr/>
            <p:nvPr/>
          </p:nvSpPr>
          <p:spPr>
            <a:xfrm>
              <a:off x="9630298" y="4734744"/>
              <a:ext cx="208530" cy="278587"/>
            </a:xfrm>
            <a:custGeom>
              <a:avLst/>
              <a:gdLst>
                <a:gd name="connsiteX0" fmla="*/ 183223 w 208530"/>
                <a:gd name="connsiteY0" fmla="*/ 153343 h 278587"/>
                <a:gd name="connsiteX1" fmla="*/ 173250 w 208530"/>
                <a:gd name="connsiteY1" fmla="*/ 172793 h 278587"/>
                <a:gd name="connsiteX2" fmla="*/ 161144 w 208530"/>
                <a:gd name="connsiteY2" fmla="*/ 171307 h 278587"/>
                <a:gd name="connsiteX3" fmla="*/ 155591 w 208530"/>
                <a:gd name="connsiteY3" fmla="*/ 178051 h 278587"/>
                <a:gd name="connsiteX4" fmla="*/ 151305 w 208530"/>
                <a:gd name="connsiteY4" fmla="*/ 192376 h 278587"/>
                <a:gd name="connsiteX5" fmla="*/ 154591 w 208530"/>
                <a:gd name="connsiteY5" fmla="*/ 211188 h 278587"/>
                <a:gd name="connsiteX6" fmla="*/ 152067 w 208530"/>
                <a:gd name="connsiteY6" fmla="*/ 214636 h 278587"/>
                <a:gd name="connsiteX7" fmla="*/ 139779 w 208530"/>
                <a:gd name="connsiteY7" fmla="*/ 214541 h 278587"/>
                <a:gd name="connsiteX8" fmla="*/ 123101 w 208530"/>
                <a:gd name="connsiteY8" fmla="*/ 225019 h 278587"/>
                <a:gd name="connsiteX9" fmla="*/ 120501 w 208530"/>
                <a:gd name="connsiteY9" fmla="*/ 238640 h 278587"/>
                <a:gd name="connsiteX10" fmla="*/ 114386 w 208530"/>
                <a:gd name="connsiteY10" fmla="*/ 244526 h 278587"/>
                <a:gd name="connsiteX11" fmla="*/ 97774 w 208530"/>
                <a:gd name="connsiteY11" fmla="*/ 244307 h 278587"/>
                <a:gd name="connsiteX12" fmla="*/ 87316 w 208530"/>
                <a:gd name="connsiteY12" fmla="*/ 251327 h 278587"/>
                <a:gd name="connsiteX13" fmla="*/ 87449 w 208530"/>
                <a:gd name="connsiteY13" fmla="*/ 262566 h 278587"/>
                <a:gd name="connsiteX14" fmla="*/ 74533 w 208530"/>
                <a:gd name="connsiteY14" fmla="*/ 270281 h 278587"/>
                <a:gd name="connsiteX15" fmla="*/ 59798 w 208530"/>
                <a:gd name="connsiteY15" fmla="*/ 267662 h 278587"/>
                <a:gd name="connsiteX16" fmla="*/ 41939 w 208530"/>
                <a:gd name="connsiteY16" fmla="*/ 277016 h 278587"/>
                <a:gd name="connsiteX17" fmla="*/ 29594 w 208530"/>
                <a:gd name="connsiteY17" fmla="*/ 278587 h 278587"/>
                <a:gd name="connsiteX18" fmla="*/ 20879 w 208530"/>
                <a:gd name="connsiteY18" fmla="*/ 259194 h 278587"/>
                <a:gd name="connsiteX19" fmla="*/ 0 w 208530"/>
                <a:gd name="connsiteY19" fmla="*/ 213084 h 278587"/>
                <a:gd name="connsiteX20" fmla="*/ 80115 w 208530"/>
                <a:gd name="connsiteY20" fmla="*/ 184918 h 278587"/>
                <a:gd name="connsiteX21" fmla="*/ 97917 w 208530"/>
                <a:gd name="connsiteY21" fmla="*/ 128035 h 278587"/>
                <a:gd name="connsiteX22" fmla="*/ 85677 w 208530"/>
                <a:gd name="connsiteY22" fmla="*/ 107699 h 278587"/>
                <a:gd name="connsiteX23" fmla="*/ 86373 w 208530"/>
                <a:gd name="connsiteY23" fmla="*/ 96088 h 278587"/>
                <a:gd name="connsiteX24" fmla="*/ 94155 w 208530"/>
                <a:gd name="connsiteY24" fmla="*/ 84125 h 278587"/>
                <a:gd name="connsiteX25" fmla="*/ 94231 w 208530"/>
                <a:gd name="connsiteY25" fmla="*/ 72266 h 278587"/>
                <a:gd name="connsiteX26" fmla="*/ 106318 w 208530"/>
                <a:gd name="connsiteY26" fmla="*/ 66542 h 278587"/>
                <a:gd name="connsiteX27" fmla="*/ 101594 w 208530"/>
                <a:gd name="connsiteY27" fmla="*/ 62494 h 278587"/>
                <a:gd name="connsiteX28" fmla="*/ 103775 w 208530"/>
                <a:gd name="connsiteY28" fmla="*/ 43472 h 278587"/>
                <a:gd name="connsiteX29" fmla="*/ 117424 w 208530"/>
                <a:gd name="connsiteY29" fmla="*/ 43358 h 278587"/>
                <a:gd name="connsiteX30" fmla="*/ 129397 w 208530"/>
                <a:gd name="connsiteY30" fmla="*/ 63313 h 278587"/>
                <a:gd name="connsiteX31" fmla="*/ 144304 w 208530"/>
                <a:gd name="connsiteY31" fmla="*/ 73866 h 278587"/>
                <a:gd name="connsiteX32" fmla="*/ 163897 w 208530"/>
                <a:gd name="connsiteY32" fmla="*/ 77657 h 278587"/>
                <a:gd name="connsiteX33" fmla="*/ 179708 w 208530"/>
                <a:gd name="connsiteY33" fmla="*/ 82944 h 278587"/>
                <a:gd name="connsiteX34" fmla="*/ 191767 w 208530"/>
                <a:gd name="connsiteY34" fmla="*/ 99517 h 278587"/>
                <a:gd name="connsiteX35" fmla="*/ 198968 w 208530"/>
                <a:gd name="connsiteY35" fmla="*/ 109090 h 278587"/>
                <a:gd name="connsiteX36" fmla="*/ 208531 w 208530"/>
                <a:gd name="connsiteY36" fmla="*/ 112728 h 278587"/>
                <a:gd name="connsiteX37" fmla="*/ 208474 w 208530"/>
                <a:gd name="connsiteY37" fmla="*/ 119139 h 278587"/>
                <a:gd name="connsiteX38" fmla="*/ 198749 w 208530"/>
                <a:gd name="connsiteY38" fmla="*/ 136207 h 278587"/>
                <a:gd name="connsiteX39" fmla="*/ 194482 w 208530"/>
                <a:gd name="connsiteY39" fmla="*/ 144218 h 278587"/>
                <a:gd name="connsiteX40" fmla="*/ 183223 w 208530"/>
                <a:gd name="connsiteY40" fmla="*/ 153343 h 278587"/>
                <a:gd name="connsiteX41" fmla="*/ 117263 w 208530"/>
                <a:gd name="connsiteY41" fmla="*/ 14802 h 278587"/>
                <a:gd name="connsiteX42" fmla="*/ 113786 w 208530"/>
                <a:gd name="connsiteY42" fmla="*/ 20155 h 278587"/>
                <a:gd name="connsiteX43" fmla="*/ 108699 w 208530"/>
                <a:gd name="connsiteY43" fmla="*/ 10087 h 278587"/>
                <a:gd name="connsiteX44" fmla="*/ 116481 w 208530"/>
                <a:gd name="connsiteY44" fmla="*/ 0 h 278587"/>
                <a:gd name="connsiteX45" fmla="*/ 119786 w 208530"/>
                <a:gd name="connsiteY45" fmla="*/ 2581 h 278587"/>
                <a:gd name="connsiteX46" fmla="*/ 117263 w 208530"/>
                <a:gd name="connsiteY46" fmla="*/ 14802 h 27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08530" h="278587">
                  <a:moveTo>
                    <a:pt x="183223" y="153343"/>
                  </a:moveTo>
                  <a:lnTo>
                    <a:pt x="173250" y="172793"/>
                  </a:lnTo>
                  <a:lnTo>
                    <a:pt x="161144" y="171307"/>
                  </a:lnTo>
                  <a:lnTo>
                    <a:pt x="155591" y="178051"/>
                  </a:lnTo>
                  <a:lnTo>
                    <a:pt x="151305" y="192376"/>
                  </a:lnTo>
                  <a:lnTo>
                    <a:pt x="154591" y="211188"/>
                  </a:lnTo>
                  <a:lnTo>
                    <a:pt x="152067" y="214636"/>
                  </a:lnTo>
                  <a:lnTo>
                    <a:pt x="139779" y="214541"/>
                  </a:lnTo>
                  <a:lnTo>
                    <a:pt x="123101" y="225019"/>
                  </a:lnTo>
                  <a:lnTo>
                    <a:pt x="120501" y="238640"/>
                  </a:lnTo>
                  <a:lnTo>
                    <a:pt x="114386" y="244526"/>
                  </a:lnTo>
                  <a:lnTo>
                    <a:pt x="97774" y="244307"/>
                  </a:lnTo>
                  <a:lnTo>
                    <a:pt x="87316" y="251327"/>
                  </a:lnTo>
                  <a:lnTo>
                    <a:pt x="87449" y="262566"/>
                  </a:lnTo>
                  <a:lnTo>
                    <a:pt x="74533" y="270281"/>
                  </a:lnTo>
                  <a:lnTo>
                    <a:pt x="59798" y="267662"/>
                  </a:lnTo>
                  <a:lnTo>
                    <a:pt x="41939" y="277016"/>
                  </a:lnTo>
                  <a:lnTo>
                    <a:pt x="29594" y="278587"/>
                  </a:lnTo>
                  <a:lnTo>
                    <a:pt x="20879" y="259194"/>
                  </a:lnTo>
                  <a:lnTo>
                    <a:pt x="0" y="213084"/>
                  </a:lnTo>
                  <a:lnTo>
                    <a:pt x="80115" y="184918"/>
                  </a:lnTo>
                  <a:lnTo>
                    <a:pt x="97917" y="128035"/>
                  </a:lnTo>
                  <a:lnTo>
                    <a:pt x="85677" y="107699"/>
                  </a:lnTo>
                  <a:lnTo>
                    <a:pt x="86373" y="96088"/>
                  </a:lnTo>
                  <a:lnTo>
                    <a:pt x="94155" y="84125"/>
                  </a:lnTo>
                  <a:lnTo>
                    <a:pt x="94231" y="72266"/>
                  </a:lnTo>
                  <a:lnTo>
                    <a:pt x="106318" y="66542"/>
                  </a:lnTo>
                  <a:lnTo>
                    <a:pt x="101594" y="62494"/>
                  </a:lnTo>
                  <a:lnTo>
                    <a:pt x="103775" y="43472"/>
                  </a:lnTo>
                  <a:lnTo>
                    <a:pt x="117424" y="43358"/>
                  </a:lnTo>
                  <a:lnTo>
                    <a:pt x="129397" y="63313"/>
                  </a:lnTo>
                  <a:lnTo>
                    <a:pt x="144304" y="73866"/>
                  </a:lnTo>
                  <a:lnTo>
                    <a:pt x="163897" y="77657"/>
                  </a:lnTo>
                  <a:lnTo>
                    <a:pt x="179708" y="82944"/>
                  </a:lnTo>
                  <a:lnTo>
                    <a:pt x="191767" y="99517"/>
                  </a:lnTo>
                  <a:lnTo>
                    <a:pt x="198968" y="109090"/>
                  </a:lnTo>
                  <a:lnTo>
                    <a:pt x="208531" y="112728"/>
                  </a:lnTo>
                  <a:lnTo>
                    <a:pt x="208474" y="119139"/>
                  </a:lnTo>
                  <a:lnTo>
                    <a:pt x="198749" y="136207"/>
                  </a:lnTo>
                  <a:lnTo>
                    <a:pt x="194482" y="144218"/>
                  </a:lnTo>
                  <a:lnTo>
                    <a:pt x="183223" y="153343"/>
                  </a:lnTo>
                  <a:close/>
                  <a:moveTo>
                    <a:pt x="117263" y="14802"/>
                  </a:moveTo>
                  <a:lnTo>
                    <a:pt x="113786" y="20155"/>
                  </a:lnTo>
                  <a:lnTo>
                    <a:pt x="108699" y="10087"/>
                  </a:lnTo>
                  <a:lnTo>
                    <a:pt x="116481" y="0"/>
                  </a:lnTo>
                  <a:lnTo>
                    <a:pt x="119786" y="2581"/>
                  </a:lnTo>
                  <a:lnTo>
                    <a:pt x="117263" y="1480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365A95D6-066B-DF46-824D-686489E42DE6}"/>
                </a:ext>
              </a:extLst>
            </p:cNvPr>
            <p:cNvSpPr/>
            <p:nvPr/>
          </p:nvSpPr>
          <p:spPr>
            <a:xfrm>
              <a:off x="6025791" y="5205298"/>
              <a:ext cx="152847" cy="64131"/>
            </a:xfrm>
            <a:custGeom>
              <a:avLst/>
              <a:gdLst>
                <a:gd name="connsiteX0" fmla="*/ 135789 w 152847"/>
                <a:gd name="connsiteY0" fmla="*/ 64046 h 64131"/>
                <a:gd name="connsiteX1" fmla="*/ 126883 w 152847"/>
                <a:gd name="connsiteY1" fmla="*/ 56331 h 64131"/>
                <a:gd name="connsiteX2" fmla="*/ 121158 w 152847"/>
                <a:gd name="connsiteY2" fmla="*/ 41872 h 64131"/>
                <a:gd name="connsiteX3" fmla="*/ 127759 w 152847"/>
                <a:gd name="connsiteY3" fmla="*/ 34719 h 64131"/>
                <a:gd name="connsiteX4" fmla="*/ 120996 w 152847"/>
                <a:gd name="connsiteY4" fmla="*/ 32871 h 64131"/>
                <a:gd name="connsiteX5" fmla="*/ 116005 w 152847"/>
                <a:gd name="connsiteY5" fmla="*/ 24012 h 64131"/>
                <a:gd name="connsiteX6" fmla="*/ 102699 w 152847"/>
                <a:gd name="connsiteY6" fmla="*/ 16555 h 64131"/>
                <a:gd name="connsiteX7" fmla="*/ 91021 w 152847"/>
                <a:gd name="connsiteY7" fmla="*/ 18259 h 64131"/>
                <a:gd name="connsiteX8" fmla="*/ 85601 w 152847"/>
                <a:gd name="connsiteY8" fmla="*/ 27594 h 64131"/>
                <a:gd name="connsiteX9" fmla="*/ 74809 w 152847"/>
                <a:gd name="connsiteY9" fmla="*/ 34337 h 64131"/>
                <a:gd name="connsiteX10" fmla="*/ 68990 w 152847"/>
                <a:gd name="connsiteY10" fmla="*/ 35271 h 64131"/>
                <a:gd name="connsiteX11" fmla="*/ 66370 w 152847"/>
                <a:gd name="connsiteY11" fmla="*/ 40853 h 64131"/>
                <a:gd name="connsiteX12" fmla="*/ 79115 w 152847"/>
                <a:gd name="connsiteY12" fmla="*/ 55388 h 64131"/>
                <a:gd name="connsiteX13" fmla="*/ 71819 w 152847"/>
                <a:gd name="connsiteY13" fmla="*/ 58807 h 64131"/>
                <a:gd name="connsiteX14" fmla="*/ 67961 w 152847"/>
                <a:gd name="connsiteY14" fmla="*/ 62770 h 64131"/>
                <a:gd name="connsiteX15" fmla="*/ 55531 w 152847"/>
                <a:gd name="connsiteY15" fmla="*/ 64132 h 64131"/>
                <a:gd name="connsiteX16" fmla="*/ 50911 w 152847"/>
                <a:gd name="connsiteY16" fmla="*/ 48149 h 64131"/>
                <a:gd name="connsiteX17" fmla="*/ 47434 w 152847"/>
                <a:gd name="connsiteY17" fmla="*/ 52702 h 64131"/>
                <a:gd name="connsiteX18" fmla="*/ 38624 w 152847"/>
                <a:gd name="connsiteY18" fmla="*/ 51121 h 64131"/>
                <a:gd name="connsiteX19" fmla="*/ 33242 w 152847"/>
                <a:gd name="connsiteY19" fmla="*/ 40348 h 64131"/>
                <a:gd name="connsiteX20" fmla="*/ 22288 w 152847"/>
                <a:gd name="connsiteY20" fmla="*/ 38567 h 64131"/>
                <a:gd name="connsiteX21" fmla="*/ 15354 w 152847"/>
                <a:gd name="connsiteY21" fmla="*/ 35433 h 64131"/>
                <a:gd name="connsiteX22" fmla="*/ 3896 w 152847"/>
                <a:gd name="connsiteY22" fmla="*/ 35471 h 64131"/>
                <a:gd name="connsiteX23" fmla="*/ 3067 w 152847"/>
                <a:gd name="connsiteY23" fmla="*/ 41291 h 64131"/>
                <a:gd name="connsiteX24" fmla="*/ 0 w 152847"/>
                <a:gd name="connsiteY24" fmla="*/ 37233 h 64131"/>
                <a:gd name="connsiteX25" fmla="*/ 1410 w 152847"/>
                <a:gd name="connsiteY25" fmla="*/ 31918 h 64131"/>
                <a:gd name="connsiteX26" fmla="*/ 3639 w 152847"/>
                <a:gd name="connsiteY26" fmla="*/ 26479 h 64131"/>
                <a:gd name="connsiteX27" fmla="*/ 2591 w 152847"/>
                <a:gd name="connsiteY27" fmla="*/ 21622 h 64131"/>
                <a:gd name="connsiteX28" fmla="*/ 6591 w 152847"/>
                <a:gd name="connsiteY28" fmla="*/ 18440 h 64131"/>
                <a:gd name="connsiteX29" fmla="*/ 1029 w 152847"/>
                <a:gd name="connsiteY29" fmla="*/ 14449 h 64131"/>
                <a:gd name="connsiteX30" fmla="*/ 876 w 152847"/>
                <a:gd name="connsiteY30" fmla="*/ 3629 h 64131"/>
                <a:gd name="connsiteX31" fmla="*/ 11211 w 152847"/>
                <a:gd name="connsiteY31" fmla="*/ 1219 h 64131"/>
                <a:gd name="connsiteX32" fmla="*/ 20803 w 152847"/>
                <a:gd name="connsiteY32" fmla="*/ 10868 h 64131"/>
                <a:gd name="connsiteX33" fmla="*/ 20250 w 152847"/>
                <a:gd name="connsiteY33" fmla="*/ 16564 h 64131"/>
                <a:gd name="connsiteX34" fmla="*/ 30909 w 152847"/>
                <a:gd name="connsiteY34" fmla="*/ 17774 h 64131"/>
                <a:gd name="connsiteX35" fmla="*/ 33433 w 152847"/>
                <a:gd name="connsiteY35" fmla="*/ 15583 h 64131"/>
                <a:gd name="connsiteX36" fmla="*/ 40767 w 152847"/>
                <a:gd name="connsiteY36" fmla="*/ 22184 h 64131"/>
                <a:gd name="connsiteX37" fmla="*/ 53912 w 152847"/>
                <a:gd name="connsiteY37" fmla="*/ 20241 h 64131"/>
                <a:gd name="connsiteX38" fmla="*/ 65265 w 152847"/>
                <a:gd name="connsiteY38" fmla="*/ 13459 h 64131"/>
                <a:gd name="connsiteX39" fmla="*/ 81486 w 152847"/>
                <a:gd name="connsiteY39" fmla="*/ 8039 h 64131"/>
                <a:gd name="connsiteX40" fmla="*/ 90602 w 152847"/>
                <a:gd name="connsiteY40" fmla="*/ 0 h 64131"/>
                <a:gd name="connsiteX41" fmla="*/ 105346 w 152847"/>
                <a:gd name="connsiteY41" fmla="*/ 1581 h 64131"/>
                <a:gd name="connsiteX42" fmla="*/ 104356 w 152847"/>
                <a:gd name="connsiteY42" fmla="*/ 4229 h 64131"/>
                <a:gd name="connsiteX43" fmla="*/ 119243 w 152847"/>
                <a:gd name="connsiteY43" fmla="*/ 5144 h 64131"/>
                <a:gd name="connsiteX44" fmla="*/ 131131 w 152847"/>
                <a:gd name="connsiteY44" fmla="*/ 9792 h 64131"/>
                <a:gd name="connsiteX45" fmla="*/ 139846 w 152847"/>
                <a:gd name="connsiteY45" fmla="*/ 17869 h 64131"/>
                <a:gd name="connsiteX46" fmla="*/ 149895 w 152847"/>
                <a:gd name="connsiteY46" fmla="*/ 25289 h 64131"/>
                <a:gd name="connsiteX47" fmla="*/ 146647 w 152847"/>
                <a:gd name="connsiteY47" fmla="*/ 29213 h 64131"/>
                <a:gd name="connsiteX48" fmla="*/ 152848 w 152847"/>
                <a:gd name="connsiteY48" fmla="*/ 45006 h 64131"/>
                <a:gd name="connsiteX49" fmla="*/ 147809 w 152847"/>
                <a:gd name="connsiteY49" fmla="*/ 52959 h 64131"/>
                <a:gd name="connsiteX50" fmla="*/ 139208 w 152847"/>
                <a:gd name="connsiteY50" fmla="*/ 51044 h 6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52847" h="64131">
                  <a:moveTo>
                    <a:pt x="135789" y="64046"/>
                  </a:moveTo>
                  <a:lnTo>
                    <a:pt x="126883" y="56331"/>
                  </a:lnTo>
                  <a:lnTo>
                    <a:pt x="121158" y="41872"/>
                  </a:lnTo>
                  <a:lnTo>
                    <a:pt x="127759" y="34719"/>
                  </a:lnTo>
                  <a:lnTo>
                    <a:pt x="120996" y="32871"/>
                  </a:lnTo>
                  <a:lnTo>
                    <a:pt x="116005" y="24012"/>
                  </a:lnTo>
                  <a:lnTo>
                    <a:pt x="102699" y="16555"/>
                  </a:lnTo>
                  <a:lnTo>
                    <a:pt x="91021" y="18259"/>
                  </a:lnTo>
                  <a:lnTo>
                    <a:pt x="85601" y="27594"/>
                  </a:lnTo>
                  <a:lnTo>
                    <a:pt x="74809" y="34337"/>
                  </a:lnTo>
                  <a:lnTo>
                    <a:pt x="68990" y="35271"/>
                  </a:lnTo>
                  <a:lnTo>
                    <a:pt x="66370" y="40853"/>
                  </a:lnTo>
                  <a:lnTo>
                    <a:pt x="79115" y="55388"/>
                  </a:lnTo>
                  <a:lnTo>
                    <a:pt x="71819" y="58807"/>
                  </a:lnTo>
                  <a:lnTo>
                    <a:pt x="67961" y="62770"/>
                  </a:lnTo>
                  <a:lnTo>
                    <a:pt x="55531" y="64132"/>
                  </a:lnTo>
                  <a:lnTo>
                    <a:pt x="50911" y="48149"/>
                  </a:lnTo>
                  <a:lnTo>
                    <a:pt x="47434" y="52702"/>
                  </a:lnTo>
                  <a:lnTo>
                    <a:pt x="38624" y="51121"/>
                  </a:lnTo>
                  <a:lnTo>
                    <a:pt x="33242" y="40348"/>
                  </a:lnTo>
                  <a:lnTo>
                    <a:pt x="22288" y="38567"/>
                  </a:lnTo>
                  <a:lnTo>
                    <a:pt x="15354" y="35433"/>
                  </a:lnTo>
                  <a:lnTo>
                    <a:pt x="3896" y="35471"/>
                  </a:lnTo>
                  <a:lnTo>
                    <a:pt x="3067" y="41291"/>
                  </a:lnTo>
                  <a:lnTo>
                    <a:pt x="0" y="37233"/>
                  </a:lnTo>
                  <a:lnTo>
                    <a:pt x="1410" y="31918"/>
                  </a:lnTo>
                  <a:lnTo>
                    <a:pt x="3639" y="26479"/>
                  </a:lnTo>
                  <a:lnTo>
                    <a:pt x="2591" y="21622"/>
                  </a:lnTo>
                  <a:lnTo>
                    <a:pt x="6591" y="18440"/>
                  </a:lnTo>
                  <a:lnTo>
                    <a:pt x="1029" y="14449"/>
                  </a:lnTo>
                  <a:lnTo>
                    <a:pt x="876" y="3629"/>
                  </a:lnTo>
                  <a:lnTo>
                    <a:pt x="11211" y="1219"/>
                  </a:lnTo>
                  <a:lnTo>
                    <a:pt x="20803" y="10868"/>
                  </a:lnTo>
                  <a:lnTo>
                    <a:pt x="20250" y="16564"/>
                  </a:lnTo>
                  <a:lnTo>
                    <a:pt x="30909" y="17774"/>
                  </a:lnTo>
                  <a:lnTo>
                    <a:pt x="33433" y="15583"/>
                  </a:lnTo>
                  <a:lnTo>
                    <a:pt x="40767" y="22184"/>
                  </a:lnTo>
                  <a:lnTo>
                    <a:pt x="53912" y="20241"/>
                  </a:lnTo>
                  <a:lnTo>
                    <a:pt x="65265" y="13459"/>
                  </a:lnTo>
                  <a:lnTo>
                    <a:pt x="81486" y="8039"/>
                  </a:lnTo>
                  <a:lnTo>
                    <a:pt x="90602" y="0"/>
                  </a:lnTo>
                  <a:lnTo>
                    <a:pt x="105346" y="1581"/>
                  </a:lnTo>
                  <a:lnTo>
                    <a:pt x="104356" y="4229"/>
                  </a:lnTo>
                  <a:lnTo>
                    <a:pt x="119243" y="5144"/>
                  </a:lnTo>
                  <a:lnTo>
                    <a:pt x="131131" y="9792"/>
                  </a:lnTo>
                  <a:lnTo>
                    <a:pt x="139846" y="17869"/>
                  </a:lnTo>
                  <a:lnTo>
                    <a:pt x="149895" y="25289"/>
                  </a:lnTo>
                  <a:lnTo>
                    <a:pt x="146647" y="29213"/>
                  </a:lnTo>
                  <a:lnTo>
                    <a:pt x="152848" y="45006"/>
                  </a:lnTo>
                  <a:lnTo>
                    <a:pt x="147809" y="52959"/>
                  </a:lnTo>
                  <a:lnTo>
                    <a:pt x="139208" y="5104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A1B00D9C-E4D1-E749-851E-0C9C2CCFF5B4}"/>
                </a:ext>
              </a:extLst>
            </p:cNvPr>
            <p:cNvSpPr/>
            <p:nvPr/>
          </p:nvSpPr>
          <p:spPr>
            <a:xfrm>
              <a:off x="6067320" y="5463006"/>
              <a:ext cx="340395" cy="493871"/>
            </a:xfrm>
            <a:custGeom>
              <a:avLst/>
              <a:gdLst>
                <a:gd name="connsiteX0" fmla="*/ 315687 w 340395"/>
                <a:gd name="connsiteY0" fmla="*/ 472440 h 493871"/>
                <a:gd name="connsiteX1" fmla="*/ 308524 w 340395"/>
                <a:gd name="connsiteY1" fmla="*/ 486737 h 493871"/>
                <a:gd name="connsiteX2" fmla="*/ 294789 w 340395"/>
                <a:gd name="connsiteY2" fmla="*/ 493871 h 493871"/>
                <a:gd name="connsiteX3" fmla="*/ 268015 w 340395"/>
                <a:gd name="connsiteY3" fmla="*/ 477841 h 493871"/>
                <a:gd name="connsiteX4" fmla="*/ 265700 w 340395"/>
                <a:gd name="connsiteY4" fmla="*/ 466420 h 493871"/>
                <a:gd name="connsiteX5" fmla="*/ 212751 w 340395"/>
                <a:gd name="connsiteY5" fmla="*/ 438569 h 493871"/>
                <a:gd name="connsiteX6" fmla="*/ 164859 w 340395"/>
                <a:gd name="connsiteY6" fmla="*/ 408394 h 493871"/>
                <a:gd name="connsiteX7" fmla="*/ 144256 w 340395"/>
                <a:gd name="connsiteY7" fmla="*/ 391468 h 493871"/>
                <a:gd name="connsiteX8" fmla="*/ 133198 w 340395"/>
                <a:gd name="connsiteY8" fmla="*/ 368846 h 493871"/>
                <a:gd name="connsiteX9" fmla="*/ 137579 w 340395"/>
                <a:gd name="connsiteY9" fmla="*/ 360969 h 493871"/>
                <a:gd name="connsiteX10" fmla="*/ 114967 w 340395"/>
                <a:gd name="connsiteY10" fmla="*/ 325250 h 493871"/>
                <a:gd name="connsiteX11" fmla="*/ 88630 w 340395"/>
                <a:gd name="connsiteY11" fmla="*/ 275320 h 493871"/>
                <a:gd name="connsiteX12" fmla="*/ 63398 w 340395"/>
                <a:gd name="connsiteY12" fmla="*/ 221770 h 493871"/>
                <a:gd name="connsiteX13" fmla="*/ 52483 w 340395"/>
                <a:gd name="connsiteY13" fmla="*/ 209560 h 493871"/>
                <a:gd name="connsiteX14" fmla="*/ 44072 w 340395"/>
                <a:gd name="connsiteY14" fmla="*/ 189852 h 493871"/>
                <a:gd name="connsiteX15" fmla="*/ 23327 w 340395"/>
                <a:gd name="connsiteY15" fmla="*/ 172412 h 493871"/>
                <a:gd name="connsiteX16" fmla="*/ 4296 w 340395"/>
                <a:gd name="connsiteY16" fmla="*/ 161601 h 493871"/>
                <a:gd name="connsiteX17" fmla="*/ 12945 w 340395"/>
                <a:gd name="connsiteY17" fmla="*/ 149695 h 493871"/>
                <a:gd name="connsiteX18" fmla="*/ 0 w 340395"/>
                <a:gd name="connsiteY18" fmla="*/ 124292 h 493871"/>
                <a:gd name="connsiteX19" fmla="*/ 8306 w 340395"/>
                <a:gd name="connsiteY19" fmla="*/ 105651 h 493871"/>
                <a:gd name="connsiteX20" fmla="*/ 29604 w 340395"/>
                <a:gd name="connsiteY20" fmla="*/ 88868 h 493871"/>
                <a:gd name="connsiteX21" fmla="*/ 32766 w 340395"/>
                <a:gd name="connsiteY21" fmla="*/ 99927 h 493871"/>
                <a:gd name="connsiteX22" fmla="*/ 25146 w 340395"/>
                <a:gd name="connsiteY22" fmla="*/ 106261 h 493871"/>
                <a:gd name="connsiteX23" fmla="*/ 25870 w 340395"/>
                <a:gd name="connsiteY23" fmla="*/ 116014 h 493871"/>
                <a:gd name="connsiteX24" fmla="*/ 36909 w 340395"/>
                <a:gd name="connsiteY24" fmla="*/ 113890 h 493871"/>
                <a:gd name="connsiteX25" fmla="*/ 47692 w 340395"/>
                <a:gd name="connsiteY25" fmla="*/ 116767 h 493871"/>
                <a:gd name="connsiteX26" fmla="*/ 58903 w 340395"/>
                <a:gd name="connsiteY26" fmla="*/ 130207 h 493871"/>
                <a:gd name="connsiteX27" fmla="*/ 74000 w 340395"/>
                <a:gd name="connsiteY27" fmla="*/ 119253 h 493871"/>
                <a:gd name="connsiteX28" fmla="*/ 79058 w 340395"/>
                <a:gd name="connsiteY28" fmla="*/ 101317 h 493871"/>
                <a:gd name="connsiteX29" fmla="*/ 95421 w 340395"/>
                <a:gd name="connsiteY29" fmla="*/ 78191 h 493871"/>
                <a:gd name="connsiteX30" fmla="*/ 127530 w 340395"/>
                <a:gd name="connsiteY30" fmla="*/ 67713 h 493871"/>
                <a:gd name="connsiteX31" fmla="*/ 156658 w 340395"/>
                <a:gd name="connsiteY31" fmla="*/ 39919 h 493871"/>
                <a:gd name="connsiteX32" fmla="*/ 164973 w 340395"/>
                <a:gd name="connsiteY32" fmla="*/ 22670 h 493871"/>
                <a:gd name="connsiteX33" fmla="*/ 161239 w 340395"/>
                <a:gd name="connsiteY33" fmla="*/ 2524 h 493871"/>
                <a:gd name="connsiteX34" fmla="*/ 168364 w 340395"/>
                <a:gd name="connsiteY34" fmla="*/ 0 h 493871"/>
                <a:gd name="connsiteX35" fmla="*/ 186128 w 340395"/>
                <a:gd name="connsiteY35" fmla="*/ 12573 h 493871"/>
                <a:gd name="connsiteX36" fmla="*/ 194653 w 340395"/>
                <a:gd name="connsiteY36" fmla="*/ 25089 h 493871"/>
                <a:gd name="connsiteX37" fmla="*/ 207016 w 340395"/>
                <a:gd name="connsiteY37" fmla="*/ 31928 h 493871"/>
                <a:gd name="connsiteX38" fmla="*/ 222752 w 340395"/>
                <a:gd name="connsiteY38" fmla="*/ 59750 h 493871"/>
                <a:gd name="connsiteX39" fmla="*/ 242630 w 340395"/>
                <a:gd name="connsiteY39" fmla="*/ 63084 h 493871"/>
                <a:gd name="connsiteX40" fmla="*/ 257346 w 340395"/>
                <a:gd name="connsiteY40" fmla="*/ 56064 h 493871"/>
                <a:gd name="connsiteX41" fmla="*/ 266995 w 340395"/>
                <a:gd name="connsiteY41" fmla="*/ 60655 h 493871"/>
                <a:gd name="connsiteX42" fmla="*/ 283026 w 340395"/>
                <a:gd name="connsiteY42" fmla="*/ 58369 h 493871"/>
                <a:gd name="connsiteX43" fmla="*/ 303476 w 340395"/>
                <a:gd name="connsiteY43" fmla="*/ 70809 h 493871"/>
                <a:gd name="connsiteX44" fmla="*/ 286245 w 340395"/>
                <a:gd name="connsiteY44" fmla="*/ 97850 h 493871"/>
                <a:gd name="connsiteX45" fmla="*/ 294218 w 340395"/>
                <a:gd name="connsiteY45" fmla="*/ 98479 h 493871"/>
                <a:gd name="connsiteX46" fmla="*/ 307591 w 340395"/>
                <a:gd name="connsiteY46" fmla="*/ 112614 h 493871"/>
                <a:gd name="connsiteX47" fmla="*/ 283521 w 340395"/>
                <a:gd name="connsiteY47" fmla="*/ 111366 h 493871"/>
                <a:gd name="connsiteX48" fmla="*/ 279940 w 340395"/>
                <a:gd name="connsiteY48" fmla="*/ 115367 h 493871"/>
                <a:gd name="connsiteX49" fmla="*/ 258051 w 340395"/>
                <a:gd name="connsiteY49" fmla="*/ 120491 h 493871"/>
                <a:gd name="connsiteX50" fmla="*/ 227514 w 340395"/>
                <a:gd name="connsiteY50" fmla="*/ 138608 h 493871"/>
                <a:gd name="connsiteX51" fmla="*/ 225571 w 340395"/>
                <a:gd name="connsiteY51" fmla="*/ 151047 h 493871"/>
                <a:gd name="connsiteX52" fmla="*/ 218761 w 340395"/>
                <a:gd name="connsiteY52" fmla="*/ 160325 h 493871"/>
                <a:gd name="connsiteX53" fmla="*/ 221418 w 340395"/>
                <a:gd name="connsiteY53" fmla="*/ 174765 h 493871"/>
                <a:gd name="connsiteX54" fmla="*/ 205283 w 340395"/>
                <a:gd name="connsiteY54" fmla="*/ 182480 h 493871"/>
                <a:gd name="connsiteX55" fmla="*/ 205302 w 340395"/>
                <a:gd name="connsiteY55" fmla="*/ 193767 h 493871"/>
                <a:gd name="connsiteX56" fmla="*/ 198263 w 340395"/>
                <a:gd name="connsiteY56" fmla="*/ 198663 h 493871"/>
                <a:gd name="connsiteX57" fmla="*/ 209379 w 340395"/>
                <a:gd name="connsiteY57" fmla="*/ 222790 h 493871"/>
                <a:gd name="connsiteX58" fmla="*/ 224218 w 340395"/>
                <a:gd name="connsiteY58" fmla="*/ 239116 h 493871"/>
                <a:gd name="connsiteX59" fmla="*/ 218570 w 340395"/>
                <a:gd name="connsiteY59" fmla="*/ 250660 h 493871"/>
                <a:gd name="connsiteX60" fmla="*/ 236296 w 340395"/>
                <a:gd name="connsiteY60" fmla="*/ 252222 h 493871"/>
                <a:gd name="connsiteX61" fmla="*/ 246393 w 340395"/>
                <a:gd name="connsiteY61" fmla="*/ 266586 h 493871"/>
                <a:gd name="connsiteX62" fmla="*/ 269967 w 340395"/>
                <a:gd name="connsiteY62" fmla="*/ 267281 h 493871"/>
                <a:gd name="connsiteX63" fmla="*/ 291874 w 340395"/>
                <a:gd name="connsiteY63" fmla="*/ 251412 h 493871"/>
                <a:gd name="connsiteX64" fmla="*/ 290094 w 340395"/>
                <a:gd name="connsiteY64" fmla="*/ 292370 h 493871"/>
                <a:gd name="connsiteX65" fmla="*/ 302238 w 340395"/>
                <a:gd name="connsiteY65" fmla="*/ 295475 h 493871"/>
                <a:gd name="connsiteX66" fmla="*/ 317306 w 340395"/>
                <a:gd name="connsiteY66" fmla="*/ 290827 h 493871"/>
                <a:gd name="connsiteX67" fmla="*/ 340395 w 340395"/>
                <a:gd name="connsiteY67" fmla="*/ 334451 h 493871"/>
                <a:gd name="connsiteX68" fmla="*/ 334661 w 340395"/>
                <a:gd name="connsiteY68" fmla="*/ 343662 h 493871"/>
                <a:gd name="connsiteX69" fmla="*/ 333337 w 340395"/>
                <a:gd name="connsiteY69" fmla="*/ 362826 h 493871"/>
                <a:gd name="connsiteX70" fmla="*/ 332823 w 340395"/>
                <a:gd name="connsiteY70" fmla="*/ 386096 h 493871"/>
                <a:gd name="connsiteX71" fmla="*/ 322383 w 340395"/>
                <a:gd name="connsiteY71" fmla="*/ 399812 h 493871"/>
                <a:gd name="connsiteX72" fmla="*/ 327165 w 340395"/>
                <a:gd name="connsiteY72" fmla="*/ 410003 h 493871"/>
                <a:gd name="connsiteX73" fmla="*/ 321040 w 340395"/>
                <a:gd name="connsiteY73" fmla="*/ 419262 h 493871"/>
                <a:gd name="connsiteX74" fmla="*/ 332527 w 340395"/>
                <a:gd name="connsiteY74" fmla="*/ 442474 h 49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40395" h="493871">
                  <a:moveTo>
                    <a:pt x="315687" y="472440"/>
                  </a:moveTo>
                  <a:lnTo>
                    <a:pt x="308524" y="486737"/>
                  </a:lnTo>
                  <a:lnTo>
                    <a:pt x="294789" y="493871"/>
                  </a:lnTo>
                  <a:lnTo>
                    <a:pt x="268015" y="477841"/>
                  </a:lnTo>
                  <a:lnTo>
                    <a:pt x="265700" y="466420"/>
                  </a:lnTo>
                  <a:lnTo>
                    <a:pt x="212751" y="438569"/>
                  </a:lnTo>
                  <a:lnTo>
                    <a:pt x="164859" y="408394"/>
                  </a:lnTo>
                  <a:lnTo>
                    <a:pt x="144256" y="391468"/>
                  </a:lnTo>
                  <a:lnTo>
                    <a:pt x="133198" y="368846"/>
                  </a:lnTo>
                  <a:lnTo>
                    <a:pt x="137579" y="360969"/>
                  </a:lnTo>
                  <a:lnTo>
                    <a:pt x="114967" y="325250"/>
                  </a:lnTo>
                  <a:lnTo>
                    <a:pt x="88630" y="275320"/>
                  </a:lnTo>
                  <a:lnTo>
                    <a:pt x="63398" y="221770"/>
                  </a:lnTo>
                  <a:lnTo>
                    <a:pt x="52483" y="209560"/>
                  </a:lnTo>
                  <a:lnTo>
                    <a:pt x="44072" y="189852"/>
                  </a:lnTo>
                  <a:lnTo>
                    <a:pt x="23327" y="172412"/>
                  </a:lnTo>
                  <a:lnTo>
                    <a:pt x="4296" y="161601"/>
                  </a:lnTo>
                  <a:lnTo>
                    <a:pt x="12945" y="149695"/>
                  </a:lnTo>
                  <a:lnTo>
                    <a:pt x="0" y="124292"/>
                  </a:lnTo>
                  <a:lnTo>
                    <a:pt x="8306" y="105651"/>
                  </a:lnTo>
                  <a:lnTo>
                    <a:pt x="29604" y="88868"/>
                  </a:lnTo>
                  <a:lnTo>
                    <a:pt x="32766" y="99927"/>
                  </a:lnTo>
                  <a:lnTo>
                    <a:pt x="25146" y="106261"/>
                  </a:lnTo>
                  <a:lnTo>
                    <a:pt x="25870" y="116014"/>
                  </a:lnTo>
                  <a:lnTo>
                    <a:pt x="36909" y="113890"/>
                  </a:lnTo>
                  <a:lnTo>
                    <a:pt x="47692" y="116767"/>
                  </a:lnTo>
                  <a:lnTo>
                    <a:pt x="58903" y="130207"/>
                  </a:lnTo>
                  <a:lnTo>
                    <a:pt x="74000" y="119253"/>
                  </a:lnTo>
                  <a:lnTo>
                    <a:pt x="79058" y="101317"/>
                  </a:lnTo>
                  <a:lnTo>
                    <a:pt x="95421" y="78191"/>
                  </a:lnTo>
                  <a:lnTo>
                    <a:pt x="127530" y="67713"/>
                  </a:lnTo>
                  <a:lnTo>
                    <a:pt x="156658" y="39919"/>
                  </a:lnTo>
                  <a:lnTo>
                    <a:pt x="164973" y="22670"/>
                  </a:lnTo>
                  <a:lnTo>
                    <a:pt x="161239" y="2524"/>
                  </a:lnTo>
                  <a:lnTo>
                    <a:pt x="168364" y="0"/>
                  </a:lnTo>
                  <a:lnTo>
                    <a:pt x="186128" y="12573"/>
                  </a:lnTo>
                  <a:lnTo>
                    <a:pt x="194653" y="25089"/>
                  </a:lnTo>
                  <a:lnTo>
                    <a:pt x="207016" y="31928"/>
                  </a:lnTo>
                  <a:lnTo>
                    <a:pt x="222752" y="59750"/>
                  </a:lnTo>
                  <a:lnTo>
                    <a:pt x="242630" y="63084"/>
                  </a:lnTo>
                  <a:lnTo>
                    <a:pt x="257346" y="56064"/>
                  </a:lnTo>
                  <a:lnTo>
                    <a:pt x="266995" y="60655"/>
                  </a:lnTo>
                  <a:lnTo>
                    <a:pt x="283026" y="58369"/>
                  </a:lnTo>
                  <a:lnTo>
                    <a:pt x="303476" y="70809"/>
                  </a:lnTo>
                  <a:lnTo>
                    <a:pt x="286245" y="97850"/>
                  </a:lnTo>
                  <a:lnTo>
                    <a:pt x="294218" y="98479"/>
                  </a:lnTo>
                  <a:lnTo>
                    <a:pt x="307591" y="112614"/>
                  </a:lnTo>
                  <a:lnTo>
                    <a:pt x="283521" y="111366"/>
                  </a:lnTo>
                  <a:lnTo>
                    <a:pt x="279940" y="115367"/>
                  </a:lnTo>
                  <a:lnTo>
                    <a:pt x="258051" y="120491"/>
                  </a:lnTo>
                  <a:lnTo>
                    <a:pt x="227514" y="138608"/>
                  </a:lnTo>
                  <a:lnTo>
                    <a:pt x="225571" y="151047"/>
                  </a:lnTo>
                  <a:lnTo>
                    <a:pt x="218761" y="160325"/>
                  </a:lnTo>
                  <a:lnTo>
                    <a:pt x="221418" y="174765"/>
                  </a:lnTo>
                  <a:lnTo>
                    <a:pt x="205283" y="182480"/>
                  </a:lnTo>
                  <a:lnTo>
                    <a:pt x="205302" y="193767"/>
                  </a:lnTo>
                  <a:lnTo>
                    <a:pt x="198263" y="198663"/>
                  </a:lnTo>
                  <a:lnTo>
                    <a:pt x="209379" y="222790"/>
                  </a:lnTo>
                  <a:lnTo>
                    <a:pt x="224218" y="239116"/>
                  </a:lnTo>
                  <a:lnTo>
                    <a:pt x="218570" y="250660"/>
                  </a:lnTo>
                  <a:lnTo>
                    <a:pt x="236296" y="252222"/>
                  </a:lnTo>
                  <a:lnTo>
                    <a:pt x="246393" y="266586"/>
                  </a:lnTo>
                  <a:lnTo>
                    <a:pt x="269967" y="267281"/>
                  </a:lnTo>
                  <a:lnTo>
                    <a:pt x="291874" y="251412"/>
                  </a:lnTo>
                  <a:lnTo>
                    <a:pt x="290094" y="292370"/>
                  </a:lnTo>
                  <a:lnTo>
                    <a:pt x="302238" y="295475"/>
                  </a:lnTo>
                  <a:lnTo>
                    <a:pt x="317306" y="290827"/>
                  </a:lnTo>
                  <a:lnTo>
                    <a:pt x="340395" y="334451"/>
                  </a:lnTo>
                  <a:lnTo>
                    <a:pt x="334661" y="343662"/>
                  </a:lnTo>
                  <a:lnTo>
                    <a:pt x="333337" y="362826"/>
                  </a:lnTo>
                  <a:lnTo>
                    <a:pt x="332823" y="386096"/>
                  </a:lnTo>
                  <a:lnTo>
                    <a:pt x="322383" y="399812"/>
                  </a:lnTo>
                  <a:lnTo>
                    <a:pt x="327165" y="410003"/>
                  </a:lnTo>
                  <a:lnTo>
                    <a:pt x="321040" y="419262"/>
                  </a:lnTo>
                  <a:lnTo>
                    <a:pt x="332527" y="44247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6CBA9F03-0E22-A446-B2A8-476B0AF04B36}"/>
                </a:ext>
              </a:extLst>
            </p:cNvPr>
            <p:cNvSpPr/>
            <p:nvPr/>
          </p:nvSpPr>
          <p:spPr>
            <a:xfrm>
              <a:off x="12007176" y="5527833"/>
              <a:ext cx="401126" cy="217903"/>
            </a:xfrm>
            <a:custGeom>
              <a:avLst/>
              <a:gdLst>
                <a:gd name="connsiteX0" fmla="*/ 397393 w 401126"/>
                <a:gd name="connsiteY0" fmla="*/ 115014 h 217903"/>
                <a:gd name="connsiteX1" fmla="*/ 389915 w 401126"/>
                <a:gd name="connsiteY1" fmla="*/ 117691 h 217903"/>
                <a:gd name="connsiteX2" fmla="*/ 378352 w 401126"/>
                <a:gd name="connsiteY2" fmla="*/ 107432 h 217903"/>
                <a:gd name="connsiteX3" fmla="*/ 366656 w 401126"/>
                <a:gd name="connsiteY3" fmla="*/ 90488 h 217903"/>
                <a:gd name="connsiteX4" fmla="*/ 360902 w 401126"/>
                <a:gd name="connsiteY4" fmla="*/ 70190 h 217903"/>
                <a:gd name="connsiteX5" fmla="*/ 364607 w 401126"/>
                <a:gd name="connsiteY5" fmla="*/ 67608 h 217903"/>
                <a:gd name="connsiteX6" fmla="*/ 367475 w 401126"/>
                <a:gd name="connsiteY6" fmla="*/ 75533 h 217903"/>
                <a:gd name="connsiteX7" fmla="*/ 375571 w 401126"/>
                <a:gd name="connsiteY7" fmla="*/ 81582 h 217903"/>
                <a:gd name="connsiteX8" fmla="*/ 388515 w 401126"/>
                <a:gd name="connsiteY8" fmla="*/ 98488 h 217903"/>
                <a:gd name="connsiteX9" fmla="*/ 401126 w 401126"/>
                <a:gd name="connsiteY9" fmla="*/ 107547 h 217903"/>
                <a:gd name="connsiteX10" fmla="*/ 397393 w 401126"/>
                <a:gd name="connsiteY10" fmla="*/ 115014 h 217903"/>
                <a:gd name="connsiteX11" fmla="*/ 293322 w 401126"/>
                <a:gd name="connsiteY11" fmla="*/ 79210 h 217903"/>
                <a:gd name="connsiteX12" fmla="*/ 279330 w 401126"/>
                <a:gd name="connsiteY12" fmla="*/ 81401 h 217903"/>
                <a:gd name="connsiteX13" fmla="*/ 275120 w 401126"/>
                <a:gd name="connsiteY13" fmla="*/ 88878 h 217903"/>
                <a:gd name="connsiteX14" fmla="*/ 260518 w 401126"/>
                <a:gd name="connsiteY14" fmla="*/ 95364 h 217903"/>
                <a:gd name="connsiteX15" fmla="*/ 246812 w 401126"/>
                <a:gd name="connsiteY15" fmla="*/ 101603 h 217903"/>
                <a:gd name="connsiteX16" fmla="*/ 232629 w 401126"/>
                <a:gd name="connsiteY16" fmla="*/ 101575 h 217903"/>
                <a:gd name="connsiteX17" fmla="*/ 210731 w 401126"/>
                <a:gd name="connsiteY17" fmla="*/ 93831 h 217903"/>
                <a:gd name="connsiteX18" fmla="*/ 195472 w 401126"/>
                <a:gd name="connsiteY18" fmla="*/ 86392 h 217903"/>
                <a:gd name="connsiteX19" fmla="*/ 197682 w 401126"/>
                <a:gd name="connsiteY19" fmla="*/ 78143 h 217903"/>
                <a:gd name="connsiteX20" fmla="*/ 221628 w 401126"/>
                <a:gd name="connsiteY20" fmla="*/ 82039 h 217903"/>
                <a:gd name="connsiteX21" fmla="*/ 236239 w 401126"/>
                <a:gd name="connsiteY21" fmla="*/ 79953 h 217903"/>
                <a:gd name="connsiteX22" fmla="*/ 240268 w 401126"/>
                <a:gd name="connsiteY22" fmla="*/ 67180 h 217903"/>
                <a:gd name="connsiteX23" fmla="*/ 244097 w 401126"/>
                <a:gd name="connsiteY23" fmla="*/ 66523 h 217903"/>
                <a:gd name="connsiteX24" fmla="*/ 246688 w 401126"/>
                <a:gd name="connsiteY24" fmla="*/ 80667 h 217903"/>
                <a:gd name="connsiteX25" fmla="*/ 261928 w 401126"/>
                <a:gd name="connsiteY25" fmla="*/ 78629 h 217903"/>
                <a:gd name="connsiteX26" fmla="*/ 269462 w 401126"/>
                <a:gd name="connsiteY26" fmla="*/ 69513 h 217903"/>
                <a:gd name="connsiteX27" fmla="*/ 284369 w 401126"/>
                <a:gd name="connsiteY27" fmla="*/ 60017 h 217903"/>
                <a:gd name="connsiteX28" fmla="*/ 281426 w 401126"/>
                <a:gd name="connsiteY28" fmla="*/ 44339 h 217903"/>
                <a:gd name="connsiteX29" fmla="*/ 297428 w 401126"/>
                <a:gd name="connsiteY29" fmla="*/ 43834 h 217903"/>
                <a:gd name="connsiteX30" fmla="*/ 302819 w 401126"/>
                <a:gd name="connsiteY30" fmla="*/ 48196 h 217903"/>
                <a:gd name="connsiteX31" fmla="*/ 302276 w 401126"/>
                <a:gd name="connsiteY31" fmla="*/ 62960 h 217903"/>
                <a:gd name="connsiteX32" fmla="*/ 293322 w 401126"/>
                <a:gd name="connsiteY32" fmla="*/ 79210 h 217903"/>
                <a:gd name="connsiteX33" fmla="*/ 165363 w 401126"/>
                <a:gd name="connsiteY33" fmla="*/ 130207 h 217903"/>
                <a:gd name="connsiteX34" fmla="*/ 189214 w 401126"/>
                <a:gd name="connsiteY34" fmla="*/ 147771 h 217903"/>
                <a:gd name="connsiteX35" fmla="*/ 206550 w 401126"/>
                <a:gd name="connsiteY35" fmla="*/ 176222 h 217903"/>
                <a:gd name="connsiteX36" fmla="*/ 221847 w 401126"/>
                <a:gd name="connsiteY36" fmla="*/ 175327 h 217903"/>
                <a:gd name="connsiteX37" fmla="*/ 220770 w 401126"/>
                <a:gd name="connsiteY37" fmla="*/ 187233 h 217903"/>
                <a:gd name="connsiteX38" fmla="*/ 241392 w 401126"/>
                <a:gd name="connsiteY38" fmla="*/ 191805 h 217903"/>
                <a:gd name="connsiteX39" fmla="*/ 233382 w 401126"/>
                <a:gd name="connsiteY39" fmla="*/ 196882 h 217903"/>
                <a:gd name="connsiteX40" fmla="*/ 261757 w 401126"/>
                <a:gd name="connsiteY40" fmla="*/ 208216 h 217903"/>
                <a:gd name="connsiteX41" fmla="*/ 258794 w 401126"/>
                <a:gd name="connsiteY41" fmla="*/ 216017 h 217903"/>
                <a:gd name="connsiteX42" fmla="*/ 241106 w 401126"/>
                <a:gd name="connsiteY42" fmla="*/ 217903 h 217903"/>
                <a:gd name="connsiteX43" fmla="*/ 234543 w 401126"/>
                <a:gd name="connsiteY43" fmla="*/ 210912 h 217903"/>
                <a:gd name="connsiteX44" fmla="*/ 211598 w 401126"/>
                <a:gd name="connsiteY44" fmla="*/ 207883 h 217903"/>
                <a:gd name="connsiteX45" fmla="*/ 184623 w 401126"/>
                <a:gd name="connsiteY45" fmla="*/ 203825 h 217903"/>
                <a:gd name="connsiteX46" fmla="*/ 163849 w 401126"/>
                <a:gd name="connsiteY46" fmla="*/ 186642 h 217903"/>
                <a:gd name="connsiteX47" fmla="*/ 148694 w 401126"/>
                <a:gd name="connsiteY47" fmla="*/ 171860 h 217903"/>
                <a:gd name="connsiteX48" fmla="*/ 134817 w 401126"/>
                <a:gd name="connsiteY48" fmla="*/ 148380 h 217903"/>
                <a:gd name="connsiteX49" fmla="*/ 99984 w 401126"/>
                <a:gd name="connsiteY49" fmla="*/ 136674 h 217903"/>
                <a:gd name="connsiteX50" fmla="*/ 77362 w 401126"/>
                <a:gd name="connsiteY50" fmla="*/ 144313 h 217903"/>
                <a:gd name="connsiteX51" fmla="*/ 61055 w 401126"/>
                <a:gd name="connsiteY51" fmla="*/ 153162 h 217903"/>
                <a:gd name="connsiteX52" fmla="*/ 64455 w 401126"/>
                <a:gd name="connsiteY52" fmla="*/ 172955 h 217903"/>
                <a:gd name="connsiteX53" fmla="*/ 43482 w 401126"/>
                <a:gd name="connsiteY53" fmla="*/ 182194 h 217903"/>
                <a:gd name="connsiteX54" fmla="*/ 28527 w 401126"/>
                <a:gd name="connsiteY54" fmla="*/ 177698 h 217903"/>
                <a:gd name="connsiteX55" fmla="*/ 905 w 401126"/>
                <a:gd name="connsiteY55" fmla="*/ 176574 h 217903"/>
                <a:gd name="connsiteX56" fmla="*/ 448 w 401126"/>
                <a:gd name="connsiteY56" fmla="*/ 89354 h 217903"/>
                <a:gd name="connsiteX57" fmla="*/ 0 w 401126"/>
                <a:gd name="connsiteY57" fmla="*/ 2648 h 217903"/>
                <a:gd name="connsiteX58" fmla="*/ 46339 w 401126"/>
                <a:gd name="connsiteY58" fmla="*/ 20946 h 217903"/>
                <a:gd name="connsiteX59" fmla="*/ 95717 w 401126"/>
                <a:gd name="connsiteY59" fmla="*/ 36157 h 217903"/>
                <a:gd name="connsiteX60" fmla="*/ 114119 w 401126"/>
                <a:gd name="connsiteY60" fmla="*/ 49777 h 217903"/>
                <a:gd name="connsiteX61" fmla="*/ 128997 w 401126"/>
                <a:gd name="connsiteY61" fmla="*/ 63160 h 217903"/>
                <a:gd name="connsiteX62" fmla="*/ 133055 w 401126"/>
                <a:gd name="connsiteY62" fmla="*/ 78848 h 217903"/>
                <a:gd name="connsiteX63" fmla="*/ 177555 w 401126"/>
                <a:gd name="connsiteY63" fmla="*/ 95326 h 217903"/>
                <a:gd name="connsiteX64" fmla="*/ 184052 w 401126"/>
                <a:gd name="connsiteY64" fmla="*/ 109480 h 217903"/>
                <a:gd name="connsiteX65" fmla="*/ 159477 w 401126"/>
                <a:gd name="connsiteY65" fmla="*/ 112357 h 217903"/>
                <a:gd name="connsiteX66" fmla="*/ 165363 w 401126"/>
                <a:gd name="connsiteY66" fmla="*/ 130207 h 217903"/>
                <a:gd name="connsiteX67" fmla="*/ 324222 w 401126"/>
                <a:gd name="connsiteY67" fmla="*/ 53159 h 217903"/>
                <a:gd name="connsiteX68" fmla="*/ 315868 w 401126"/>
                <a:gd name="connsiteY68" fmla="*/ 60255 h 217903"/>
                <a:gd name="connsiteX69" fmla="*/ 310839 w 401126"/>
                <a:gd name="connsiteY69" fmla="*/ 44548 h 217903"/>
                <a:gd name="connsiteX70" fmla="*/ 304629 w 401126"/>
                <a:gd name="connsiteY70" fmla="*/ 34271 h 217903"/>
                <a:gd name="connsiteX71" fmla="*/ 292532 w 401126"/>
                <a:gd name="connsiteY71" fmla="*/ 25555 h 217903"/>
                <a:gd name="connsiteX72" fmla="*/ 277330 w 401126"/>
                <a:gd name="connsiteY72" fmla="*/ 14221 h 217903"/>
                <a:gd name="connsiteX73" fmla="*/ 258051 w 401126"/>
                <a:gd name="connsiteY73" fmla="*/ 6410 h 217903"/>
                <a:gd name="connsiteX74" fmla="*/ 265471 w 401126"/>
                <a:gd name="connsiteY74" fmla="*/ 0 h 217903"/>
                <a:gd name="connsiteX75" fmla="*/ 279892 w 401126"/>
                <a:gd name="connsiteY75" fmla="*/ 7439 h 217903"/>
                <a:gd name="connsiteX76" fmla="*/ 288970 w 401126"/>
                <a:gd name="connsiteY76" fmla="*/ 13278 h 217903"/>
                <a:gd name="connsiteX77" fmla="*/ 300190 w 401126"/>
                <a:gd name="connsiteY77" fmla="*/ 19650 h 217903"/>
                <a:gd name="connsiteX78" fmla="*/ 310877 w 401126"/>
                <a:gd name="connsiteY78" fmla="*/ 30813 h 217903"/>
                <a:gd name="connsiteX79" fmla="*/ 321021 w 401126"/>
                <a:gd name="connsiteY79" fmla="*/ 39329 h 217903"/>
                <a:gd name="connsiteX80" fmla="*/ 324222 w 401126"/>
                <a:gd name="connsiteY80" fmla="*/ 53159 h 21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401126" h="217903">
                  <a:moveTo>
                    <a:pt x="397393" y="115014"/>
                  </a:moveTo>
                  <a:lnTo>
                    <a:pt x="389915" y="117691"/>
                  </a:lnTo>
                  <a:lnTo>
                    <a:pt x="378352" y="107432"/>
                  </a:lnTo>
                  <a:lnTo>
                    <a:pt x="366656" y="90488"/>
                  </a:lnTo>
                  <a:lnTo>
                    <a:pt x="360902" y="70190"/>
                  </a:lnTo>
                  <a:lnTo>
                    <a:pt x="364607" y="67608"/>
                  </a:lnTo>
                  <a:lnTo>
                    <a:pt x="367475" y="75533"/>
                  </a:lnTo>
                  <a:lnTo>
                    <a:pt x="375571" y="81582"/>
                  </a:lnTo>
                  <a:lnTo>
                    <a:pt x="388515" y="98488"/>
                  </a:lnTo>
                  <a:lnTo>
                    <a:pt x="401126" y="107547"/>
                  </a:lnTo>
                  <a:lnTo>
                    <a:pt x="397393" y="115014"/>
                  </a:lnTo>
                  <a:close/>
                  <a:moveTo>
                    <a:pt x="293322" y="79210"/>
                  </a:moveTo>
                  <a:lnTo>
                    <a:pt x="279330" y="81401"/>
                  </a:lnTo>
                  <a:lnTo>
                    <a:pt x="275120" y="88878"/>
                  </a:lnTo>
                  <a:lnTo>
                    <a:pt x="260518" y="95364"/>
                  </a:lnTo>
                  <a:lnTo>
                    <a:pt x="246812" y="101603"/>
                  </a:lnTo>
                  <a:lnTo>
                    <a:pt x="232629" y="101575"/>
                  </a:lnTo>
                  <a:lnTo>
                    <a:pt x="210731" y="93831"/>
                  </a:lnTo>
                  <a:lnTo>
                    <a:pt x="195472" y="86392"/>
                  </a:lnTo>
                  <a:lnTo>
                    <a:pt x="197682" y="78143"/>
                  </a:lnTo>
                  <a:lnTo>
                    <a:pt x="221628" y="82039"/>
                  </a:lnTo>
                  <a:lnTo>
                    <a:pt x="236239" y="79953"/>
                  </a:lnTo>
                  <a:lnTo>
                    <a:pt x="240268" y="67180"/>
                  </a:lnTo>
                  <a:lnTo>
                    <a:pt x="244097" y="66523"/>
                  </a:lnTo>
                  <a:lnTo>
                    <a:pt x="246688" y="80667"/>
                  </a:lnTo>
                  <a:lnTo>
                    <a:pt x="261928" y="78629"/>
                  </a:lnTo>
                  <a:lnTo>
                    <a:pt x="269462" y="69513"/>
                  </a:lnTo>
                  <a:lnTo>
                    <a:pt x="284369" y="60017"/>
                  </a:lnTo>
                  <a:lnTo>
                    <a:pt x="281426" y="44339"/>
                  </a:lnTo>
                  <a:lnTo>
                    <a:pt x="297428" y="43834"/>
                  </a:lnTo>
                  <a:lnTo>
                    <a:pt x="302819" y="48196"/>
                  </a:lnTo>
                  <a:lnTo>
                    <a:pt x="302276" y="62960"/>
                  </a:lnTo>
                  <a:lnTo>
                    <a:pt x="293322" y="79210"/>
                  </a:lnTo>
                  <a:close/>
                  <a:moveTo>
                    <a:pt x="165363" y="130207"/>
                  </a:moveTo>
                  <a:lnTo>
                    <a:pt x="189214" y="147771"/>
                  </a:lnTo>
                  <a:lnTo>
                    <a:pt x="206550" y="176222"/>
                  </a:lnTo>
                  <a:lnTo>
                    <a:pt x="221847" y="175327"/>
                  </a:lnTo>
                  <a:lnTo>
                    <a:pt x="220770" y="187233"/>
                  </a:lnTo>
                  <a:lnTo>
                    <a:pt x="241392" y="191805"/>
                  </a:lnTo>
                  <a:lnTo>
                    <a:pt x="233382" y="196882"/>
                  </a:lnTo>
                  <a:lnTo>
                    <a:pt x="261757" y="208216"/>
                  </a:lnTo>
                  <a:lnTo>
                    <a:pt x="258794" y="216017"/>
                  </a:lnTo>
                  <a:lnTo>
                    <a:pt x="241106" y="217903"/>
                  </a:lnTo>
                  <a:lnTo>
                    <a:pt x="234543" y="210912"/>
                  </a:lnTo>
                  <a:lnTo>
                    <a:pt x="211598" y="207883"/>
                  </a:lnTo>
                  <a:lnTo>
                    <a:pt x="184623" y="203825"/>
                  </a:lnTo>
                  <a:lnTo>
                    <a:pt x="163849" y="186642"/>
                  </a:lnTo>
                  <a:lnTo>
                    <a:pt x="148694" y="171860"/>
                  </a:lnTo>
                  <a:lnTo>
                    <a:pt x="134817" y="148380"/>
                  </a:lnTo>
                  <a:lnTo>
                    <a:pt x="99984" y="136674"/>
                  </a:lnTo>
                  <a:lnTo>
                    <a:pt x="77362" y="144313"/>
                  </a:lnTo>
                  <a:lnTo>
                    <a:pt x="61055" y="153162"/>
                  </a:lnTo>
                  <a:lnTo>
                    <a:pt x="64455" y="172955"/>
                  </a:lnTo>
                  <a:lnTo>
                    <a:pt x="43482" y="182194"/>
                  </a:lnTo>
                  <a:lnTo>
                    <a:pt x="28527" y="177698"/>
                  </a:lnTo>
                  <a:lnTo>
                    <a:pt x="905" y="176574"/>
                  </a:lnTo>
                  <a:lnTo>
                    <a:pt x="448" y="89354"/>
                  </a:lnTo>
                  <a:lnTo>
                    <a:pt x="0" y="2648"/>
                  </a:lnTo>
                  <a:lnTo>
                    <a:pt x="46339" y="20946"/>
                  </a:lnTo>
                  <a:lnTo>
                    <a:pt x="95717" y="36157"/>
                  </a:lnTo>
                  <a:lnTo>
                    <a:pt x="114119" y="49777"/>
                  </a:lnTo>
                  <a:lnTo>
                    <a:pt x="128997" y="63160"/>
                  </a:lnTo>
                  <a:lnTo>
                    <a:pt x="133055" y="78848"/>
                  </a:lnTo>
                  <a:lnTo>
                    <a:pt x="177555" y="95326"/>
                  </a:lnTo>
                  <a:lnTo>
                    <a:pt x="184052" y="109480"/>
                  </a:lnTo>
                  <a:lnTo>
                    <a:pt x="159477" y="112357"/>
                  </a:lnTo>
                  <a:lnTo>
                    <a:pt x="165363" y="130207"/>
                  </a:lnTo>
                  <a:close/>
                  <a:moveTo>
                    <a:pt x="324222" y="53159"/>
                  </a:moveTo>
                  <a:lnTo>
                    <a:pt x="315868" y="60255"/>
                  </a:lnTo>
                  <a:lnTo>
                    <a:pt x="310839" y="44548"/>
                  </a:lnTo>
                  <a:lnTo>
                    <a:pt x="304629" y="34271"/>
                  </a:lnTo>
                  <a:lnTo>
                    <a:pt x="292532" y="25555"/>
                  </a:lnTo>
                  <a:lnTo>
                    <a:pt x="277330" y="14221"/>
                  </a:lnTo>
                  <a:lnTo>
                    <a:pt x="258051" y="6410"/>
                  </a:lnTo>
                  <a:lnTo>
                    <a:pt x="265471" y="0"/>
                  </a:lnTo>
                  <a:lnTo>
                    <a:pt x="279892" y="7439"/>
                  </a:lnTo>
                  <a:lnTo>
                    <a:pt x="288970" y="13278"/>
                  </a:lnTo>
                  <a:lnTo>
                    <a:pt x="300190" y="19650"/>
                  </a:lnTo>
                  <a:lnTo>
                    <a:pt x="310877" y="30813"/>
                  </a:lnTo>
                  <a:lnTo>
                    <a:pt x="321021" y="39329"/>
                  </a:lnTo>
                  <a:lnTo>
                    <a:pt x="324222" y="5315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F1062B86-5953-CD4B-8567-8A1FA9B42655}"/>
                </a:ext>
              </a:extLst>
            </p:cNvPr>
            <p:cNvSpPr/>
            <p:nvPr/>
          </p:nvSpPr>
          <p:spPr>
            <a:xfrm>
              <a:off x="11370868" y="4961705"/>
              <a:ext cx="250059" cy="351500"/>
            </a:xfrm>
            <a:custGeom>
              <a:avLst/>
              <a:gdLst>
                <a:gd name="connsiteX0" fmla="*/ 245773 w 250059"/>
                <a:gd name="connsiteY0" fmla="*/ 275749 h 351500"/>
                <a:gd name="connsiteX1" fmla="*/ 248488 w 250059"/>
                <a:gd name="connsiteY1" fmla="*/ 293551 h 351500"/>
                <a:gd name="connsiteX2" fmla="*/ 250060 w 250059"/>
                <a:gd name="connsiteY2" fmla="*/ 308562 h 351500"/>
                <a:gd name="connsiteX3" fmla="*/ 240964 w 250059"/>
                <a:gd name="connsiteY3" fmla="*/ 333004 h 351500"/>
                <a:gd name="connsiteX4" fmla="*/ 231210 w 250059"/>
                <a:gd name="connsiteY4" fmla="*/ 305771 h 351500"/>
                <a:gd name="connsiteX5" fmla="*/ 218723 w 250059"/>
                <a:gd name="connsiteY5" fmla="*/ 319335 h 351500"/>
                <a:gd name="connsiteX6" fmla="*/ 227257 w 250059"/>
                <a:gd name="connsiteY6" fmla="*/ 339004 h 351500"/>
                <a:gd name="connsiteX7" fmla="*/ 219599 w 250059"/>
                <a:gd name="connsiteY7" fmla="*/ 351501 h 351500"/>
                <a:gd name="connsiteX8" fmla="*/ 188166 w 250059"/>
                <a:gd name="connsiteY8" fmla="*/ 336023 h 351500"/>
                <a:gd name="connsiteX9" fmla="*/ 180660 w 250059"/>
                <a:gd name="connsiteY9" fmla="*/ 316697 h 351500"/>
                <a:gd name="connsiteX10" fmla="*/ 188805 w 250059"/>
                <a:gd name="connsiteY10" fmla="*/ 303990 h 351500"/>
                <a:gd name="connsiteX11" fmla="*/ 171888 w 250059"/>
                <a:gd name="connsiteY11" fmla="*/ 291332 h 351500"/>
                <a:gd name="connsiteX12" fmla="*/ 163496 w 250059"/>
                <a:gd name="connsiteY12" fmla="*/ 302428 h 351500"/>
                <a:gd name="connsiteX13" fmla="*/ 150933 w 250059"/>
                <a:gd name="connsiteY13" fmla="*/ 301400 h 351500"/>
                <a:gd name="connsiteX14" fmla="*/ 131169 w 250059"/>
                <a:gd name="connsiteY14" fmla="*/ 316316 h 351500"/>
                <a:gd name="connsiteX15" fmla="*/ 126749 w 250059"/>
                <a:gd name="connsiteY15" fmla="*/ 308486 h 351500"/>
                <a:gd name="connsiteX16" fmla="*/ 137236 w 250059"/>
                <a:gd name="connsiteY16" fmla="*/ 285931 h 351500"/>
                <a:gd name="connsiteX17" fmla="*/ 154057 w 250059"/>
                <a:gd name="connsiteY17" fmla="*/ 278387 h 351500"/>
                <a:gd name="connsiteX18" fmla="*/ 168621 w 250059"/>
                <a:gd name="connsiteY18" fmla="*/ 268272 h 351500"/>
                <a:gd name="connsiteX19" fmla="*/ 178061 w 250059"/>
                <a:gd name="connsiteY19" fmla="*/ 280416 h 351500"/>
                <a:gd name="connsiteX20" fmla="*/ 198368 w 250059"/>
                <a:gd name="connsiteY20" fmla="*/ 273072 h 351500"/>
                <a:gd name="connsiteX21" fmla="*/ 202721 w 250059"/>
                <a:gd name="connsiteY21" fmla="*/ 261099 h 351500"/>
                <a:gd name="connsiteX22" fmla="*/ 221599 w 250059"/>
                <a:gd name="connsiteY22" fmla="*/ 260385 h 351500"/>
                <a:gd name="connsiteX23" fmla="*/ 220009 w 250059"/>
                <a:gd name="connsiteY23" fmla="*/ 239582 h 351500"/>
                <a:gd name="connsiteX24" fmla="*/ 241659 w 250059"/>
                <a:gd name="connsiteY24" fmla="*/ 252346 h 351500"/>
                <a:gd name="connsiteX25" fmla="*/ 243897 w 250059"/>
                <a:gd name="connsiteY25" fmla="*/ 265871 h 351500"/>
                <a:gd name="connsiteX26" fmla="*/ 245773 w 250059"/>
                <a:gd name="connsiteY26" fmla="*/ 275749 h 351500"/>
                <a:gd name="connsiteX27" fmla="*/ 181833 w 250059"/>
                <a:gd name="connsiteY27" fmla="*/ 225619 h 351500"/>
                <a:gd name="connsiteX28" fmla="*/ 172231 w 250059"/>
                <a:gd name="connsiteY28" fmla="*/ 234477 h 351500"/>
                <a:gd name="connsiteX29" fmla="*/ 163868 w 250059"/>
                <a:gd name="connsiteY29" fmla="*/ 251479 h 351500"/>
                <a:gd name="connsiteX30" fmla="*/ 155477 w 250059"/>
                <a:gd name="connsiteY30" fmla="*/ 259432 h 351500"/>
                <a:gd name="connsiteX31" fmla="*/ 139027 w 250059"/>
                <a:gd name="connsiteY31" fmla="*/ 240840 h 351500"/>
                <a:gd name="connsiteX32" fmla="*/ 144523 w 250059"/>
                <a:gd name="connsiteY32" fmla="*/ 233629 h 351500"/>
                <a:gd name="connsiteX33" fmla="*/ 151229 w 250059"/>
                <a:gd name="connsiteY33" fmla="*/ 226085 h 351500"/>
                <a:gd name="connsiteX34" fmla="*/ 154181 w 250059"/>
                <a:gd name="connsiteY34" fmla="*/ 209331 h 351500"/>
                <a:gd name="connsiteX35" fmla="*/ 168907 w 250059"/>
                <a:gd name="connsiteY35" fmla="*/ 207740 h 351500"/>
                <a:gd name="connsiteX36" fmla="*/ 164611 w 250059"/>
                <a:gd name="connsiteY36" fmla="*/ 225914 h 351500"/>
                <a:gd name="connsiteX37" fmla="*/ 184375 w 250059"/>
                <a:gd name="connsiteY37" fmla="*/ 199844 h 351500"/>
                <a:gd name="connsiteX38" fmla="*/ 181833 w 250059"/>
                <a:gd name="connsiteY38" fmla="*/ 225619 h 351500"/>
                <a:gd name="connsiteX39" fmla="*/ 35528 w 250059"/>
                <a:gd name="connsiteY39" fmla="*/ 251536 h 351500"/>
                <a:gd name="connsiteX40" fmla="*/ 0 w 250059"/>
                <a:gd name="connsiteY40" fmla="*/ 277016 h 351500"/>
                <a:gd name="connsiteX41" fmla="*/ 13097 w 250059"/>
                <a:gd name="connsiteY41" fmla="*/ 258242 h 351500"/>
                <a:gd name="connsiteX42" fmla="*/ 32385 w 250059"/>
                <a:gd name="connsiteY42" fmla="*/ 241640 h 351500"/>
                <a:gd name="connsiteX43" fmla="*/ 48425 w 250059"/>
                <a:gd name="connsiteY43" fmla="*/ 222999 h 351500"/>
                <a:gd name="connsiteX44" fmla="*/ 62427 w 250059"/>
                <a:gd name="connsiteY44" fmla="*/ 196158 h 351500"/>
                <a:gd name="connsiteX45" fmla="*/ 67180 w 250059"/>
                <a:gd name="connsiteY45" fmla="*/ 218199 h 351500"/>
                <a:gd name="connsiteX46" fmla="*/ 49549 w 250059"/>
                <a:gd name="connsiteY46" fmla="*/ 233048 h 351500"/>
                <a:gd name="connsiteX47" fmla="*/ 35528 w 250059"/>
                <a:gd name="connsiteY47" fmla="*/ 251536 h 351500"/>
                <a:gd name="connsiteX48" fmla="*/ 125768 w 250059"/>
                <a:gd name="connsiteY48" fmla="*/ 182004 h 351500"/>
                <a:gd name="connsiteX49" fmla="*/ 141808 w 250059"/>
                <a:gd name="connsiteY49" fmla="*/ 190395 h 351500"/>
                <a:gd name="connsiteX50" fmla="*/ 158801 w 250059"/>
                <a:gd name="connsiteY50" fmla="*/ 190357 h 351500"/>
                <a:gd name="connsiteX51" fmla="*/ 158277 w 250059"/>
                <a:gd name="connsiteY51" fmla="*/ 201663 h 351500"/>
                <a:gd name="connsiteX52" fmla="*/ 145914 w 250059"/>
                <a:gd name="connsiteY52" fmla="*/ 213141 h 351500"/>
                <a:gd name="connsiteX53" fmla="*/ 128950 w 250059"/>
                <a:gd name="connsiteY53" fmla="*/ 221247 h 351500"/>
                <a:gd name="connsiteX54" fmla="*/ 128007 w 250059"/>
                <a:gd name="connsiteY54" fmla="*/ 208702 h 351500"/>
                <a:gd name="connsiteX55" fmla="*/ 129902 w 250059"/>
                <a:gd name="connsiteY55" fmla="*/ 194910 h 351500"/>
                <a:gd name="connsiteX56" fmla="*/ 125768 w 250059"/>
                <a:gd name="connsiteY56" fmla="*/ 182004 h 351500"/>
                <a:gd name="connsiteX57" fmla="*/ 222428 w 250059"/>
                <a:gd name="connsiteY57" fmla="*/ 174650 h 351500"/>
                <a:gd name="connsiteX58" fmla="*/ 229934 w 250059"/>
                <a:gd name="connsiteY58" fmla="*/ 204892 h 351500"/>
                <a:gd name="connsiteX59" fmla="*/ 209322 w 250059"/>
                <a:gd name="connsiteY59" fmla="*/ 197720 h 351500"/>
                <a:gd name="connsiteX60" fmla="*/ 209884 w 250059"/>
                <a:gd name="connsiteY60" fmla="*/ 206797 h 351500"/>
                <a:gd name="connsiteX61" fmla="*/ 216427 w 250059"/>
                <a:gd name="connsiteY61" fmla="*/ 223456 h 351500"/>
                <a:gd name="connsiteX62" fmla="*/ 203721 w 250059"/>
                <a:gd name="connsiteY62" fmla="*/ 229495 h 351500"/>
                <a:gd name="connsiteX63" fmla="*/ 202616 w 250059"/>
                <a:gd name="connsiteY63" fmla="*/ 210521 h 351500"/>
                <a:gd name="connsiteX64" fmla="*/ 194567 w 250059"/>
                <a:gd name="connsiteY64" fmla="*/ 209121 h 351500"/>
                <a:gd name="connsiteX65" fmla="*/ 190395 w 250059"/>
                <a:gd name="connsiteY65" fmla="*/ 192748 h 351500"/>
                <a:gd name="connsiteX66" fmla="*/ 206102 w 250059"/>
                <a:gd name="connsiteY66" fmla="*/ 194910 h 351500"/>
                <a:gd name="connsiteX67" fmla="*/ 205759 w 250059"/>
                <a:gd name="connsiteY67" fmla="*/ 184652 h 351500"/>
                <a:gd name="connsiteX68" fmla="*/ 189433 w 250059"/>
                <a:gd name="connsiteY68" fmla="*/ 163925 h 351500"/>
                <a:gd name="connsiteX69" fmla="*/ 215075 w 250059"/>
                <a:gd name="connsiteY69" fmla="*/ 164525 h 351500"/>
                <a:gd name="connsiteX70" fmla="*/ 222428 w 250059"/>
                <a:gd name="connsiteY70" fmla="*/ 174650 h 351500"/>
                <a:gd name="connsiteX71" fmla="*/ 116262 w 250059"/>
                <a:gd name="connsiteY71" fmla="*/ 149990 h 351500"/>
                <a:gd name="connsiteX72" fmla="*/ 109176 w 250059"/>
                <a:gd name="connsiteY72" fmla="*/ 173488 h 351500"/>
                <a:gd name="connsiteX73" fmla="*/ 97746 w 250059"/>
                <a:gd name="connsiteY73" fmla="*/ 159934 h 351500"/>
                <a:gd name="connsiteX74" fmla="*/ 84106 w 250059"/>
                <a:gd name="connsiteY74" fmla="*/ 139179 h 351500"/>
                <a:gd name="connsiteX75" fmla="*/ 106985 w 250059"/>
                <a:gd name="connsiteY75" fmla="*/ 140180 h 351500"/>
                <a:gd name="connsiteX76" fmla="*/ 116262 w 250059"/>
                <a:gd name="connsiteY76" fmla="*/ 149990 h 351500"/>
                <a:gd name="connsiteX77" fmla="*/ 110757 w 250059"/>
                <a:gd name="connsiteY77" fmla="*/ 38 h 351500"/>
                <a:gd name="connsiteX78" fmla="*/ 127225 w 250059"/>
                <a:gd name="connsiteY78" fmla="*/ 8020 h 351500"/>
                <a:gd name="connsiteX79" fmla="*/ 135455 w 250059"/>
                <a:gd name="connsiteY79" fmla="*/ 743 h 351500"/>
                <a:gd name="connsiteX80" fmla="*/ 137884 w 250059"/>
                <a:gd name="connsiteY80" fmla="*/ 7849 h 351500"/>
                <a:gd name="connsiteX81" fmla="*/ 133541 w 250059"/>
                <a:gd name="connsiteY81" fmla="*/ 19421 h 351500"/>
                <a:gd name="connsiteX82" fmla="*/ 142656 w 250059"/>
                <a:gd name="connsiteY82" fmla="*/ 39367 h 351500"/>
                <a:gd name="connsiteX83" fmla="*/ 135627 w 250059"/>
                <a:gd name="connsiteY83" fmla="*/ 62389 h 351500"/>
                <a:gd name="connsiteX84" fmla="*/ 119882 w 250059"/>
                <a:gd name="connsiteY84" fmla="*/ 71542 h 351500"/>
                <a:gd name="connsiteX85" fmla="*/ 115681 w 250059"/>
                <a:gd name="connsiteY85" fmla="*/ 93754 h 351500"/>
                <a:gd name="connsiteX86" fmla="*/ 121654 w 250059"/>
                <a:gd name="connsiteY86" fmla="*/ 115605 h 351500"/>
                <a:gd name="connsiteX87" fmla="*/ 135807 w 250059"/>
                <a:gd name="connsiteY87" fmla="*/ 118624 h 351500"/>
                <a:gd name="connsiteX88" fmla="*/ 147618 w 250059"/>
                <a:gd name="connsiteY88" fmla="*/ 115386 h 351500"/>
                <a:gd name="connsiteX89" fmla="*/ 180975 w 250059"/>
                <a:gd name="connsiteY89" fmla="*/ 130550 h 351500"/>
                <a:gd name="connsiteX90" fmla="*/ 178432 w 250059"/>
                <a:gd name="connsiteY90" fmla="*/ 145409 h 351500"/>
                <a:gd name="connsiteX91" fmla="*/ 187147 w 250059"/>
                <a:gd name="connsiteY91" fmla="*/ 151952 h 351500"/>
                <a:gd name="connsiteX92" fmla="*/ 184366 w 250059"/>
                <a:gd name="connsiteY92" fmla="*/ 164487 h 351500"/>
                <a:gd name="connsiteX93" fmla="*/ 163554 w 250059"/>
                <a:gd name="connsiteY93" fmla="*/ 151133 h 351500"/>
                <a:gd name="connsiteX94" fmla="*/ 153686 w 250059"/>
                <a:gd name="connsiteY94" fmla="*/ 136808 h 351500"/>
                <a:gd name="connsiteX95" fmla="*/ 146809 w 250059"/>
                <a:gd name="connsiteY95" fmla="*/ 146818 h 351500"/>
                <a:gd name="connsiteX96" fmla="*/ 129807 w 250059"/>
                <a:gd name="connsiteY96" fmla="*/ 130483 h 351500"/>
                <a:gd name="connsiteX97" fmla="*/ 105546 w 250059"/>
                <a:gd name="connsiteY97" fmla="*/ 134521 h 351500"/>
                <a:gd name="connsiteX98" fmla="*/ 92250 w 250059"/>
                <a:gd name="connsiteY98" fmla="*/ 128483 h 351500"/>
                <a:gd name="connsiteX99" fmla="*/ 93612 w 250059"/>
                <a:gd name="connsiteY99" fmla="*/ 117177 h 351500"/>
                <a:gd name="connsiteX100" fmla="*/ 101955 w 250059"/>
                <a:gd name="connsiteY100" fmla="*/ 110204 h 351500"/>
                <a:gd name="connsiteX101" fmla="*/ 93983 w 250059"/>
                <a:gd name="connsiteY101" fmla="*/ 103861 h 351500"/>
                <a:gd name="connsiteX102" fmla="*/ 90535 w 250059"/>
                <a:gd name="connsiteY102" fmla="*/ 113747 h 351500"/>
                <a:gd name="connsiteX103" fmla="*/ 77353 w 250059"/>
                <a:gd name="connsiteY103" fmla="*/ 97984 h 351500"/>
                <a:gd name="connsiteX104" fmla="*/ 73352 w 250059"/>
                <a:gd name="connsiteY104" fmla="*/ 86011 h 351500"/>
                <a:gd name="connsiteX105" fmla="*/ 72361 w 250059"/>
                <a:gd name="connsiteY105" fmla="*/ 59589 h 351500"/>
                <a:gd name="connsiteX106" fmla="*/ 83115 w 250059"/>
                <a:gd name="connsiteY106" fmla="*/ 68685 h 351500"/>
                <a:gd name="connsiteX107" fmla="*/ 85877 w 250059"/>
                <a:gd name="connsiteY107" fmla="*/ 25298 h 351500"/>
                <a:gd name="connsiteX108" fmla="*/ 94583 w 250059"/>
                <a:gd name="connsiteY108" fmla="*/ 0 h 351500"/>
                <a:gd name="connsiteX109" fmla="*/ 110757 w 250059"/>
                <a:gd name="connsiteY109" fmla="*/ 38 h 35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50059" h="351500">
                  <a:moveTo>
                    <a:pt x="245773" y="275749"/>
                  </a:moveTo>
                  <a:lnTo>
                    <a:pt x="248488" y="293551"/>
                  </a:lnTo>
                  <a:lnTo>
                    <a:pt x="250060" y="308562"/>
                  </a:lnTo>
                  <a:lnTo>
                    <a:pt x="240964" y="333004"/>
                  </a:lnTo>
                  <a:lnTo>
                    <a:pt x="231210" y="305771"/>
                  </a:lnTo>
                  <a:lnTo>
                    <a:pt x="218723" y="319335"/>
                  </a:lnTo>
                  <a:lnTo>
                    <a:pt x="227257" y="339004"/>
                  </a:lnTo>
                  <a:lnTo>
                    <a:pt x="219599" y="351501"/>
                  </a:lnTo>
                  <a:lnTo>
                    <a:pt x="188166" y="336023"/>
                  </a:lnTo>
                  <a:lnTo>
                    <a:pt x="180660" y="316697"/>
                  </a:lnTo>
                  <a:lnTo>
                    <a:pt x="188805" y="303990"/>
                  </a:lnTo>
                  <a:lnTo>
                    <a:pt x="171888" y="291332"/>
                  </a:lnTo>
                  <a:lnTo>
                    <a:pt x="163496" y="302428"/>
                  </a:lnTo>
                  <a:lnTo>
                    <a:pt x="150933" y="301400"/>
                  </a:lnTo>
                  <a:lnTo>
                    <a:pt x="131169" y="316316"/>
                  </a:lnTo>
                  <a:lnTo>
                    <a:pt x="126749" y="308486"/>
                  </a:lnTo>
                  <a:lnTo>
                    <a:pt x="137236" y="285931"/>
                  </a:lnTo>
                  <a:lnTo>
                    <a:pt x="154057" y="278387"/>
                  </a:lnTo>
                  <a:lnTo>
                    <a:pt x="168621" y="268272"/>
                  </a:lnTo>
                  <a:lnTo>
                    <a:pt x="178061" y="280416"/>
                  </a:lnTo>
                  <a:lnTo>
                    <a:pt x="198368" y="273072"/>
                  </a:lnTo>
                  <a:lnTo>
                    <a:pt x="202721" y="261099"/>
                  </a:lnTo>
                  <a:lnTo>
                    <a:pt x="221599" y="260385"/>
                  </a:lnTo>
                  <a:lnTo>
                    <a:pt x="220009" y="239582"/>
                  </a:lnTo>
                  <a:lnTo>
                    <a:pt x="241659" y="252346"/>
                  </a:lnTo>
                  <a:lnTo>
                    <a:pt x="243897" y="265871"/>
                  </a:lnTo>
                  <a:lnTo>
                    <a:pt x="245773" y="275749"/>
                  </a:lnTo>
                  <a:close/>
                  <a:moveTo>
                    <a:pt x="181833" y="225619"/>
                  </a:moveTo>
                  <a:lnTo>
                    <a:pt x="172231" y="234477"/>
                  </a:lnTo>
                  <a:lnTo>
                    <a:pt x="163868" y="251479"/>
                  </a:lnTo>
                  <a:lnTo>
                    <a:pt x="155477" y="259432"/>
                  </a:lnTo>
                  <a:lnTo>
                    <a:pt x="139027" y="240840"/>
                  </a:lnTo>
                  <a:lnTo>
                    <a:pt x="144523" y="233629"/>
                  </a:lnTo>
                  <a:lnTo>
                    <a:pt x="151229" y="226085"/>
                  </a:lnTo>
                  <a:lnTo>
                    <a:pt x="154181" y="209331"/>
                  </a:lnTo>
                  <a:lnTo>
                    <a:pt x="168907" y="207740"/>
                  </a:lnTo>
                  <a:lnTo>
                    <a:pt x="164611" y="225914"/>
                  </a:lnTo>
                  <a:lnTo>
                    <a:pt x="184375" y="199844"/>
                  </a:lnTo>
                  <a:lnTo>
                    <a:pt x="181833" y="225619"/>
                  </a:lnTo>
                  <a:close/>
                  <a:moveTo>
                    <a:pt x="35528" y="251536"/>
                  </a:moveTo>
                  <a:lnTo>
                    <a:pt x="0" y="277016"/>
                  </a:lnTo>
                  <a:lnTo>
                    <a:pt x="13097" y="258242"/>
                  </a:lnTo>
                  <a:lnTo>
                    <a:pt x="32385" y="241640"/>
                  </a:lnTo>
                  <a:lnTo>
                    <a:pt x="48425" y="222999"/>
                  </a:lnTo>
                  <a:lnTo>
                    <a:pt x="62427" y="196158"/>
                  </a:lnTo>
                  <a:lnTo>
                    <a:pt x="67180" y="218199"/>
                  </a:lnTo>
                  <a:lnTo>
                    <a:pt x="49549" y="233048"/>
                  </a:lnTo>
                  <a:lnTo>
                    <a:pt x="35528" y="251536"/>
                  </a:lnTo>
                  <a:close/>
                  <a:moveTo>
                    <a:pt x="125768" y="182004"/>
                  </a:moveTo>
                  <a:lnTo>
                    <a:pt x="141808" y="190395"/>
                  </a:lnTo>
                  <a:lnTo>
                    <a:pt x="158801" y="190357"/>
                  </a:lnTo>
                  <a:lnTo>
                    <a:pt x="158277" y="201663"/>
                  </a:lnTo>
                  <a:lnTo>
                    <a:pt x="145914" y="213141"/>
                  </a:lnTo>
                  <a:lnTo>
                    <a:pt x="128950" y="221247"/>
                  </a:lnTo>
                  <a:lnTo>
                    <a:pt x="128007" y="208702"/>
                  </a:lnTo>
                  <a:lnTo>
                    <a:pt x="129902" y="194910"/>
                  </a:lnTo>
                  <a:lnTo>
                    <a:pt x="125768" y="182004"/>
                  </a:lnTo>
                  <a:close/>
                  <a:moveTo>
                    <a:pt x="222428" y="174650"/>
                  </a:moveTo>
                  <a:lnTo>
                    <a:pt x="229934" y="204892"/>
                  </a:lnTo>
                  <a:lnTo>
                    <a:pt x="209322" y="197720"/>
                  </a:lnTo>
                  <a:lnTo>
                    <a:pt x="209884" y="206797"/>
                  </a:lnTo>
                  <a:lnTo>
                    <a:pt x="216427" y="223456"/>
                  </a:lnTo>
                  <a:lnTo>
                    <a:pt x="203721" y="229495"/>
                  </a:lnTo>
                  <a:lnTo>
                    <a:pt x="202616" y="210521"/>
                  </a:lnTo>
                  <a:lnTo>
                    <a:pt x="194567" y="209121"/>
                  </a:lnTo>
                  <a:lnTo>
                    <a:pt x="190395" y="192748"/>
                  </a:lnTo>
                  <a:lnTo>
                    <a:pt x="206102" y="194910"/>
                  </a:lnTo>
                  <a:lnTo>
                    <a:pt x="205759" y="184652"/>
                  </a:lnTo>
                  <a:lnTo>
                    <a:pt x="189433" y="163925"/>
                  </a:lnTo>
                  <a:lnTo>
                    <a:pt x="215075" y="164525"/>
                  </a:lnTo>
                  <a:lnTo>
                    <a:pt x="222428" y="174650"/>
                  </a:lnTo>
                  <a:close/>
                  <a:moveTo>
                    <a:pt x="116262" y="149990"/>
                  </a:moveTo>
                  <a:lnTo>
                    <a:pt x="109176" y="173488"/>
                  </a:lnTo>
                  <a:lnTo>
                    <a:pt x="97746" y="159934"/>
                  </a:lnTo>
                  <a:lnTo>
                    <a:pt x="84106" y="139179"/>
                  </a:lnTo>
                  <a:lnTo>
                    <a:pt x="106985" y="140180"/>
                  </a:lnTo>
                  <a:lnTo>
                    <a:pt x="116262" y="149990"/>
                  </a:lnTo>
                  <a:close/>
                  <a:moveTo>
                    <a:pt x="110757" y="38"/>
                  </a:moveTo>
                  <a:lnTo>
                    <a:pt x="127225" y="8020"/>
                  </a:lnTo>
                  <a:lnTo>
                    <a:pt x="135455" y="743"/>
                  </a:lnTo>
                  <a:lnTo>
                    <a:pt x="137884" y="7849"/>
                  </a:lnTo>
                  <a:lnTo>
                    <a:pt x="133541" y="19421"/>
                  </a:lnTo>
                  <a:lnTo>
                    <a:pt x="142656" y="39367"/>
                  </a:lnTo>
                  <a:lnTo>
                    <a:pt x="135627" y="62389"/>
                  </a:lnTo>
                  <a:lnTo>
                    <a:pt x="119882" y="71542"/>
                  </a:lnTo>
                  <a:lnTo>
                    <a:pt x="115681" y="93754"/>
                  </a:lnTo>
                  <a:lnTo>
                    <a:pt x="121654" y="115605"/>
                  </a:lnTo>
                  <a:lnTo>
                    <a:pt x="135807" y="118624"/>
                  </a:lnTo>
                  <a:lnTo>
                    <a:pt x="147618" y="115386"/>
                  </a:lnTo>
                  <a:lnTo>
                    <a:pt x="180975" y="130550"/>
                  </a:lnTo>
                  <a:lnTo>
                    <a:pt x="178432" y="145409"/>
                  </a:lnTo>
                  <a:lnTo>
                    <a:pt x="187147" y="151952"/>
                  </a:lnTo>
                  <a:lnTo>
                    <a:pt x="184366" y="164487"/>
                  </a:lnTo>
                  <a:lnTo>
                    <a:pt x="163554" y="151133"/>
                  </a:lnTo>
                  <a:lnTo>
                    <a:pt x="153686" y="136808"/>
                  </a:lnTo>
                  <a:lnTo>
                    <a:pt x="146809" y="146818"/>
                  </a:lnTo>
                  <a:lnTo>
                    <a:pt x="129807" y="130483"/>
                  </a:lnTo>
                  <a:lnTo>
                    <a:pt x="105546" y="134521"/>
                  </a:lnTo>
                  <a:lnTo>
                    <a:pt x="92250" y="128483"/>
                  </a:lnTo>
                  <a:lnTo>
                    <a:pt x="93612" y="117177"/>
                  </a:lnTo>
                  <a:lnTo>
                    <a:pt x="101955" y="110204"/>
                  </a:lnTo>
                  <a:lnTo>
                    <a:pt x="93983" y="103861"/>
                  </a:lnTo>
                  <a:lnTo>
                    <a:pt x="90535" y="113747"/>
                  </a:lnTo>
                  <a:lnTo>
                    <a:pt x="77353" y="97984"/>
                  </a:lnTo>
                  <a:lnTo>
                    <a:pt x="73352" y="86011"/>
                  </a:lnTo>
                  <a:lnTo>
                    <a:pt x="72361" y="59589"/>
                  </a:lnTo>
                  <a:lnTo>
                    <a:pt x="83115" y="68685"/>
                  </a:lnTo>
                  <a:lnTo>
                    <a:pt x="85877" y="25298"/>
                  </a:lnTo>
                  <a:lnTo>
                    <a:pt x="94583" y="0"/>
                  </a:lnTo>
                  <a:lnTo>
                    <a:pt x="110757" y="3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77782610-2DA7-1444-87A0-20281D3F7B65}"/>
                </a:ext>
              </a:extLst>
            </p:cNvPr>
            <p:cNvSpPr/>
            <p:nvPr/>
          </p:nvSpPr>
          <p:spPr>
            <a:xfrm>
              <a:off x="8617419" y="3710587"/>
              <a:ext cx="265871" cy="252126"/>
            </a:xfrm>
            <a:custGeom>
              <a:avLst/>
              <a:gdLst>
                <a:gd name="connsiteX0" fmla="*/ 25165 w 265871"/>
                <a:gd name="connsiteY0" fmla="*/ 165840 h 252126"/>
                <a:gd name="connsiteX1" fmla="*/ 14221 w 265871"/>
                <a:gd name="connsiteY1" fmla="*/ 138560 h 252126"/>
                <a:gd name="connsiteX2" fmla="*/ 16307 w 265871"/>
                <a:gd name="connsiteY2" fmla="*/ 123673 h 252126"/>
                <a:gd name="connsiteX3" fmla="*/ 9697 w 265871"/>
                <a:gd name="connsiteY3" fmla="*/ 100346 h 252126"/>
                <a:gd name="connsiteX4" fmla="*/ 0 w 265871"/>
                <a:gd name="connsiteY4" fmla="*/ 84639 h 252126"/>
                <a:gd name="connsiteX5" fmla="*/ 7448 w 265871"/>
                <a:gd name="connsiteY5" fmla="*/ 72790 h 252126"/>
                <a:gd name="connsiteX6" fmla="*/ 1200 w 265871"/>
                <a:gd name="connsiteY6" fmla="*/ 49997 h 252126"/>
                <a:gd name="connsiteX7" fmla="*/ 19450 w 265871"/>
                <a:gd name="connsiteY7" fmla="*/ 36709 h 252126"/>
                <a:gd name="connsiteX8" fmla="*/ 61131 w 265871"/>
                <a:gd name="connsiteY8" fmla="*/ 15602 h 252126"/>
                <a:gd name="connsiteX9" fmla="*/ 94764 w 265871"/>
                <a:gd name="connsiteY9" fmla="*/ 0 h 252126"/>
                <a:gd name="connsiteX10" fmla="*/ 121415 w 265871"/>
                <a:gd name="connsiteY10" fmla="*/ 7811 h 252126"/>
                <a:gd name="connsiteX11" fmla="*/ 123425 w 265871"/>
                <a:gd name="connsiteY11" fmla="*/ 19022 h 252126"/>
                <a:gd name="connsiteX12" fmla="*/ 149180 w 265871"/>
                <a:gd name="connsiteY12" fmla="*/ 19593 h 252126"/>
                <a:gd name="connsiteX13" fmla="*/ 182080 w 265871"/>
                <a:gd name="connsiteY13" fmla="*/ 24794 h 252126"/>
                <a:gd name="connsiteX14" fmla="*/ 231191 w 265871"/>
                <a:gd name="connsiteY14" fmla="*/ 24108 h 252126"/>
                <a:gd name="connsiteX15" fmla="*/ 244888 w 265871"/>
                <a:gd name="connsiteY15" fmla="*/ 28985 h 252126"/>
                <a:gd name="connsiteX16" fmla="*/ 251298 w 265871"/>
                <a:gd name="connsiteY16" fmla="*/ 42977 h 252126"/>
                <a:gd name="connsiteX17" fmla="*/ 252460 w 265871"/>
                <a:gd name="connsiteY17" fmla="*/ 62884 h 252126"/>
                <a:gd name="connsiteX18" fmla="*/ 259871 w 265871"/>
                <a:gd name="connsiteY18" fmla="*/ 79829 h 252126"/>
                <a:gd name="connsiteX19" fmla="*/ 259709 w 265871"/>
                <a:gd name="connsiteY19" fmla="*/ 97431 h 252126"/>
                <a:gd name="connsiteX20" fmla="*/ 243697 w 265871"/>
                <a:gd name="connsiteY20" fmla="*/ 106385 h 252126"/>
                <a:gd name="connsiteX21" fmla="*/ 251936 w 265871"/>
                <a:gd name="connsiteY21" fmla="*/ 126549 h 252126"/>
                <a:gd name="connsiteX22" fmla="*/ 252441 w 265871"/>
                <a:gd name="connsiteY22" fmla="*/ 145723 h 252126"/>
                <a:gd name="connsiteX23" fmla="*/ 265872 w 265871"/>
                <a:gd name="connsiteY23" fmla="*/ 182785 h 252126"/>
                <a:gd name="connsiteX24" fmla="*/ 263014 w 265871"/>
                <a:gd name="connsiteY24" fmla="*/ 194548 h 252126"/>
                <a:gd name="connsiteX25" fmla="*/ 249764 w 265871"/>
                <a:gd name="connsiteY25" fmla="*/ 199415 h 252126"/>
                <a:gd name="connsiteX26" fmla="*/ 225514 w 265871"/>
                <a:gd name="connsiteY26" fmla="*/ 233791 h 252126"/>
                <a:gd name="connsiteX27" fmla="*/ 232400 w 265871"/>
                <a:gd name="connsiteY27" fmla="*/ 252127 h 252126"/>
                <a:gd name="connsiteX28" fmla="*/ 226562 w 265871"/>
                <a:gd name="connsiteY28" fmla="*/ 249765 h 252126"/>
                <a:gd name="connsiteX29" fmla="*/ 201187 w 265871"/>
                <a:gd name="connsiteY29" fmla="*/ 234067 h 252126"/>
                <a:gd name="connsiteX30" fmla="*/ 181966 w 265871"/>
                <a:gd name="connsiteY30" fmla="*/ 239859 h 252126"/>
                <a:gd name="connsiteX31" fmla="*/ 169354 w 265871"/>
                <a:gd name="connsiteY31" fmla="*/ 235658 h 252126"/>
                <a:gd name="connsiteX32" fmla="*/ 153571 w 265871"/>
                <a:gd name="connsiteY32" fmla="*/ 244412 h 252126"/>
                <a:gd name="connsiteX33" fmla="*/ 140103 w 265871"/>
                <a:gd name="connsiteY33" fmla="*/ 229905 h 252126"/>
                <a:gd name="connsiteX34" fmla="*/ 129121 w 265871"/>
                <a:gd name="connsiteY34" fmla="*/ 235477 h 252126"/>
                <a:gd name="connsiteX35" fmla="*/ 127616 w 265871"/>
                <a:gd name="connsiteY35" fmla="*/ 233001 h 252126"/>
                <a:gd name="connsiteX36" fmla="*/ 115328 w 265871"/>
                <a:gd name="connsiteY36" fmla="*/ 212712 h 252126"/>
                <a:gd name="connsiteX37" fmla="*/ 95469 w 265871"/>
                <a:gd name="connsiteY37" fmla="*/ 210198 h 252126"/>
                <a:gd name="connsiteX38" fmla="*/ 92945 w 265871"/>
                <a:gd name="connsiteY38" fmla="*/ 197177 h 252126"/>
                <a:gd name="connsiteX39" fmla="*/ 74619 w 265871"/>
                <a:gd name="connsiteY39" fmla="*/ 192500 h 252126"/>
                <a:gd name="connsiteX40" fmla="*/ 70638 w 265871"/>
                <a:gd name="connsiteY40" fmla="*/ 203273 h 252126"/>
                <a:gd name="connsiteX41" fmla="*/ 56131 w 265871"/>
                <a:gd name="connsiteY41" fmla="*/ 194653 h 252126"/>
                <a:gd name="connsiteX42" fmla="*/ 57798 w 265871"/>
                <a:gd name="connsiteY42" fmla="*/ 183118 h 252126"/>
                <a:gd name="connsiteX43" fmla="*/ 37833 w 265871"/>
                <a:gd name="connsiteY43" fmla="*/ 179451 h 25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65871" h="252126">
                  <a:moveTo>
                    <a:pt x="25165" y="165840"/>
                  </a:moveTo>
                  <a:lnTo>
                    <a:pt x="14221" y="138560"/>
                  </a:lnTo>
                  <a:lnTo>
                    <a:pt x="16307" y="123673"/>
                  </a:lnTo>
                  <a:lnTo>
                    <a:pt x="9697" y="100346"/>
                  </a:lnTo>
                  <a:lnTo>
                    <a:pt x="0" y="84639"/>
                  </a:lnTo>
                  <a:lnTo>
                    <a:pt x="7448" y="72790"/>
                  </a:lnTo>
                  <a:lnTo>
                    <a:pt x="1200" y="49997"/>
                  </a:lnTo>
                  <a:lnTo>
                    <a:pt x="19450" y="36709"/>
                  </a:lnTo>
                  <a:lnTo>
                    <a:pt x="61131" y="15602"/>
                  </a:lnTo>
                  <a:lnTo>
                    <a:pt x="94764" y="0"/>
                  </a:lnTo>
                  <a:lnTo>
                    <a:pt x="121415" y="7811"/>
                  </a:lnTo>
                  <a:lnTo>
                    <a:pt x="123425" y="19022"/>
                  </a:lnTo>
                  <a:lnTo>
                    <a:pt x="149180" y="19593"/>
                  </a:lnTo>
                  <a:lnTo>
                    <a:pt x="182080" y="24794"/>
                  </a:lnTo>
                  <a:lnTo>
                    <a:pt x="231191" y="24108"/>
                  </a:lnTo>
                  <a:lnTo>
                    <a:pt x="244888" y="28985"/>
                  </a:lnTo>
                  <a:lnTo>
                    <a:pt x="251298" y="42977"/>
                  </a:lnTo>
                  <a:lnTo>
                    <a:pt x="252460" y="62884"/>
                  </a:lnTo>
                  <a:lnTo>
                    <a:pt x="259871" y="79829"/>
                  </a:lnTo>
                  <a:lnTo>
                    <a:pt x="259709" y="97431"/>
                  </a:lnTo>
                  <a:lnTo>
                    <a:pt x="243697" y="106385"/>
                  </a:lnTo>
                  <a:lnTo>
                    <a:pt x="251936" y="126549"/>
                  </a:lnTo>
                  <a:lnTo>
                    <a:pt x="252441" y="145723"/>
                  </a:lnTo>
                  <a:lnTo>
                    <a:pt x="265872" y="182785"/>
                  </a:lnTo>
                  <a:lnTo>
                    <a:pt x="263014" y="194548"/>
                  </a:lnTo>
                  <a:lnTo>
                    <a:pt x="249764" y="199415"/>
                  </a:lnTo>
                  <a:lnTo>
                    <a:pt x="225514" y="233791"/>
                  </a:lnTo>
                  <a:lnTo>
                    <a:pt x="232400" y="252127"/>
                  </a:lnTo>
                  <a:lnTo>
                    <a:pt x="226562" y="249765"/>
                  </a:lnTo>
                  <a:lnTo>
                    <a:pt x="201187" y="234067"/>
                  </a:lnTo>
                  <a:lnTo>
                    <a:pt x="181966" y="239859"/>
                  </a:lnTo>
                  <a:lnTo>
                    <a:pt x="169354" y="235658"/>
                  </a:lnTo>
                  <a:lnTo>
                    <a:pt x="153571" y="244412"/>
                  </a:lnTo>
                  <a:lnTo>
                    <a:pt x="140103" y="229905"/>
                  </a:lnTo>
                  <a:lnTo>
                    <a:pt x="129121" y="235477"/>
                  </a:lnTo>
                  <a:lnTo>
                    <a:pt x="127616" y="233001"/>
                  </a:lnTo>
                  <a:lnTo>
                    <a:pt x="115328" y="212712"/>
                  </a:lnTo>
                  <a:lnTo>
                    <a:pt x="95469" y="210198"/>
                  </a:lnTo>
                  <a:lnTo>
                    <a:pt x="92945" y="197177"/>
                  </a:lnTo>
                  <a:lnTo>
                    <a:pt x="74619" y="192500"/>
                  </a:lnTo>
                  <a:lnTo>
                    <a:pt x="70638" y="203273"/>
                  </a:lnTo>
                  <a:lnTo>
                    <a:pt x="56131" y="194653"/>
                  </a:lnTo>
                  <a:lnTo>
                    <a:pt x="57798" y="183118"/>
                  </a:lnTo>
                  <a:lnTo>
                    <a:pt x="37833" y="17945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F6FD85F-6981-F64F-A8C0-C0895BF35C8C}"/>
                </a:ext>
              </a:extLst>
            </p:cNvPr>
            <p:cNvSpPr/>
            <p:nvPr/>
          </p:nvSpPr>
          <p:spPr>
            <a:xfrm>
              <a:off x="9867290" y="4398244"/>
              <a:ext cx="453028" cy="415794"/>
            </a:xfrm>
            <a:custGeom>
              <a:avLst/>
              <a:gdLst>
                <a:gd name="connsiteX0" fmla="*/ 381467 w 453028"/>
                <a:gd name="connsiteY0" fmla="*/ 0 h 415794"/>
                <a:gd name="connsiteX1" fmla="*/ 401203 w 453028"/>
                <a:gd name="connsiteY1" fmla="*/ 15497 h 415794"/>
                <a:gd name="connsiteX2" fmla="*/ 409109 w 453028"/>
                <a:gd name="connsiteY2" fmla="*/ 40843 h 415794"/>
                <a:gd name="connsiteX3" fmla="*/ 453028 w 453028"/>
                <a:gd name="connsiteY3" fmla="*/ 54093 h 415794"/>
                <a:gd name="connsiteX4" fmla="*/ 427234 w 453028"/>
                <a:gd name="connsiteY4" fmla="*/ 81391 h 415794"/>
                <a:gd name="connsiteX5" fmla="*/ 397469 w 453028"/>
                <a:gd name="connsiteY5" fmla="*/ 86192 h 415794"/>
                <a:gd name="connsiteX6" fmla="*/ 356950 w 453028"/>
                <a:gd name="connsiteY6" fmla="*/ 78305 h 415794"/>
                <a:gd name="connsiteX7" fmla="*/ 343862 w 453028"/>
                <a:gd name="connsiteY7" fmla="*/ 92221 h 415794"/>
                <a:gd name="connsiteX8" fmla="*/ 353321 w 453028"/>
                <a:gd name="connsiteY8" fmla="*/ 120282 h 415794"/>
                <a:gd name="connsiteX9" fmla="*/ 362598 w 453028"/>
                <a:gd name="connsiteY9" fmla="*/ 141751 h 415794"/>
                <a:gd name="connsiteX10" fmla="*/ 384163 w 453028"/>
                <a:gd name="connsiteY10" fmla="*/ 157315 h 415794"/>
                <a:gd name="connsiteX11" fmla="*/ 361379 w 453028"/>
                <a:gd name="connsiteY11" fmla="*/ 175441 h 415794"/>
                <a:gd name="connsiteX12" fmla="*/ 361798 w 453028"/>
                <a:gd name="connsiteY12" fmla="*/ 197615 h 415794"/>
                <a:gd name="connsiteX13" fmla="*/ 335861 w 453028"/>
                <a:gd name="connsiteY13" fmla="*/ 228562 h 415794"/>
                <a:gd name="connsiteX14" fmla="*/ 319126 w 453028"/>
                <a:gd name="connsiteY14" fmla="*/ 259528 h 415794"/>
                <a:gd name="connsiteX15" fmla="*/ 291189 w 453028"/>
                <a:gd name="connsiteY15" fmla="*/ 291208 h 415794"/>
                <a:gd name="connsiteX16" fmla="*/ 260175 w 453028"/>
                <a:gd name="connsiteY16" fmla="*/ 288922 h 415794"/>
                <a:gd name="connsiteX17" fmla="*/ 230743 w 453028"/>
                <a:gd name="connsiteY17" fmla="*/ 320307 h 415794"/>
                <a:gd name="connsiteX18" fmla="*/ 248221 w 453028"/>
                <a:gd name="connsiteY18" fmla="*/ 333661 h 415794"/>
                <a:gd name="connsiteX19" fmla="*/ 251260 w 453028"/>
                <a:gd name="connsiteY19" fmla="*/ 356435 h 415794"/>
                <a:gd name="connsiteX20" fmla="*/ 266272 w 453028"/>
                <a:gd name="connsiteY20" fmla="*/ 371351 h 415794"/>
                <a:gd name="connsiteX21" fmla="*/ 271568 w 453028"/>
                <a:gd name="connsiteY21" fmla="*/ 396469 h 415794"/>
                <a:gd name="connsiteX22" fmla="*/ 212798 w 453028"/>
                <a:gd name="connsiteY22" fmla="*/ 396392 h 415794"/>
                <a:gd name="connsiteX23" fmla="*/ 195015 w 453028"/>
                <a:gd name="connsiteY23" fmla="*/ 415795 h 415794"/>
                <a:gd name="connsiteX24" fmla="*/ 175441 w 453028"/>
                <a:gd name="connsiteY24" fmla="*/ 408451 h 415794"/>
                <a:gd name="connsiteX25" fmla="*/ 167478 w 453028"/>
                <a:gd name="connsiteY25" fmla="*/ 387506 h 415794"/>
                <a:gd name="connsiteX26" fmla="*/ 146847 w 453028"/>
                <a:gd name="connsiteY26" fmla="*/ 365179 h 415794"/>
                <a:gd name="connsiteX27" fmla="*/ 97641 w 453028"/>
                <a:gd name="connsiteY27" fmla="*/ 370704 h 415794"/>
                <a:gd name="connsiteX28" fmla="*/ 54245 w 453028"/>
                <a:gd name="connsiteY28" fmla="*/ 371247 h 415794"/>
                <a:gd name="connsiteX29" fmla="*/ 16640 w 453028"/>
                <a:gd name="connsiteY29" fmla="*/ 375371 h 415794"/>
                <a:gd name="connsiteX30" fmla="*/ 26699 w 453028"/>
                <a:gd name="connsiteY30" fmla="*/ 341128 h 415794"/>
                <a:gd name="connsiteX31" fmla="*/ 65218 w 453028"/>
                <a:gd name="connsiteY31" fmla="*/ 325803 h 415794"/>
                <a:gd name="connsiteX32" fmla="*/ 63018 w 453028"/>
                <a:gd name="connsiteY32" fmla="*/ 312068 h 415794"/>
                <a:gd name="connsiteX33" fmla="*/ 50235 w 453028"/>
                <a:gd name="connsiteY33" fmla="*/ 307229 h 415794"/>
                <a:gd name="connsiteX34" fmla="*/ 49502 w 453028"/>
                <a:gd name="connsiteY34" fmla="*/ 280778 h 415794"/>
                <a:gd name="connsiteX35" fmla="*/ 23965 w 453028"/>
                <a:gd name="connsiteY35" fmla="*/ 267481 h 415794"/>
                <a:gd name="connsiteX36" fmla="*/ 13211 w 453028"/>
                <a:gd name="connsiteY36" fmla="*/ 249136 h 415794"/>
                <a:gd name="connsiteX37" fmla="*/ 0 w 453028"/>
                <a:gd name="connsiteY37" fmla="*/ 233077 h 415794"/>
                <a:gd name="connsiteX38" fmla="*/ 44748 w 453028"/>
                <a:gd name="connsiteY38" fmla="*/ 248669 h 415794"/>
                <a:gd name="connsiteX39" fmla="*/ 71457 w 453028"/>
                <a:gd name="connsiteY39" fmla="*/ 244107 h 415794"/>
                <a:gd name="connsiteX40" fmla="*/ 87421 w 453028"/>
                <a:gd name="connsiteY40" fmla="*/ 247993 h 415794"/>
                <a:gd name="connsiteX41" fmla="*/ 92831 w 453028"/>
                <a:gd name="connsiteY41" fmla="*/ 241306 h 415794"/>
                <a:gd name="connsiteX42" fmla="*/ 111433 w 453028"/>
                <a:gd name="connsiteY42" fmla="*/ 243992 h 415794"/>
                <a:gd name="connsiteX43" fmla="*/ 146133 w 453028"/>
                <a:gd name="connsiteY43" fmla="*/ 231277 h 415794"/>
                <a:gd name="connsiteX44" fmla="*/ 147076 w 453028"/>
                <a:gd name="connsiteY44" fmla="*/ 205083 h 415794"/>
                <a:gd name="connsiteX45" fmla="*/ 161954 w 453028"/>
                <a:gd name="connsiteY45" fmla="*/ 187528 h 415794"/>
                <a:gd name="connsiteX46" fmla="*/ 181842 w 453028"/>
                <a:gd name="connsiteY46" fmla="*/ 187576 h 415794"/>
                <a:gd name="connsiteX47" fmla="*/ 184766 w 453028"/>
                <a:gd name="connsiteY47" fmla="*/ 178870 h 415794"/>
                <a:gd name="connsiteX48" fmla="*/ 205178 w 453028"/>
                <a:gd name="connsiteY48" fmla="*/ 174793 h 415794"/>
                <a:gd name="connsiteX49" fmla="*/ 215055 w 453028"/>
                <a:gd name="connsiteY49" fmla="*/ 177708 h 415794"/>
                <a:gd name="connsiteX50" fmla="*/ 225486 w 453028"/>
                <a:gd name="connsiteY50" fmla="*/ 168907 h 415794"/>
                <a:gd name="connsiteX51" fmla="*/ 224019 w 453028"/>
                <a:gd name="connsiteY51" fmla="*/ 150047 h 415794"/>
                <a:gd name="connsiteX52" fmla="*/ 235363 w 453028"/>
                <a:gd name="connsiteY52" fmla="*/ 130959 h 415794"/>
                <a:gd name="connsiteX53" fmla="*/ 252356 w 453028"/>
                <a:gd name="connsiteY53" fmla="*/ 122920 h 415794"/>
                <a:gd name="connsiteX54" fmla="*/ 241859 w 453028"/>
                <a:gd name="connsiteY54" fmla="*/ 101784 h 415794"/>
                <a:gd name="connsiteX55" fmla="*/ 267262 w 453028"/>
                <a:gd name="connsiteY55" fmla="*/ 102784 h 415794"/>
                <a:gd name="connsiteX56" fmla="*/ 274606 w 453028"/>
                <a:gd name="connsiteY56" fmla="*/ 91221 h 415794"/>
                <a:gd name="connsiteX57" fmla="*/ 273491 w 453028"/>
                <a:gd name="connsiteY57" fmla="*/ 78819 h 415794"/>
                <a:gd name="connsiteX58" fmla="*/ 286798 w 453028"/>
                <a:gd name="connsiteY58" fmla="*/ 65199 h 415794"/>
                <a:gd name="connsiteX59" fmla="*/ 283740 w 453028"/>
                <a:gd name="connsiteY59" fmla="*/ 48968 h 415794"/>
                <a:gd name="connsiteX60" fmla="*/ 277435 w 453028"/>
                <a:gd name="connsiteY60" fmla="*/ 35062 h 415794"/>
                <a:gd name="connsiteX61" fmla="*/ 293018 w 453028"/>
                <a:gd name="connsiteY61" fmla="*/ 20698 h 415794"/>
                <a:gd name="connsiteX62" fmla="*/ 321698 w 453028"/>
                <a:gd name="connsiteY62" fmla="*/ 13735 h 415794"/>
                <a:gd name="connsiteX63" fmla="*/ 352349 w 453028"/>
                <a:gd name="connsiteY63" fmla="*/ 9878 h 415794"/>
                <a:gd name="connsiteX64" fmla="*/ 365922 w 453028"/>
                <a:gd name="connsiteY64" fmla="*/ 3734 h 41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53028" h="415794">
                  <a:moveTo>
                    <a:pt x="381467" y="0"/>
                  </a:moveTo>
                  <a:lnTo>
                    <a:pt x="401203" y="15497"/>
                  </a:lnTo>
                  <a:lnTo>
                    <a:pt x="409109" y="40843"/>
                  </a:lnTo>
                  <a:lnTo>
                    <a:pt x="453028" y="54093"/>
                  </a:lnTo>
                  <a:lnTo>
                    <a:pt x="427234" y="81391"/>
                  </a:lnTo>
                  <a:lnTo>
                    <a:pt x="397469" y="86192"/>
                  </a:lnTo>
                  <a:lnTo>
                    <a:pt x="356950" y="78305"/>
                  </a:lnTo>
                  <a:lnTo>
                    <a:pt x="343862" y="92221"/>
                  </a:lnTo>
                  <a:lnTo>
                    <a:pt x="353321" y="120282"/>
                  </a:lnTo>
                  <a:lnTo>
                    <a:pt x="362598" y="141751"/>
                  </a:lnTo>
                  <a:lnTo>
                    <a:pt x="384163" y="157315"/>
                  </a:lnTo>
                  <a:lnTo>
                    <a:pt x="361379" y="175441"/>
                  </a:lnTo>
                  <a:lnTo>
                    <a:pt x="361798" y="197615"/>
                  </a:lnTo>
                  <a:lnTo>
                    <a:pt x="335861" y="228562"/>
                  </a:lnTo>
                  <a:lnTo>
                    <a:pt x="319126" y="259528"/>
                  </a:lnTo>
                  <a:lnTo>
                    <a:pt x="291189" y="291208"/>
                  </a:lnTo>
                  <a:lnTo>
                    <a:pt x="260175" y="288922"/>
                  </a:lnTo>
                  <a:lnTo>
                    <a:pt x="230743" y="320307"/>
                  </a:lnTo>
                  <a:lnTo>
                    <a:pt x="248221" y="333661"/>
                  </a:lnTo>
                  <a:lnTo>
                    <a:pt x="251260" y="356435"/>
                  </a:lnTo>
                  <a:lnTo>
                    <a:pt x="266272" y="371351"/>
                  </a:lnTo>
                  <a:lnTo>
                    <a:pt x="271568" y="396469"/>
                  </a:lnTo>
                  <a:lnTo>
                    <a:pt x="212798" y="396392"/>
                  </a:lnTo>
                  <a:lnTo>
                    <a:pt x="195015" y="415795"/>
                  </a:lnTo>
                  <a:lnTo>
                    <a:pt x="175441" y="408451"/>
                  </a:lnTo>
                  <a:lnTo>
                    <a:pt x="167478" y="387506"/>
                  </a:lnTo>
                  <a:lnTo>
                    <a:pt x="146847" y="365179"/>
                  </a:lnTo>
                  <a:lnTo>
                    <a:pt x="97641" y="370704"/>
                  </a:lnTo>
                  <a:lnTo>
                    <a:pt x="54245" y="371247"/>
                  </a:lnTo>
                  <a:lnTo>
                    <a:pt x="16640" y="375371"/>
                  </a:lnTo>
                  <a:lnTo>
                    <a:pt x="26699" y="341128"/>
                  </a:lnTo>
                  <a:lnTo>
                    <a:pt x="65218" y="325803"/>
                  </a:lnTo>
                  <a:lnTo>
                    <a:pt x="63018" y="312068"/>
                  </a:lnTo>
                  <a:lnTo>
                    <a:pt x="50235" y="307229"/>
                  </a:lnTo>
                  <a:lnTo>
                    <a:pt x="49502" y="280778"/>
                  </a:lnTo>
                  <a:lnTo>
                    <a:pt x="23965" y="267481"/>
                  </a:lnTo>
                  <a:lnTo>
                    <a:pt x="13211" y="249136"/>
                  </a:lnTo>
                  <a:lnTo>
                    <a:pt x="0" y="233077"/>
                  </a:lnTo>
                  <a:lnTo>
                    <a:pt x="44748" y="248669"/>
                  </a:lnTo>
                  <a:lnTo>
                    <a:pt x="71457" y="244107"/>
                  </a:lnTo>
                  <a:lnTo>
                    <a:pt x="87421" y="247993"/>
                  </a:lnTo>
                  <a:lnTo>
                    <a:pt x="92831" y="241306"/>
                  </a:lnTo>
                  <a:lnTo>
                    <a:pt x="111433" y="243992"/>
                  </a:lnTo>
                  <a:lnTo>
                    <a:pt x="146133" y="231277"/>
                  </a:lnTo>
                  <a:lnTo>
                    <a:pt x="147076" y="205083"/>
                  </a:lnTo>
                  <a:lnTo>
                    <a:pt x="161954" y="187528"/>
                  </a:lnTo>
                  <a:lnTo>
                    <a:pt x="181842" y="187576"/>
                  </a:lnTo>
                  <a:lnTo>
                    <a:pt x="184766" y="178870"/>
                  </a:lnTo>
                  <a:lnTo>
                    <a:pt x="205178" y="174793"/>
                  </a:lnTo>
                  <a:lnTo>
                    <a:pt x="215055" y="177708"/>
                  </a:lnTo>
                  <a:lnTo>
                    <a:pt x="225486" y="168907"/>
                  </a:lnTo>
                  <a:lnTo>
                    <a:pt x="224019" y="150047"/>
                  </a:lnTo>
                  <a:lnTo>
                    <a:pt x="235363" y="130959"/>
                  </a:lnTo>
                  <a:lnTo>
                    <a:pt x="252356" y="122920"/>
                  </a:lnTo>
                  <a:lnTo>
                    <a:pt x="241859" y="101784"/>
                  </a:lnTo>
                  <a:lnTo>
                    <a:pt x="267262" y="102784"/>
                  </a:lnTo>
                  <a:lnTo>
                    <a:pt x="274606" y="91221"/>
                  </a:lnTo>
                  <a:lnTo>
                    <a:pt x="273491" y="78819"/>
                  </a:lnTo>
                  <a:lnTo>
                    <a:pt x="286798" y="65199"/>
                  </a:lnTo>
                  <a:lnTo>
                    <a:pt x="283740" y="48968"/>
                  </a:lnTo>
                  <a:lnTo>
                    <a:pt x="277435" y="35062"/>
                  </a:lnTo>
                  <a:lnTo>
                    <a:pt x="293018" y="20698"/>
                  </a:lnTo>
                  <a:lnTo>
                    <a:pt x="321698" y="13735"/>
                  </a:lnTo>
                  <a:lnTo>
                    <a:pt x="352349" y="9878"/>
                  </a:lnTo>
                  <a:lnTo>
                    <a:pt x="365922" y="373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A77930AD-B2A7-B241-B3D8-59C6554CB73B}"/>
                </a:ext>
              </a:extLst>
            </p:cNvPr>
            <p:cNvSpPr/>
            <p:nvPr/>
          </p:nvSpPr>
          <p:spPr>
            <a:xfrm>
              <a:off x="6445710" y="4961277"/>
              <a:ext cx="44110" cy="16049"/>
            </a:xfrm>
            <a:custGeom>
              <a:avLst/>
              <a:gdLst>
                <a:gd name="connsiteX0" fmla="*/ 25641 w 44110"/>
                <a:gd name="connsiteY0" fmla="*/ 162 h 16049"/>
                <a:gd name="connsiteX1" fmla="*/ 39291 w 44110"/>
                <a:gd name="connsiteY1" fmla="*/ 2629 h 16049"/>
                <a:gd name="connsiteX2" fmla="*/ 44110 w 44110"/>
                <a:gd name="connsiteY2" fmla="*/ 8192 h 16049"/>
                <a:gd name="connsiteX3" fmla="*/ 37262 w 44110"/>
                <a:gd name="connsiteY3" fmla="*/ 15230 h 16049"/>
                <a:gd name="connsiteX4" fmla="*/ 17164 w 44110"/>
                <a:gd name="connsiteY4" fmla="*/ 15059 h 16049"/>
                <a:gd name="connsiteX5" fmla="*/ 1553 w 44110"/>
                <a:gd name="connsiteY5" fmla="*/ 16050 h 16049"/>
                <a:gd name="connsiteX6" fmla="*/ 0 w 44110"/>
                <a:gd name="connsiteY6" fmla="*/ 4086 h 16049"/>
                <a:gd name="connsiteX7" fmla="*/ 3781 w 44110"/>
                <a:gd name="connsiteY7" fmla="*/ 0 h 1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10" h="16049">
                  <a:moveTo>
                    <a:pt x="25641" y="162"/>
                  </a:moveTo>
                  <a:lnTo>
                    <a:pt x="39291" y="2629"/>
                  </a:lnTo>
                  <a:lnTo>
                    <a:pt x="44110" y="8192"/>
                  </a:lnTo>
                  <a:lnTo>
                    <a:pt x="37262" y="15230"/>
                  </a:lnTo>
                  <a:lnTo>
                    <a:pt x="17164" y="15059"/>
                  </a:lnTo>
                  <a:lnTo>
                    <a:pt x="1553" y="16050"/>
                  </a:lnTo>
                  <a:lnTo>
                    <a:pt x="0" y="4086"/>
                  </a:lnTo>
                  <a:lnTo>
                    <a:pt x="3781" y="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DB7BD1A5-AA1B-9A47-ADF7-0B8AF84C95D6}"/>
                </a:ext>
              </a:extLst>
            </p:cNvPr>
            <p:cNvSpPr/>
            <p:nvPr/>
          </p:nvSpPr>
          <p:spPr>
            <a:xfrm>
              <a:off x="9174327" y="4547330"/>
              <a:ext cx="16516" cy="36928"/>
            </a:xfrm>
            <a:custGeom>
              <a:avLst/>
              <a:gdLst>
                <a:gd name="connsiteX0" fmla="*/ 16516 w 16516"/>
                <a:gd name="connsiteY0" fmla="*/ 4363 h 36928"/>
                <a:gd name="connsiteX1" fmla="*/ 16507 w 16516"/>
                <a:gd name="connsiteY1" fmla="*/ 23546 h 36928"/>
                <a:gd name="connsiteX2" fmla="*/ 12554 w 16516"/>
                <a:gd name="connsiteY2" fmla="*/ 32709 h 36928"/>
                <a:gd name="connsiteX3" fmla="*/ 0 w 16516"/>
                <a:gd name="connsiteY3" fmla="*/ 36928 h 36928"/>
                <a:gd name="connsiteX4" fmla="*/ 1152 w 16516"/>
                <a:gd name="connsiteY4" fmla="*/ 28727 h 36928"/>
                <a:gd name="connsiteX5" fmla="*/ 7972 w 16516"/>
                <a:gd name="connsiteY5" fmla="*/ 24432 h 36928"/>
                <a:gd name="connsiteX6" fmla="*/ 1267 w 16516"/>
                <a:gd name="connsiteY6" fmla="*/ 20917 h 36928"/>
                <a:gd name="connsiteX7" fmla="*/ 6848 w 16516"/>
                <a:gd name="connsiteY7" fmla="*/ 0 h 3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16" h="36928">
                  <a:moveTo>
                    <a:pt x="16516" y="4363"/>
                  </a:moveTo>
                  <a:lnTo>
                    <a:pt x="16507" y="23546"/>
                  </a:lnTo>
                  <a:lnTo>
                    <a:pt x="12554" y="32709"/>
                  </a:lnTo>
                  <a:lnTo>
                    <a:pt x="0" y="36928"/>
                  </a:lnTo>
                  <a:lnTo>
                    <a:pt x="1152" y="28727"/>
                  </a:lnTo>
                  <a:lnTo>
                    <a:pt x="7972" y="24432"/>
                  </a:lnTo>
                  <a:lnTo>
                    <a:pt x="1267" y="20917"/>
                  </a:lnTo>
                  <a:lnTo>
                    <a:pt x="6848" y="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BBF5CC43-8401-384C-B7B6-8945E9B7F306}"/>
                </a:ext>
              </a:extLst>
            </p:cNvPr>
            <p:cNvSpPr/>
            <p:nvPr/>
          </p:nvSpPr>
          <p:spPr>
            <a:xfrm>
              <a:off x="7987112" y="4220117"/>
              <a:ext cx="83791" cy="187937"/>
            </a:xfrm>
            <a:custGeom>
              <a:avLst/>
              <a:gdLst>
                <a:gd name="connsiteX0" fmla="*/ 13135 w 83791"/>
                <a:gd name="connsiteY0" fmla="*/ 14335 h 187937"/>
                <a:gd name="connsiteX1" fmla="*/ 22822 w 83791"/>
                <a:gd name="connsiteY1" fmla="*/ 5239 h 187937"/>
                <a:gd name="connsiteX2" fmla="*/ 33728 w 83791"/>
                <a:gd name="connsiteY2" fmla="*/ 0 h 187937"/>
                <a:gd name="connsiteX3" fmla="*/ 40415 w 83791"/>
                <a:gd name="connsiteY3" fmla="*/ 17536 h 187937"/>
                <a:gd name="connsiteX4" fmla="*/ 56188 w 83791"/>
                <a:gd name="connsiteY4" fmla="*/ 17497 h 187937"/>
                <a:gd name="connsiteX5" fmla="*/ 60760 w 83791"/>
                <a:gd name="connsiteY5" fmla="*/ 12983 h 187937"/>
                <a:gd name="connsiteX6" fmla="*/ 76324 w 83791"/>
                <a:gd name="connsiteY6" fmla="*/ 14240 h 187937"/>
                <a:gd name="connsiteX7" fmla="*/ 83791 w 83791"/>
                <a:gd name="connsiteY7" fmla="*/ 32090 h 187937"/>
                <a:gd name="connsiteX8" fmla="*/ 71447 w 83791"/>
                <a:gd name="connsiteY8" fmla="*/ 41672 h 187937"/>
                <a:gd name="connsiteX9" fmla="*/ 71104 w 83791"/>
                <a:gd name="connsiteY9" fmla="*/ 69056 h 187937"/>
                <a:gd name="connsiteX10" fmla="*/ 66770 w 83791"/>
                <a:gd name="connsiteY10" fmla="*/ 74161 h 187937"/>
                <a:gd name="connsiteX11" fmla="*/ 65694 w 83791"/>
                <a:gd name="connsiteY11" fmla="*/ 90554 h 187937"/>
                <a:gd name="connsiteX12" fmla="*/ 54159 w 83791"/>
                <a:gd name="connsiteY12" fmla="*/ 93402 h 187937"/>
                <a:gd name="connsiteX13" fmla="*/ 64856 w 83791"/>
                <a:gd name="connsiteY13" fmla="*/ 114024 h 187937"/>
                <a:gd name="connsiteX14" fmla="*/ 57483 w 83791"/>
                <a:gd name="connsiteY14" fmla="*/ 136407 h 187937"/>
                <a:gd name="connsiteX15" fmla="*/ 66694 w 83791"/>
                <a:gd name="connsiteY15" fmla="*/ 146475 h 187937"/>
                <a:gd name="connsiteX16" fmla="*/ 63027 w 83791"/>
                <a:gd name="connsiteY16" fmla="*/ 155648 h 187937"/>
                <a:gd name="connsiteX17" fmla="*/ 53130 w 83791"/>
                <a:gd name="connsiteY17" fmla="*/ 168240 h 187937"/>
                <a:gd name="connsiteX18" fmla="*/ 55359 w 83791"/>
                <a:gd name="connsiteY18" fmla="*/ 179299 h 187937"/>
                <a:gd name="connsiteX19" fmla="*/ 44625 w 83791"/>
                <a:gd name="connsiteY19" fmla="*/ 187938 h 187937"/>
                <a:gd name="connsiteX20" fmla="*/ 30547 w 83791"/>
                <a:gd name="connsiteY20" fmla="*/ 183261 h 187937"/>
                <a:gd name="connsiteX21" fmla="*/ 16764 w 83791"/>
                <a:gd name="connsiteY21" fmla="*/ 186928 h 187937"/>
                <a:gd name="connsiteX22" fmla="*/ 20841 w 83791"/>
                <a:gd name="connsiteY22" fmla="*/ 160782 h 187937"/>
                <a:gd name="connsiteX23" fmla="*/ 18336 w 83791"/>
                <a:gd name="connsiteY23" fmla="*/ 140037 h 187937"/>
                <a:gd name="connsiteX24" fmla="*/ 6382 w 83791"/>
                <a:gd name="connsiteY24" fmla="*/ 136912 h 187937"/>
                <a:gd name="connsiteX25" fmla="*/ 0 w 83791"/>
                <a:gd name="connsiteY25" fmla="*/ 124025 h 187937"/>
                <a:gd name="connsiteX26" fmla="*/ 2124 w 83791"/>
                <a:gd name="connsiteY26" fmla="*/ 101594 h 187937"/>
                <a:gd name="connsiteX27" fmla="*/ 12773 w 83791"/>
                <a:gd name="connsiteY27" fmla="*/ 89068 h 187937"/>
                <a:gd name="connsiteX28" fmla="*/ 14669 w 83791"/>
                <a:gd name="connsiteY28" fmla="*/ 75038 h 187937"/>
                <a:gd name="connsiteX29" fmla="*/ 20241 w 83791"/>
                <a:gd name="connsiteY29" fmla="*/ 54016 h 187937"/>
                <a:gd name="connsiteX30" fmla="*/ 19641 w 83791"/>
                <a:gd name="connsiteY30" fmla="*/ 39081 h 187937"/>
                <a:gd name="connsiteX31" fmla="*/ 14307 w 83791"/>
                <a:gd name="connsiteY31" fmla="*/ 26356 h 18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3791" h="187937">
                  <a:moveTo>
                    <a:pt x="13135" y="14335"/>
                  </a:moveTo>
                  <a:lnTo>
                    <a:pt x="22822" y="5239"/>
                  </a:lnTo>
                  <a:lnTo>
                    <a:pt x="33728" y="0"/>
                  </a:lnTo>
                  <a:lnTo>
                    <a:pt x="40415" y="17536"/>
                  </a:lnTo>
                  <a:lnTo>
                    <a:pt x="56188" y="17497"/>
                  </a:lnTo>
                  <a:lnTo>
                    <a:pt x="60760" y="12983"/>
                  </a:lnTo>
                  <a:lnTo>
                    <a:pt x="76324" y="14240"/>
                  </a:lnTo>
                  <a:lnTo>
                    <a:pt x="83791" y="32090"/>
                  </a:lnTo>
                  <a:lnTo>
                    <a:pt x="71447" y="41672"/>
                  </a:lnTo>
                  <a:lnTo>
                    <a:pt x="71104" y="69056"/>
                  </a:lnTo>
                  <a:lnTo>
                    <a:pt x="66770" y="74161"/>
                  </a:lnTo>
                  <a:lnTo>
                    <a:pt x="65694" y="90554"/>
                  </a:lnTo>
                  <a:lnTo>
                    <a:pt x="54159" y="93402"/>
                  </a:lnTo>
                  <a:lnTo>
                    <a:pt x="64856" y="114024"/>
                  </a:lnTo>
                  <a:lnTo>
                    <a:pt x="57483" y="136407"/>
                  </a:lnTo>
                  <a:lnTo>
                    <a:pt x="66694" y="146475"/>
                  </a:lnTo>
                  <a:lnTo>
                    <a:pt x="63027" y="155648"/>
                  </a:lnTo>
                  <a:lnTo>
                    <a:pt x="53130" y="168240"/>
                  </a:lnTo>
                  <a:lnTo>
                    <a:pt x="55359" y="179299"/>
                  </a:lnTo>
                  <a:lnTo>
                    <a:pt x="44625" y="187938"/>
                  </a:lnTo>
                  <a:lnTo>
                    <a:pt x="30547" y="183261"/>
                  </a:lnTo>
                  <a:lnTo>
                    <a:pt x="16764" y="186928"/>
                  </a:lnTo>
                  <a:lnTo>
                    <a:pt x="20841" y="160782"/>
                  </a:lnTo>
                  <a:lnTo>
                    <a:pt x="18336" y="140037"/>
                  </a:lnTo>
                  <a:lnTo>
                    <a:pt x="6382" y="136912"/>
                  </a:lnTo>
                  <a:lnTo>
                    <a:pt x="0" y="124025"/>
                  </a:lnTo>
                  <a:lnTo>
                    <a:pt x="2124" y="101594"/>
                  </a:lnTo>
                  <a:lnTo>
                    <a:pt x="12773" y="89068"/>
                  </a:lnTo>
                  <a:lnTo>
                    <a:pt x="14669" y="75038"/>
                  </a:lnTo>
                  <a:lnTo>
                    <a:pt x="20241" y="54016"/>
                  </a:lnTo>
                  <a:lnTo>
                    <a:pt x="19641" y="39081"/>
                  </a:lnTo>
                  <a:lnTo>
                    <a:pt x="14307" y="2635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E1BBA171-0054-1947-ACE7-D00AFD9B109D}"/>
                </a:ext>
              </a:extLst>
            </p:cNvPr>
            <p:cNvSpPr/>
            <p:nvPr/>
          </p:nvSpPr>
          <p:spPr>
            <a:xfrm>
              <a:off x="6567420" y="5984785"/>
              <a:ext cx="224123" cy="237801"/>
            </a:xfrm>
            <a:custGeom>
              <a:avLst/>
              <a:gdLst>
                <a:gd name="connsiteX0" fmla="*/ 0 w 224123"/>
                <a:gd name="connsiteY0" fmla="*/ 82544 h 237801"/>
                <a:gd name="connsiteX1" fmla="*/ 10525 w 224123"/>
                <a:gd name="connsiteY1" fmla="*/ 48339 h 237801"/>
                <a:gd name="connsiteX2" fmla="*/ 11192 w 224123"/>
                <a:gd name="connsiteY2" fmla="*/ 33061 h 237801"/>
                <a:gd name="connsiteX3" fmla="*/ 24003 w 224123"/>
                <a:gd name="connsiteY3" fmla="*/ 8192 h 237801"/>
                <a:gd name="connsiteX4" fmla="*/ 70542 w 224123"/>
                <a:gd name="connsiteY4" fmla="*/ 0 h 237801"/>
                <a:gd name="connsiteX5" fmla="*/ 95345 w 224123"/>
                <a:gd name="connsiteY5" fmla="*/ 391 h 237801"/>
                <a:gd name="connsiteX6" fmla="*/ 120224 w 224123"/>
                <a:gd name="connsiteY6" fmla="*/ 14812 h 237801"/>
                <a:gd name="connsiteX7" fmla="*/ 120682 w 224123"/>
                <a:gd name="connsiteY7" fmla="*/ 23518 h 237801"/>
                <a:gd name="connsiteX8" fmla="*/ 128578 w 224123"/>
                <a:gd name="connsiteY8" fmla="*/ 39272 h 237801"/>
                <a:gd name="connsiteX9" fmla="*/ 126806 w 224123"/>
                <a:gd name="connsiteY9" fmla="*/ 77991 h 237801"/>
                <a:gd name="connsiteX10" fmla="*/ 155000 w 224123"/>
                <a:gd name="connsiteY10" fmla="*/ 83497 h 237801"/>
                <a:gd name="connsiteX11" fmla="*/ 165897 w 224123"/>
                <a:gd name="connsiteY11" fmla="*/ 77877 h 237801"/>
                <a:gd name="connsiteX12" fmla="*/ 183937 w 224123"/>
                <a:gd name="connsiteY12" fmla="*/ 85640 h 237801"/>
                <a:gd name="connsiteX13" fmla="*/ 188938 w 224123"/>
                <a:gd name="connsiteY13" fmla="*/ 94231 h 237801"/>
                <a:gd name="connsiteX14" fmla="*/ 191424 w 224123"/>
                <a:gd name="connsiteY14" fmla="*/ 120691 h 237801"/>
                <a:gd name="connsiteX15" fmla="*/ 194538 w 224123"/>
                <a:gd name="connsiteY15" fmla="*/ 131855 h 237801"/>
                <a:gd name="connsiteX16" fmla="*/ 204502 w 224123"/>
                <a:gd name="connsiteY16" fmla="*/ 133150 h 237801"/>
                <a:gd name="connsiteX17" fmla="*/ 214522 w 224123"/>
                <a:gd name="connsiteY17" fmla="*/ 128454 h 237801"/>
                <a:gd name="connsiteX18" fmla="*/ 224123 w 224123"/>
                <a:gd name="connsiteY18" fmla="*/ 133721 h 237801"/>
                <a:gd name="connsiteX19" fmla="*/ 224114 w 224123"/>
                <a:gd name="connsiteY19" fmla="*/ 149743 h 237801"/>
                <a:gd name="connsiteX20" fmla="*/ 220494 w 224123"/>
                <a:gd name="connsiteY20" fmla="*/ 167050 h 237801"/>
                <a:gd name="connsiteX21" fmla="*/ 215255 w 224123"/>
                <a:gd name="connsiteY21" fmla="*/ 184033 h 237801"/>
                <a:gd name="connsiteX22" fmla="*/ 210883 w 224123"/>
                <a:gd name="connsiteY22" fmla="*/ 210151 h 237801"/>
                <a:gd name="connsiteX23" fmla="*/ 186661 w 224123"/>
                <a:gd name="connsiteY23" fmla="*/ 232991 h 237801"/>
                <a:gd name="connsiteX24" fmla="*/ 165544 w 224123"/>
                <a:gd name="connsiteY24" fmla="*/ 237801 h 237801"/>
                <a:gd name="connsiteX25" fmla="*/ 135550 w 224123"/>
                <a:gd name="connsiteY25" fmla="*/ 233239 h 237801"/>
                <a:gd name="connsiteX26" fmla="*/ 108613 w 224123"/>
                <a:gd name="connsiteY26" fmla="*/ 225104 h 237801"/>
                <a:gd name="connsiteX27" fmla="*/ 134912 w 224123"/>
                <a:gd name="connsiteY27" fmla="*/ 180032 h 237801"/>
                <a:gd name="connsiteX28" fmla="*/ 131073 w 224123"/>
                <a:gd name="connsiteY28" fmla="*/ 167059 h 237801"/>
                <a:gd name="connsiteX29" fmla="*/ 103565 w 224123"/>
                <a:gd name="connsiteY29" fmla="*/ 155610 h 237801"/>
                <a:gd name="connsiteX30" fmla="*/ 70933 w 224123"/>
                <a:gd name="connsiteY30" fmla="*/ 134064 h 237801"/>
                <a:gd name="connsiteX31" fmla="*/ 49101 w 224123"/>
                <a:gd name="connsiteY31" fmla="*/ 129645 h 2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24123" h="237801">
                  <a:moveTo>
                    <a:pt x="0" y="82544"/>
                  </a:moveTo>
                  <a:lnTo>
                    <a:pt x="10525" y="48339"/>
                  </a:lnTo>
                  <a:lnTo>
                    <a:pt x="11192" y="33061"/>
                  </a:lnTo>
                  <a:lnTo>
                    <a:pt x="24003" y="8192"/>
                  </a:lnTo>
                  <a:lnTo>
                    <a:pt x="70542" y="0"/>
                  </a:lnTo>
                  <a:lnTo>
                    <a:pt x="95345" y="391"/>
                  </a:lnTo>
                  <a:lnTo>
                    <a:pt x="120224" y="14812"/>
                  </a:lnTo>
                  <a:lnTo>
                    <a:pt x="120682" y="23518"/>
                  </a:lnTo>
                  <a:lnTo>
                    <a:pt x="128578" y="39272"/>
                  </a:lnTo>
                  <a:lnTo>
                    <a:pt x="126806" y="77991"/>
                  </a:lnTo>
                  <a:lnTo>
                    <a:pt x="155000" y="83497"/>
                  </a:lnTo>
                  <a:lnTo>
                    <a:pt x="165897" y="77877"/>
                  </a:lnTo>
                  <a:lnTo>
                    <a:pt x="183937" y="85640"/>
                  </a:lnTo>
                  <a:lnTo>
                    <a:pt x="188938" y="94231"/>
                  </a:lnTo>
                  <a:lnTo>
                    <a:pt x="191424" y="120691"/>
                  </a:lnTo>
                  <a:lnTo>
                    <a:pt x="194538" y="131855"/>
                  </a:lnTo>
                  <a:lnTo>
                    <a:pt x="204502" y="133150"/>
                  </a:lnTo>
                  <a:lnTo>
                    <a:pt x="214522" y="128454"/>
                  </a:lnTo>
                  <a:lnTo>
                    <a:pt x="224123" y="133721"/>
                  </a:lnTo>
                  <a:lnTo>
                    <a:pt x="224114" y="149743"/>
                  </a:lnTo>
                  <a:lnTo>
                    <a:pt x="220494" y="167050"/>
                  </a:lnTo>
                  <a:lnTo>
                    <a:pt x="215255" y="184033"/>
                  </a:lnTo>
                  <a:lnTo>
                    <a:pt x="210883" y="210151"/>
                  </a:lnTo>
                  <a:lnTo>
                    <a:pt x="186661" y="232991"/>
                  </a:lnTo>
                  <a:lnTo>
                    <a:pt x="165544" y="237801"/>
                  </a:lnTo>
                  <a:lnTo>
                    <a:pt x="135550" y="233239"/>
                  </a:lnTo>
                  <a:lnTo>
                    <a:pt x="108613" y="225104"/>
                  </a:lnTo>
                  <a:lnTo>
                    <a:pt x="134912" y="180032"/>
                  </a:lnTo>
                  <a:lnTo>
                    <a:pt x="131073" y="167059"/>
                  </a:lnTo>
                  <a:lnTo>
                    <a:pt x="103565" y="155610"/>
                  </a:lnTo>
                  <a:lnTo>
                    <a:pt x="70933" y="134064"/>
                  </a:lnTo>
                  <a:lnTo>
                    <a:pt x="49101" y="12964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4EBA7C86-9EBC-5940-9220-148E704B65AF}"/>
                </a:ext>
              </a:extLst>
            </p:cNvPr>
            <p:cNvSpPr/>
            <p:nvPr/>
          </p:nvSpPr>
          <p:spPr>
            <a:xfrm>
              <a:off x="9596732" y="4743088"/>
              <a:ext cx="23041" cy="45796"/>
            </a:xfrm>
            <a:custGeom>
              <a:avLst/>
              <a:gdLst>
                <a:gd name="connsiteX0" fmla="*/ 1771 w 23041"/>
                <a:gd name="connsiteY0" fmla="*/ 39996 h 45796"/>
                <a:gd name="connsiteX1" fmla="*/ 0 w 23041"/>
                <a:gd name="connsiteY1" fmla="*/ 18650 h 45796"/>
                <a:gd name="connsiteX2" fmla="*/ 7201 w 23041"/>
                <a:gd name="connsiteY2" fmla="*/ 3181 h 45796"/>
                <a:gd name="connsiteX3" fmla="*/ 14497 w 23041"/>
                <a:gd name="connsiteY3" fmla="*/ 0 h 45796"/>
                <a:gd name="connsiteX4" fmla="*/ 22574 w 23041"/>
                <a:gd name="connsiteY4" fmla="*/ 9258 h 45796"/>
                <a:gd name="connsiteX5" fmla="*/ 23041 w 23041"/>
                <a:gd name="connsiteY5" fmla="*/ 26489 h 45796"/>
                <a:gd name="connsiteX6" fmla="*/ 17250 w 23041"/>
                <a:gd name="connsiteY6" fmla="*/ 43720 h 45796"/>
                <a:gd name="connsiteX7" fmla="*/ 9840 w 23041"/>
                <a:gd name="connsiteY7" fmla="*/ 45796 h 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41" h="45796">
                  <a:moveTo>
                    <a:pt x="1771" y="39996"/>
                  </a:moveTo>
                  <a:lnTo>
                    <a:pt x="0" y="18650"/>
                  </a:lnTo>
                  <a:lnTo>
                    <a:pt x="7201" y="3181"/>
                  </a:lnTo>
                  <a:lnTo>
                    <a:pt x="14497" y="0"/>
                  </a:lnTo>
                  <a:lnTo>
                    <a:pt x="22574" y="9258"/>
                  </a:lnTo>
                  <a:lnTo>
                    <a:pt x="23041" y="26489"/>
                  </a:lnTo>
                  <a:lnTo>
                    <a:pt x="17250" y="43720"/>
                  </a:lnTo>
                  <a:lnTo>
                    <a:pt x="9840" y="4579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EEAA8D19-C186-8347-B8A2-D11AAB534C8F}"/>
                </a:ext>
              </a:extLst>
            </p:cNvPr>
            <p:cNvSpPr/>
            <p:nvPr/>
          </p:nvSpPr>
          <p:spPr>
            <a:xfrm>
              <a:off x="8781545" y="3995204"/>
              <a:ext cx="251211" cy="173697"/>
            </a:xfrm>
            <a:custGeom>
              <a:avLst/>
              <a:gdLst>
                <a:gd name="connsiteX0" fmla="*/ 66513 w 251211"/>
                <a:gd name="connsiteY0" fmla="*/ 13497 h 173697"/>
                <a:gd name="connsiteX1" fmla="*/ 78048 w 251211"/>
                <a:gd name="connsiteY1" fmla="*/ 4972 h 173697"/>
                <a:gd name="connsiteX2" fmla="*/ 94564 w 251211"/>
                <a:gd name="connsiteY2" fmla="*/ 9392 h 173697"/>
                <a:gd name="connsiteX3" fmla="*/ 111690 w 251211"/>
                <a:gd name="connsiteY3" fmla="*/ 9535 h 173697"/>
                <a:gd name="connsiteX4" fmla="*/ 124091 w 251211"/>
                <a:gd name="connsiteY4" fmla="*/ 19231 h 173697"/>
                <a:gd name="connsiteX5" fmla="*/ 133207 w 251211"/>
                <a:gd name="connsiteY5" fmla="*/ 13145 h 173697"/>
                <a:gd name="connsiteX6" fmla="*/ 152914 w 251211"/>
                <a:gd name="connsiteY6" fmla="*/ 9325 h 173697"/>
                <a:gd name="connsiteX7" fmla="*/ 159639 w 251211"/>
                <a:gd name="connsiteY7" fmla="*/ 0 h 173697"/>
                <a:gd name="connsiteX8" fmla="*/ 170907 w 251211"/>
                <a:gd name="connsiteY8" fmla="*/ 10 h 173697"/>
                <a:gd name="connsiteX9" fmla="*/ 179041 w 251211"/>
                <a:gd name="connsiteY9" fmla="*/ 3905 h 173697"/>
                <a:gd name="connsiteX10" fmla="*/ 187318 w 251211"/>
                <a:gd name="connsiteY10" fmla="*/ 15697 h 173697"/>
                <a:gd name="connsiteX11" fmla="*/ 195786 w 251211"/>
                <a:gd name="connsiteY11" fmla="*/ 32347 h 173697"/>
                <a:gd name="connsiteX12" fmla="*/ 211198 w 251211"/>
                <a:gd name="connsiteY12" fmla="*/ 55607 h 173697"/>
                <a:gd name="connsiteX13" fmla="*/ 212045 w 251211"/>
                <a:gd name="connsiteY13" fmla="*/ 72609 h 173697"/>
                <a:gd name="connsiteX14" fmla="*/ 209235 w 251211"/>
                <a:gd name="connsiteY14" fmla="*/ 89030 h 173697"/>
                <a:gd name="connsiteX15" fmla="*/ 214017 w 251211"/>
                <a:gd name="connsiteY15" fmla="*/ 106423 h 173697"/>
                <a:gd name="connsiteX16" fmla="*/ 225933 w 251211"/>
                <a:gd name="connsiteY16" fmla="*/ 113405 h 173697"/>
                <a:gd name="connsiteX17" fmla="*/ 238477 w 251211"/>
                <a:gd name="connsiteY17" fmla="*/ 107309 h 173697"/>
                <a:gd name="connsiteX18" fmla="*/ 250593 w 251211"/>
                <a:gd name="connsiteY18" fmla="*/ 113814 h 173697"/>
                <a:gd name="connsiteX19" fmla="*/ 251212 w 251211"/>
                <a:gd name="connsiteY19" fmla="*/ 123549 h 173697"/>
                <a:gd name="connsiteX20" fmla="*/ 238267 w 251211"/>
                <a:gd name="connsiteY20" fmla="*/ 131636 h 173697"/>
                <a:gd name="connsiteX21" fmla="*/ 230152 w 251211"/>
                <a:gd name="connsiteY21" fmla="*/ 128121 h 173697"/>
                <a:gd name="connsiteX22" fmla="*/ 222685 w 251211"/>
                <a:gd name="connsiteY22" fmla="*/ 172993 h 173697"/>
                <a:gd name="connsiteX23" fmla="*/ 206978 w 251211"/>
                <a:gd name="connsiteY23" fmla="*/ 169126 h 173697"/>
                <a:gd name="connsiteX24" fmla="*/ 187547 w 251211"/>
                <a:gd name="connsiteY24" fmla="*/ 155677 h 173697"/>
                <a:gd name="connsiteX25" fmla="*/ 156105 w 251211"/>
                <a:gd name="connsiteY25" fmla="*/ 164287 h 173697"/>
                <a:gd name="connsiteX26" fmla="*/ 142856 w 251211"/>
                <a:gd name="connsiteY26" fmla="*/ 173698 h 173697"/>
                <a:gd name="connsiteX27" fmla="*/ 103641 w 251211"/>
                <a:gd name="connsiteY27" fmla="*/ 171755 h 173697"/>
                <a:gd name="connsiteX28" fmla="*/ 83115 w 251211"/>
                <a:gd name="connsiteY28" fmla="*/ 166002 h 173697"/>
                <a:gd name="connsiteX29" fmla="*/ 72771 w 251211"/>
                <a:gd name="connsiteY29" fmla="*/ 168707 h 173697"/>
                <a:gd name="connsiteX30" fmla="*/ 65084 w 251211"/>
                <a:gd name="connsiteY30" fmla="*/ 153486 h 173697"/>
                <a:gd name="connsiteX31" fmla="*/ 60198 w 251211"/>
                <a:gd name="connsiteY31" fmla="*/ 146999 h 173697"/>
                <a:gd name="connsiteX32" fmla="*/ 66389 w 251211"/>
                <a:gd name="connsiteY32" fmla="*/ 140703 h 173697"/>
                <a:gd name="connsiteX33" fmla="*/ 59798 w 251211"/>
                <a:gd name="connsiteY33" fmla="*/ 136055 h 173697"/>
                <a:gd name="connsiteX34" fmla="*/ 51415 w 251211"/>
                <a:gd name="connsiteY34" fmla="*/ 144418 h 173697"/>
                <a:gd name="connsiteX35" fmla="*/ 35843 w 251211"/>
                <a:gd name="connsiteY35" fmla="*/ 133560 h 173697"/>
                <a:gd name="connsiteX36" fmla="*/ 33747 w 251211"/>
                <a:gd name="connsiteY36" fmla="*/ 118053 h 173697"/>
                <a:gd name="connsiteX37" fmla="*/ 17469 w 251211"/>
                <a:gd name="connsiteY37" fmla="*/ 109147 h 173697"/>
                <a:gd name="connsiteX38" fmla="*/ 14478 w 251211"/>
                <a:gd name="connsiteY38" fmla="*/ 97050 h 173697"/>
                <a:gd name="connsiteX39" fmla="*/ 0 w 251211"/>
                <a:gd name="connsiteY39" fmla="*/ 82010 h 173697"/>
                <a:gd name="connsiteX40" fmla="*/ 21412 w 251211"/>
                <a:gd name="connsiteY40" fmla="*/ 74752 h 173697"/>
                <a:gd name="connsiteX41" fmla="*/ 37566 w 251211"/>
                <a:gd name="connsiteY41" fmla="*/ 48454 h 173697"/>
                <a:gd name="connsiteX42" fmla="*/ 50196 w 251211"/>
                <a:gd name="connsiteY42" fmla="*/ 21803 h 1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1211" h="173697">
                  <a:moveTo>
                    <a:pt x="66513" y="13497"/>
                  </a:moveTo>
                  <a:lnTo>
                    <a:pt x="78048" y="4972"/>
                  </a:lnTo>
                  <a:lnTo>
                    <a:pt x="94564" y="9392"/>
                  </a:lnTo>
                  <a:lnTo>
                    <a:pt x="111690" y="9535"/>
                  </a:lnTo>
                  <a:lnTo>
                    <a:pt x="124091" y="19231"/>
                  </a:lnTo>
                  <a:lnTo>
                    <a:pt x="133207" y="13145"/>
                  </a:lnTo>
                  <a:lnTo>
                    <a:pt x="152914" y="9325"/>
                  </a:lnTo>
                  <a:lnTo>
                    <a:pt x="159639" y="0"/>
                  </a:lnTo>
                  <a:lnTo>
                    <a:pt x="170907" y="10"/>
                  </a:lnTo>
                  <a:lnTo>
                    <a:pt x="179041" y="3905"/>
                  </a:lnTo>
                  <a:lnTo>
                    <a:pt x="187318" y="15697"/>
                  </a:lnTo>
                  <a:lnTo>
                    <a:pt x="195786" y="32347"/>
                  </a:lnTo>
                  <a:lnTo>
                    <a:pt x="211198" y="55607"/>
                  </a:lnTo>
                  <a:lnTo>
                    <a:pt x="212045" y="72609"/>
                  </a:lnTo>
                  <a:lnTo>
                    <a:pt x="209235" y="89030"/>
                  </a:lnTo>
                  <a:lnTo>
                    <a:pt x="214017" y="106423"/>
                  </a:lnTo>
                  <a:lnTo>
                    <a:pt x="225933" y="113405"/>
                  </a:lnTo>
                  <a:lnTo>
                    <a:pt x="238477" y="107309"/>
                  </a:lnTo>
                  <a:lnTo>
                    <a:pt x="250593" y="113814"/>
                  </a:lnTo>
                  <a:lnTo>
                    <a:pt x="251212" y="123549"/>
                  </a:lnTo>
                  <a:lnTo>
                    <a:pt x="238267" y="131636"/>
                  </a:lnTo>
                  <a:lnTo>
                    <a:pt x="230152" y="128121"/>
                  </a:lnTo>
                  <a:lnTo>
                    <a:pt x="222685" y="172993"/>
                  </a:lnTo>
                  <a:lnTo>
                    <a:pt x="206978" y="169126"/>
                  </a:lnTo>
                  <a:lnTo>
                    <a:pt x="187547" y="155677"/>
                  </a:lnTo>
                  <a:lnTo>
                    <a:pt x="156105" y="164287"/>
                  </a:lnTo>
                  <a:lnTo>
                    <a:pt x="142856" y="173698"/>
                  </a:lnTo>
                  <a:lnTo>
                    <a:pt x="103641" y="171755"/>
                  </a:lnTo>
                  <a:lnTo>
                    <a:pt x="83115" y="166002"/>
                  </a:lnTo>
                  <a:lnTo>
                    <a:pt x="72771" y="168707"/>
                  </a:lnTo>
                  <a:lnTo>
                    <a:pt x="65084" y="153486"/>
                  </a:lnTo>
                  <a:lnTo>
                    <a:pt x="60198" y="146999"/>
                  </a:lnTo>
                  <a:lnTo>
                    <a:pt x="66389" y="140703"/>
                  </a:lnTo>
                  <a:lnTo>
                    <a:pt x="59798" y="136055"/>
                  </a:lnTo>
                  <a:lnTo>
                    <a:pt x="51415" y="144418"/>
                  </a:lnTo>
                  <a:lnTo>
                    <a:pt x="35843" y="133560"/>
                  </a:lnTo>
                  <a:lnTo>
                    <a:pt x="33747" y="118053"/>
                  </a:lnTo>
                  <a:lnTo>
                    <a:pt x="17469" y="109147"/>
                  </a:lnTo>
                  <a:lnTo>
                    <a:pt x="14478" y="97050"/>
                  </a:lnTo>
                  <a:lnTo>
                    <a:pt x="0" y="82010"/>
                  </a:lnTo>
                  <a:lnTo>
                    <a:pt x="21412" y="74752"/>
                  </a:lnTo>
                  <a:lnTo>
                    <a:pt x="37566" y="48454"/>
                  </a:lnTo>
                  <a:lnTo>
                    <a:pt x="50196" y="2180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2CDE6ACC-B5A2-A747-8890-FD141F731756}"/>
                </a:ext>
              </a:extLst>
            </p:cNvPr>
            <p:cNvSpPr/>
            <p:nvPr/>
          </p:nvSpPr>
          <p:spPr>
            <a:xfrm>
              <a:off x="8744416" y="4075509"/>
              <a:ext cx="110994" cy="145875"/>
            </a:xfrm>
            <a:custGeom>
              <a:avLst/>
              <a:gdLst>
                <a:gd name="connsiteX0" fmla="*/ 54597 w 110994"/>
                <a:gd name="connsiteY0" fmla="*/ 28842 h 145875"/>
                <a:gd name="connsiteX1" fmla="*/ 70875 w 110994"/>
                <a:gd name="connsiteY1" fmla="*/ 37748 h 145875"/>
                <a:gd name="connsiteX2" fmla="*/ 72971 w 110994"/>
                <a:gd name="connsiteY2" fmla="*/ 53254 h 145875"/>
                <a:gd name="connsiteX3" fmla="*/ 88544 w 110994"/>
                <a:gd name="connsiteY3" fmla="*/ 64113 h 145875"/>
                <a:gd name="connsiteX4" fmla="*/ 96926 w 110994"/>
                <a:gd name="connsiteY4" fmla="*/ 55750 h 145875"/>
                <a:gd name="connsiteX5" fmla="*/ 103518 w 110994"/>
                <a:gd name="connsiteY5" fmla="*/ 60398 h 145875"/>
                <a:gd name="connsiteX6" fmla="*/ 97327 w 110994"/>
                <a:gd name="connsiteY6" fmla="*/ 66694 h 145875"/>
                <a:gd name="connsiteX7" fmla="*/ 102213 w 110994"/>
                <a:gd name="connsiteY7" fmla="*/ 73181 h 145875"/>
                <a:gd name="connsiteX8" fmla="*/ 95621 w 110994"/>
                <a:gd name="connsiteY8" fmla="*/ 81591 h 145875"/>
                <a:gd name="connsiteX9" fmla="*/ 98022 w 110994"/>
                <a:gd name="connsiteY9" fmla="*/ 95069 h 145875"/>
                <a:gd name="connsiteX10" fmla="*/ 110995 w 110994"/>
                <a:gd name="connsiteY10" fmla="*/ 110890 h 145875"/>
                <a:gd name="connsiteX11" fmla="*/ 100812 w 110994"/>
                <a:gd name="connsiteY11" fmla="*/ 122272 h 145875"/>
                <a:gd name="connsiteX12" fmla="*/ 96326 w 110994"/>
                <a:gd name="connsiteY12" fmla="*/ 133798 h 145875"/>
                <a:gd name="connsiteX13" fmla="*/ 99222 w 110994"/>
                <a:gd name="connsiteY13" fmla="*/ 138093 h 145875"/>
                <a:gd name="connsiteX14" fmla="*/ 94831 w 110994"/>
                <a:gd name="connsiteY14" fmla="*/ 143180 h 145875"/>
                <a:gd name="connsiteX15" fmla="*/ 82448 w 110994"/>
                <a:gd name="connsiteY15" fmla="*/ 143780 h 145875"/>
                <a:gd name="connsiteX16" fmla="*/ 73352 w 110994"/>
                <a:gd name="connsiteY16" fmla="*/ 145875 h 145875"/>
                <a:gd name="connsiteX17" fmla="*/ 72466 w 110994"/>
                <a:gd name="connsiteY17" fmla="*/ 143180 h 145875"/>
                <a:gd name="connsiteX18" fmla="*/ 75666 w 110994"/>
                <a:gd name="connsiteY18" fmla="*/ 138894 h 145875"/>
                <a:gd name="connsiteX19" fmla="*/ 78657 w 110994"/>
                <a:gd name="connsiteY19" fmla="*/ 130092 h 145875"/>
                <a:gd name="connsiteX20" fmla="*/ 74866 w 110994"/>
                <a:gd name="connsiteY20" fmla="*/ 130292 h 145875"/>
                <a:gd name="connsiteX21" fmla="*/ 69675 w 110994"/>
                <a:gd name="connsiteY21" fmla="*/ 123577 h 145875"/>
                <a:gd name="connsiteX22" fmla="*/ 65284 w 110994"/>
                <a:gd name="connsiteY22" fmla="*/ 121863 h 145875"/>
                <a:gd name="connsiteX23" fmla="*/ 61789 w 110994"/>
                <a:gd name="connsiteY23" fmla="*/ 116081 h 145875"/>
                <a:gd name="connsiteX24" fmla="*/ 56798 w 110994"/>
                <a:gd name="connsiteY24" fmla="*/ 113814 h 145875"/>
                <a:gd name="connsiteX25" fmla="*/ 53007 w 110994"/>
                <a:gd name="connsiteY25" fmla="*/ 108661 h 145875"/>
                <a:gd name="connsiteX26" fmla="*/ 48216 w 110994"/>
                <a:gd name="connsiteY26" fmla="*/ 110680 h 145875"/>
                <a:gd name="connsiteX27" fmla="*/ 44520 w 110994"/>
                <a:gd name="connsiteY27" fmla="*/ 122777 h 145875"/>
                <a:gd name="connsiteX28" fmla="*/ 38128 w 110994"/>
                <a:gd name="connsiteY28" fmla="*/ 125387 h 145875"/>
                <a:gd name="connsiteX29" fmla="*/ 40329 w 110994"/>
                <a:gd name="connsiteY29" fmla="*/ 122272 h 145875"/>
                <a:gd name="connsiteX30" fmla="*/ 30146 w 110994"/>
                <a:gd name="connsiteY30" fmla="*/ 114719 h 145875"/>
                <a:gd name="connsiteX31" fmla="*/ 21364 w 110994"/>
                <a:gd name="connsiteY31" fmla="*/ 110785 h 145875"/>
                <a:gd name="connsiteX32" fmla="*/ 17469 w 110994"/>
                <a:gd name="connsiteY32" fmla="*/ 105728 h 145875"/>
                <a:gd name="connsiteX33" fmla="*/ 10382 w 110994"/>
                <a:gd name="connsiteY33" fmla="*/ 99431 h 145875"/>
                <a:gd name="connsiteX34" fmla="*/ 16669 w 110994"/>
                <a:gd name="connsiteY34" fmla="*/ 97812 h 145875"/>
                <a:gd name="connsiteX35" fmla="*/ 20564 w 110994"/>
                <a:gd name="connsiteY35" fmla="*/ 80467 h 145875"/>
                <a:gd name="connsiteX36" fmla="*/ 7687 w 110994"/>
                <a:gd name="connsiteY36" fmla="*/ 66180 h 145875"/>
                <a:gd name="connsiteX37" fmla="*/ 14373 w 110994"/>
                <a:gd name="connsiteY37" fmla="*/ 49730 h 145875"/>
                <a:gd name="connsiteX38" fmla="*/ 4696 w 110994"/>
                <a:gd name="connsiteY38" fmla="*/ 49825 h 145875"/>
                <a:gd name="connsiteX39" fmla="*/ 14973 w 110994"/>
                <a:gd name="connsiteY39" fmla="*/ 35652 h 145875"/>
                <a:gd name="connsiteX40" fmla="*/ 6486 w 110994"/>
                <a:gd name="connsiteY40" fmla="*/ 24851 h 145875"/>
                <a:gd name="connsiteX41" fmla="*/ 0 w 110994"/>
                <a:gd name="connsiteY41" fmla="*/ 10087 h 145875"/>
                <a:gd name="connsiteX42" fmla="*/ 20460 w 110994"/>
                <a:gd name="connsiteY42" fmla="*/ 0 h 145875"/>
                <a:gd name="connsiteX43" fmla="*/ 37129 w 110994"/>
                <a:gd name="connsiteY43" fmla="*/ 1705 h 145875"/>
                <a:gd name="connsiteX44" fmla="*/ 51606 w 110994"/>
                <a:gd name="connsiteY44" fmla="*/ 16745 h 14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10994" h="145875">
                  <a:moveTo>
                    <a:pt x="54597" y="28842"/>
                  </a:moveTo>
                  <a:lnTo>
                    <a:pt x="70875" y="37748"/>
                  </a:lnTo>
                  <a:lnTo>
                    <a:pt x="72971" y="53254"/>
                  </a:lnTo>
                  <a:lnTo>
                    <a:pt x="88544" y="64113"/>
                  </a:lnTo>
                  <a:lnTo>
                    <a:pt x="96926" y="55750"/>
                  </a:lnTo>
                  <a:lnTo>
                    <a:pt x="103518" y="60398"/>
                  </a:lnTo>
                  <a:lnTo>
                    <a:pt x="97327" y="66694"/>
                  </a:lnTo>
                  <a:lnTo>
                    <a:pt x="102213" y="73181"/>
                  </a:lnTo>
                  <a:lnTo>
                    <a:pt x="95621" y="81591"/>
                  </a:lnTo>
                  <a:lnTo>
                    <a:pt x="98022" y="95069"/>
                  </a:lnTo>
                  <a:lnTo>
                    <a:pt x="110995" y="110890"/>
                  </a:lnTo>
                  <a:lnTo>
                    <a:pt x="100812" y="122272"/>
                  </a:lnTo>
                  <a:lnTo>
                    <a:pt x="96326" y="133798"/>
                  </a:lnTo>
                  <a:lnTo>
                    <a:pt x="99222" y="138093"/>
                  </a:lnTo>
                  <a:lnTo>
                    <a:pt x="94831" y="143180"/>
                  </a:lnTo>
                  <a:lnTo>
                    <a:pt x="82448" y="143780"/>
                  </a:lnTo>
                  <a:lnTo>
                    <a:pt x="73352" y="145875"/>
                  </a:lnTo>
                  <a:lnTo>
                    <a:pt x="72466" y="143180"/>
                  </a:lnTo>
                  <a:lnTo>
                    <a:pt x="75666" y="138894"/>
                  </a:lnTo>
                  <a:lnTo>
                    <a:pt x="78657" y="130092"/>
                  </a:lnTo>
                  <a:lnTo>
                    <a:pt x="74866" y="130292"/>
                  </a:lnTo>
                  <a:lnTo>
                    <a:pt x="69675" y="123577"/>
                  </a:lnTo>
                  <a:lnTo>
                    <a:pt x="65284" y="121863"/>
                  </a:lnTo>
                  <a:lnTo>
                    <a:pt x="61789" y="116081"/>
                  </a:lnTo>
                  <a:lnTo>
                    <a:pt x="56798" y="113814"/>
                  </a:lnTo>
                  <a:lnTo>
                    <a:pt x="53007" y="108661"/>
                  </a:lnTo>
                  <a:lnTo>
                    <a:pt x="48216" y="110680"/>
                  </a:lnTo>
                  <a:lnTo>
                    <a:pt x="44520" y="122777"/>
                  </a:lnTo>
                  <a:lnTo>
                    <a:pt x="38128" y="125387"/>
                  </a:lnTo>
                  <a:lnTo>
                    <a:pt x="40329" y="122272"/>
                  </a:lnTo>
                  <a:lnTo>
                    <a:pt x="30146" y="114719"/>
                  </a:lnTo>
                  <a:lnTo>
                    <a:pt x="21364" y="110785"/>
                  </a:lnTo>
                  <a:lnTo>
                    <a:pt x="17469" y="105728"/>
                  </a:lnTo>
                  <a:lnTo>
                    <a:pt x="10382" y="99431"/>
                  </a:lnTo>
                  <a:lnTo>
                    <a:pt x="16669" y="97812"/>
                  </a:lnTo>
                  <a:lnTo>
                    <a:pt x="20564" y="80467"/>
                  </a:lnTo>
                  <a:lnTo>
                    <a:pt x="7687" y="66180"/>
                  </a:lnTo>
                  <a:lnTo>
                    <a:pt x="14373" y="49730"/>
                  </a:lnTo>
                  <a:lnTo>
                    <a:pt x="4696" y="49825"/>
                  </a:lnTo>
                  <a:lnTo>
                    <a:pt x="14973" y="35652"/>
                  </a:lnTo>
                  <a:lnTo>
                    <a:pt x="6486" y="24851"/>
                  </a:lnTo>
                  <a:lnTo>
                    <a:pt x="0" y="10087"/>
                  </a:lnTo>
                  <a:lnTo>
                    <a:pt x="20460" y="0"/>
                  </a:lnTo>
                  <a:lnTo>
                    <a:pt x="37129" y="1705"/>
                  </a:lnTo>
                  <a:lnTo>
                    <a:pt x="51606" y="1674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79D11214-313A-5D44-988A-9B2B4D203C7C}"/>
                </a:ext>
              </a:extLst>
            </p:cNvPr>
            <p:cNvSpPr/>
            <p:nvPr/>
          </p:nvSpPr>
          <p:spPr>
            <a:xfrm>
              <a:off x="8766610" y="1538420"/>
              <a:ext cx="4551911" cy="2721921"/>
            </a:xfrm>
            <a:custGeom>
              <a:avLst/>
              <a:gdLst>
                <a:gd name="connsiteX0" fmla="*/ 4551912 w 4551911"/>
                <a:gd name="connsiteY0" fmla="*/ 1564386 h 2721921"/>
                <a:gd name="connsiteX1" fmla="*/ 4525432 w 4551911"/>
                <a:gd name="connsiteY1" fmla="*/ 1592704 h 2721921"/>
                <a:gd name="connsiteX2" fmla="*/ 4481617 w 4551911"/>
                <a:gd name="connsiteY2" fmla="*/ 1599352 h 2721921"/>
                <a:gd name="connsiteX3" fmla="*/ 4480951 w 4551911"/>
                <a:gd name="connsiteY3" fmla="*/ 1660912 h 2721921"/>
                <a:gd name="connsiteX4" fmla="*/ 4470273 w 4551911"/>
                <a:gd name="connsiteY4" fmla="*/ 1673743 h 2721921"/>
                <a:gd name="connsiteX5" fmla="*/ 4445270 w 4551911"/>
                <a:gd name="connsiteY5" fmla="*/ 1671904 h 2721921"/>
                <a:gd name="connsiteX6" fmla="*/ 4424905 w 4551911"/>
                <a:gd name="connsiteY6" fmla="*/ 1650340 h 2721921"/>
                <a:gd name="connsiteX7" fmla="*/ 4389396 w 4551911"/>
                <a:gd name="connsiteY7" fmla="*/ 1632080 h 2721921"/>
                <a:gd name="connsiteX8" fmla="*/ 4383424 w 4551911"/>
                <a:gd name="connsiteY8" fmla="*/ 1604553 h 2721921"/>
                <a:gd name="connsiteX9" fmla="*/ 4356297 w 4551911"/>
                <a:gd name="connsiteY9" fmla="*/ 1594056 h 2721921"/>
                <a:gd name="connsiteX10" fmla="*/ 4325931 w 4551911"/>
                <a:gd name="connsiteY10" fmla="*/ 1602391 h 2721921"/>
                <a:gd name="connsiteX11" fmla="*/ 4311424 w 4551911"/>
                <a:gd name="connsiteY11" fmla="*/ 1579826 h 2721921"/>
                <a:gd name="connsiteX12" fmla="*/ 4317225 w 4551911"/>
                <a:gd name="connsiteY12" fmla="*/ 1555518 h 2721921"/>
                <a:gd name="connsiteX13" fmla="*/ 4285240 w 4551911"/>
                <a:gd name="connsiteY13" fmla="*/ 1571092 h 2721921"/>
                <a:gd name="connsiteX14" fmla="*/ 4297290 w 4551911"/>
                <a:gd name="connsiteY14" fmla="*/ 1601514 h 2721921"/>
                <a:gd name="connsiteX15" fmla="*/ 4282135 w 4551911"/>
                <a:gd name="connsiteY15" fmla="*/ 1628499 h 2721921"/>
                <a:gd name="connsiteX16" fmla="*/ 4281935 w 4551911"/>
                <a:gd name="connsiteY16" fmla="*/ 1628842 h 2721921"/>
                <a:gd name="connsiteX17" fmla="*/ 4247607 w 4551911"/>
                <a:gd name="connsiteY17" fmla="*/ 1656321 h 2721921"/>
                <a:gd name="connsiteX18" fmla="*/ 4212993 w 4551911"/>
                <a:gd name="connsiteY18" fmla="*/ 1651768 h 2721921"/>
                <a:gd name="connsiteX19" fmla="*/ 4237082 w 4551911"/>
                <a:gd name="connsiteY19" fmla="*/ 1684553 h 2721921"/>
                <a:gd name="connsiteX20" fmla="*/ 4252979 w 4551911"/>
                <a:gd name="connsiteY20" fmla="*/ 1734093 h 2721921"/>
                <a:gd name="connsiteX21" fmla="*/ 4265314 w 4551911"/>
                <a:gd name="connsiteY21" fmla="*/ 1749981 h 2721921"/>
                <a:gd name="connsiteX22" fmla="*/ 4268409 w 4551911"/>
                <a:gd name="connsiteY22" fmla="*/ 1774098 h 2721921"/>
                <a:gd name="connsiteX23" fmla="*/ 4261513 w 4551911"/>
                <a:gd name="connsiteY23" fmla="*/ 1789357 h 2721921"/>
                <a:gd name="connsiteX24" fmla="*/ 4211736 w 4551911"/>
                <a:gd name="connsiteY24" fmla="*/ 1776813 h 2721921"/>
                <a:gd name="connsiteX25" fmla="*/ 4137088 w 4551911"/>
                <a:gd name="connsiteY25" fmla="*/ 1819780 h 2721921"/>
                <a:gd name="connsiteX26" fmla="*/ 4113343 w 4551911"/>
                <a:gd name="connsiteY26" fmla="*/ 1826333 h 2721921"/>
                <a:gd name="connsiteX27" fmla="*/ 4072480 w 4551911"/>
                <a:gd name="connsiteY27" fmla="*/ 1865347 h 2721921"/>
                <a:gd name="connsiteX28" fmla="*/ 4033714 w 4551911"/>
                <a:gd name="connsiteY28" fmla="*/ 1898733 h 2721921"/>
                <a:gd name="connsiteX29" fmla="*/ 4023903 w 4551911"/>
                <a:gd name="connsiteY29" fmla="*/ 1923050 h 2721921"/>
                <a:gd name="connsiteX30" fmla="*/ 3985698 w 4551911"/>
                <a:gd name="connsiteY30" fmla="*/ 1885902 h 2721921"/>
                <a:gd name="connsiteX31" fmla="*/ 3916108 w 4551911"/>
                <a:gd name="connsiteY31" fmla="*/ 1927993 h 2721921"/>
                <a:gd name="connsiteX32" fmla="*/ 3903964 w 4551911"/>
                <a:gd name="connsiteY32" fmla="*/ 1908201 h 2721921"/>
                <a:gd name="connsiteX33" fmla="*/ 3878237 w 4551911"/>
                <a:gd name="connsiteY33" fmla="*/ 1931003 h 2721921"/>
                <a:gd name="connsiteX34" fmla="*/ 3842518 w 4551911"/>
                <a:gd name="connsiteY34" fmla="*/ 1923736 h 2721921"/>
                <a:gd name="connsiteX35" fmla="*/ 3833917 w 4551911"/>
                <a:gd name="connsiteY35" fmla="*/ 1958321 h 2721921"/>
                <a:gd name="connsiteX36" fmla="*/ 3801875 w 4551911"/>
                <a:gd name="connsiteY36" fmla="*/ 2008022 h 2721921"/>
                <a:gd name="connsiteX37" fmla="*/ 3802837 w 4551911"/>
                <a:gd name="connsiteY37" fmla="*/ 2028377 h 2721921"/>
                <a:gd name="connsiteX38" fmla="*/ 3833250 w 4551911"/>
                <a:gd name="connsiteY38" fmla="*/ 2039560 h 2721921"/>
                <a:gd name="connsiteX39" fmla="*/ 3829669 w 4551911"/>
                <a:gd name="connsiteY39" fmla="*/ 2110597 h 2721921"/>
                <a:gd name="connsiteX40" fmla="*/ 3804875 w 4551911"/>
                <a:gd name="connsiteY40" fmla="*/ 2112369 h 2721921"/>
                <a:gd name="connsiteX41" fmla="*/ 3793436 w 4551911"/>
                <a:gd name="connsiteY41" fmla="*/ 2151936 h 2721921"/>
                <a:gd name="connsiteX42" fmla="*/ 3804552 w 4551911"/>
                <a:gd name="connsiteY42" fmla="*/ 2171976 h 2721921"/>
                <a:gd name="connsiteX43" fmla="*/ 3757850 w 4551911"/>
                <a:gd name="connsiteY43" fmla="*/ 2195475 h 2721921"/>
                <a:gd name="connsiteX44" fmla="*/ 3748583 w 4551911"/>
                <a:gd name="connsiteY44" fmla="*/ 2246957 h 2721921"/>
                <a:gd name="connsiteX45" fmla="*/ 3708759 w 4551911"/>
                <a:gd name="connsiteY45" fmla="*/ 2257768 h 2721921"/>
                <a:gd name="connsiteX46" fmla="*/ 3700757 w 4551911"/>
                <a:gd name="connsiteY46" fmla="*/ 2302183 h 2721921"/>
                <a:gd name="connsiteX47" fmla="*/ 3662257 w 4551911"/>
                <a:gd name="connsiteY47" fmla="*/ 2342026 h 2721921"/>
                <a:gd name="connsiteX48" fmla="*/ 3652389 w 4551911"/>
                <a:gd name="connsiteY48" fmla="*/ 2312642 h 2721921"/>
                <a:gd name="connsiteX49" fmla="*/ 3640950 w 4551911"/>
                <a:gd name="connsiteY49" fmla="*/ 2248891 h 2721921"/>
                <a:gd name="connsiteX50" fmla="*/ 3626053 w 4551911"/>
                <a:gd name="connsiteY50" fmla="*/ 2147478 h 2721921"/>
                <a:gd name="connsiteX51" fmla="*/ 3638893 w 4551911"/>
                <a:gd name="connsiteY51" fmla="*/ 2081241 h 2721921"/>
                <a:gd name="connsiteX52" fmla="*/ 3661420 w 4551911"/>
                <a:gd name="connsiteY52" fmla="*/ 2051990 h 2721921"/>
                <a:gd name="connsiteX53" fmla="*/ 3662810 w 4551911"/>
                <a:gd name="connsiteY53" fmla="*/ 2028739 h 2721921"/>
                <a:gd name="connsiteX54" fmla="*/ 3704311 w 4551911"/>
                <a:gd name="connsiteY54" fmla="*/ 2017500 h 2721921"/>
                <a:gd name="connsiteX55" fmla="*/ 3752021 w 4551911"/>
                <a:gd name="connsiteY55" fmla="*/ 1952911 h 2721921"/>
                <a:gd name="connsiteX56" fmla="*/ 3797989 w 4551911"/>
                <a:gd name="connsiteY56" fmla="*/ 1898361 h 2721921"/>
                <a:gd name="connsiteX57" fmla="*/ 3845995 w 4551911"/>
                <a:gd name="connsiteY57" fmla="*/ 1854832 h 2721921"/>
                <a:gd name="connsiteX58" fmla="*/ 3867464 w 4551911"/>
                <a:gd name="connsiteY58" fmla="*/ 1775146 h 2721921"/>
                <a:gd name="connsiteX59" fmla="*/ 3835022 w 4551911"/>
                <a:gd name="connsiteY59" fmla="*/ 1780013 h 2721921"/>
                <a:gd name="connsiteX60" fmla="*/ 3818972 w 4551911"/>
                <a:gd name="connsiteY60" fmla="*/ 1826895 h 2721921"/>
                <a:gd name="connsiteX61" fmla="*/ 3751240 w 4551911"/>
                <a:gd name="connsiteY61" fmla="*/ 1887484 h 2721921"/>
                <a:gd name="connsiteX62" fmla="*/ 3729361 w 4551911"/>
                <a:gd name="connsiteY62" fmla="*/ 1819494 h 2721921"/>
                <a:gd name="connsiteX63" fmla="*/ 3660419 w 4551911"/>
                <a:gd name="connsiteY63" fmla="*/ 1838535 h 2721921"/>
                <a:gd name="connsiteX64" fmla="*/ 3593573 w 4551911"/>
                <a:gd name="connsiteY64" fmla="*/ 1929594 h 2721921"/>
                <a:gd name="connsiteX65" fmla="*/ 3615623 w 4551911"/>
                <a:gd name="connsiteY65" fmla="*/ 1961759 h 2721921"/>
                <a:gd name="connsiteX66" fmla="*/ 3556016 w 4551911"/>
                <a:gd name="connsiteY66" fmla="*/ 1975275 h 2721921"/>
                <a:gd name="connsiteX67" fmla="*/ 3514725 w 4551911"/>
                <a:gd name="connsiteY67" fmla="*/ 1980581 h 2721921"/>
                <a:gd name="connsiteX68" fmla="*/ 3516658 w 4551911"/>
                <a:gd name="connsiteY68" fmla="*/ 1942995 h 2721921"/>
                <a:gd name="connsiteX69" fmla="*/ 3475148 w 4551911"/>
                <a:gd name="connsiteY69" fmla="*/ 1935004 h 2721921"/>
                <a:gd name="connsiteX70" fmla="*/ 3442059 w 4551911"/>
                <a:gd name="connsiteY70" fmla="*/ 1960740 h 2721921"/>
                <a:gd name="connsiteX71" fmla="*/ 3360401 w 4551911"/>
                <a:gd name="connsiteY71" fmla="*/ 1951777 h 2721921"/>
                <a:gd name="connsiteX72" fmla="*/ 3272552 w 4551911"/>
                <a:gd name="connsiteY72" fmla="*/ 1967208 h 2721921"/>
                <a:gd name="connsiteX73" fmla="*/ 3186036 w 4551911"/>
                <a:gd name="connsiteY73" fmla="*/ 2065601 h 2721921"/>
                <a:gd name="connsiteX74" fmla="*/ 3083690 w 4551911"/>
                <a:gd name="connsiteY74" fmla="*/ 2177777 h 2721921"/>
                <a:gd name="connsiteX75" fmla="*/ 3125762 w 4551911"/>
                <a:gd name="connsiteY75" fmla="*/ 2183587 h 2721921"/>
                <a:gd name="connsiteX76" fmla="*/ 3138897 w 4551911"/>
                <a:gd name="connsiteY76" fmla="*/ 2212172 h 2721921"/>
                <a:gd name="connsiteX77" fmla="*/ 3164843 w 4551911"/>
                <a:gd name="connsiteY77" fmla="*/ 2222221 h 2721921"/>
                <a:gd name="connsiteX78" fmla="*/ 3181931 w 4551911"/>
                <a:gd name="connsiteY78" fmla="*/ 2199570 h 2721921"/>
                <a:gd name="connsiteX79" fmla="*/ 3211230 w 4551911"/>
                <a:gd name="connsiteY79" fmla="*/ 2202533 h 2721921"/>
                <a:gd name="connsiteX80" fmla="*/ 3249787 w 4551911"/>
                <a:gd name="connsiteY80" fmla="*/ 2251977 h 2721921"/>
                <a:gd name="connsiteX81" fmla="*/ 3250692 w 4551911"/>
                <a:gd name="connsiteY81" fmla="*/ 2289353 h 2721921"/>
                <a:gd name="connsiteX82" fmla="*/ 3229823 w 4551911"/>
                <a:gd name="connsiteY82" fmla="*/ 2332330 h 2721921"/>
                <a:gd name="connsiteX83" fmla="*/ 3227565 w 4551911"/>
                <a:gd name="connsiteY83" fmla="*/ 2382488 h 2721921"/>
                <a:gd name="connsiteX84" fmla="*/ 3215516 w 4551911"/>
                <a:gd name="connsiteY84" fmla="*/ 2447716 h 2721921"/>
                <a:gd name="connsiteX85" fmla="*/ 3175263 w 4551911"/>
                <a:gd name="connsiteY85" fmla="*/ 2504989 h 2721921"/>
                <a:gd name="connsiteX86" fmla="*/ 3166320 w 4551911"/>
                <a:gd name="connsiteY86" fmla="*/ 2531821 h 2721921"/>
                <a:gd name="connsiteX87" fmla="*/ 3130067 w 4551911"/>
                <a:gd name="connsiteY87" fmla="*/ 2576227 h 2721921"/>
                <a:gd name="connsiteX88" fmla="*/ 3094091 w 4551911"/>
                <a:gd name="connsiteY88" fmla="*/ 2619356 h 2721921"/>
                <a:gd name="connsiteX89" fmla="*/ 3076841 w 4551911"/>
                <a:gd name="connsiteY89" fmla="*/ 2641102 h 2721921"/>
                <a:gd name="connsiteX90" fmla="*/ 3041256 w 4551911"/>
                <a:gd name="connsiteY90" fmla="*/ 2662485 h 2721921"/>
                <a:gd name="connsiteX91" fmla="*/ 3024406 w 4551911"/>
                <a:gd name="connsiteY91" fmla="*/ 2662952 h 2721921"/>
                <a:gd name="connsiteX92" fmla="*/ 3007633 w 4551911"/>
                <a:gd name="connsiteY92" fmla="*/ 2645254 h 2721921"/>
                <a:gd name="connsiteX93" fmla="*/ 2971781 w 4551911"/>
                <a:gd name="connsiteY93" fmla="*/ 2671848 h 2721921"/>
                <a:gd name="connsiteX94" fmla="*/ 2967609 w 4551911"/>
                <a:gd name="connsiteY94" fmla="*/ 2683831 h 2721921"/>
                <a:gd name="connsiteX95" fmla="*/ 2963866 w 4551911"/>
                <a:gd name="connsiteY95" fmla="*/ 2677535 h 2721921"/>
                <a:gd name="connsiteX96" fmla="*/ 2963704 w 4551911"/>
                <a:gd name="connsiteY96" fmla="*/ 2659161 h 2721921"/>
                <a:gd name="connsiteX97" fmla="*/ 2977343 w 4551911"/>
                <a:gd name="connsiteY97" fmla="*/ 2658180 h 2721921"/>
                <a:gd name="connsiteX98" fmla="*/ 2981191 w 4551911"/>
                <a:gd name="connsiteY98" fmla="*/ 2614813 h 2721921"/>
                <a:gd name="connsiteX99" fmla="*/ 2974152 w 4551911"/>
                <a:gd name="connsiteY99" fmla="*/ 2582828 h 2721921"/>
                <a:gd name="connsiteX100" fmla="*/ 2997079 w 4551911"/>
                <a:gd name="connsiteY100" fmla="*/ 2569502 h 2721921"/>
                <a:gd name="connsiteX101" fmla="*/ 3029483 w 4551911"/>
                <a:gd name="connsiteY101" fmla="*/ 2576198 h 2721921"/>
                <a:gd name="connsiteX102" fmla="*/ 3047447 w 4551911"/>
                <a:gd name="connsiteY102" fmla="*/ 2539165 h 2721921"/>
                <a:gd name="connsiteX103" fmla="*/ 3056601 w 4551911"/>
                <a:gd name="connsiteY103" fmla="*/ 2496665 h 2721921"/>
                <a:gd name="connsiteX104" fmla="*/ 3066973 w 4551911"/>
                <a:gd name="connsiteY104" fmla="*/ 2482272 h 2721921"/>
                <a:gd name="connsiteX105" fmla="*/ 3081013 w 4551911"/>
                <a:gd name="connsiteY105" fmla="*/ 2446449 h 2721921"/>
                <a:gd name="connsiteX106" fmla="*/ 3036875 w 4551911"/>
                <a:gd name="connsiteY106" fmla="*/ 2458250 h 2721921"/>
                <a:gd name="connsiteX107" fmla="*/ 3013720 w 4551911"/>
                <a:gd name="connsiteY107" fmla="*/ 2473938 h 2721921"/>
                <a:gd name="connsiteX108" fmla="*/ 2973133 w 4551911"/>
                <a:gd name="connsiteY108" fmla="*/ 2473890 h 2721921"/>
                <a:gd name="connsiteX109" fmla="*/ 2962322 w 4551911"/>
                <a:gd name="connsiteY109" fmla="*/ 2436314 h 2721921"/>
                <a:gd name="connsiteX110" fmla="*/ 2930690 w 4551911"/>
                <a:gd name="connsiteY110" fmla="*/ 2407406 h 2721921"/>
                <a:gd name="connsiteX111" fmla="*/ 2884208 w 4551911"/>
                <a:gd name="connsiteY111" fmla="*/ 2394271 h 2721921"/>
                <a:gd name="connsiteX112" fmla="*/ 2874330 w 4551911"/>
                <a:gd name="connsiteY112" fmla="*/ 2353466 h 2721921"/>
                <a:gd name="connsiteX113" fmla="*/ 2865025 w 4551911"/>
                <a:gd name="connsiteY113" fmla="*/ 2327453 h 2721921"/>
                <a:gd name="connsiteX114" fmla="*/ 2855014 w 4551911"/>
                <a:gd name="connsiteY114" fmla="*/ 2309003 h 2721921"/>
                <a:gd name="connsiteX115" fmla="*/ 2838507 w 4551911"/>
                <a:gd name="connsiteY115" fmla="*/ 2265083 h 2721921"/>
                <a:gd name="connsiteX116" fmla="*/ 2815056 w 4551911"/>
                <a:gd name="connsiteY116" fmla="*/ 2248786 h 2721921"/>
                <a:gd name="connsiteX117" fmla="*/ 2775089 w 4551911"/>
                <a:gd name="connsiteY117" fmla="*/ 2235508 h 2721921"/>
                <a:gd name="connsiteX118" fmla="*/ 2739675 w 4551911"/>
                <a:gd name="connsiteY118" fmla="*/ 2236718 h 2721921"/>
                <a:gd name="connsiteX119" fmla="*/ 2706491 w 4551911"/>
                <a:gd name="connsiteY119" fmla="*/ 2244766 h 2721921"/>
                <a:gd name="connsiteX120" fmla="*/ 2684440 w 4551911"/>
                <a:gd name="connsiteY120" fmla="*/ 2266798 h 2721921"/>
                <a:gd name="connsiteX121" fmla="*/ 2699089 w 4551911"/>
                <a:gd name="connsiteY121" fmla="*/ 2277227 h 2721921"/>
                <a:gd name="connsiteX122" fmla="*/ 2699423 w 4551911"/>
                <a:gd name="connsiteY122" fmla="*/ 2301250 h 2721921"/>
                <a:gd name="connsiteX123" fmla="*/ 2684564 w 4551911"/>
                <a:gd name="connsiteY123" fmla="*/ 2315061 h 2721921"/>
                <a:gd name="connsiteX124" fmla="*/ 2660456 w 4551911"/>
                <a:gd name="connsiteY124" fmla="*/ 2360067 h 2721921"/>
                <a:gd name="connsiteX125" fmla="*/ 2660704 w 4551911"/>
                <a:gd name="connsiteY125" fmla="*/ 2378440 h 2721921"/>
                <a:gd name="connsiteX126" fmla="*/ 2623061 w 4551911"/>
                <a:gd name="connsiteY126" fmla="*/ 2404529 h 2721921"/>
                <a:gd name="connsiteX127" fmla="*/ 2591009 w 4551911"/>
                <a:gd name="connsiteY127" fmla="*/ 2388984 h 2721921"/>
                <a:gd name="connsiteX128" fmla="*/ 2559139 w 4551911"/>
                <a:gd name="connsiteY128" fmla="*/ 2392423 h 2721921"/>
                <a:gd name="connsiteX129" fmla="*/ 2545156 w 4551911"/>
                <a:gd name="connsiteY129" fmla="*/ 2378545 h 2721921"/>
                <a:gd name="connsiteX130" fmla="*/ 2529135 w 4551911"/>
                <a:gd name="connsiteY130" fmla="*/ 2374049 h 2721921"/>
                <a:gd name="connsiteX131" fmla="*/ 2490025 w 4551911"/>
                <a:gd name="connsiteY131" fmla="*/ 2403186 h 2721921"/>
                <a:gd name="connsiteX132" fmla="*/ 2454868 w 4551911"/>
                <a:gd name="connsiteY132" fmla="*/ 2409968 h 2721921"/>
                <a:gd name="connsiteX133" fmla="*/ 2430323 w 4551911"/>
                <a:gd name="connsiteY133" fmla="*/ 2420084 h 2721921"/>
                <a:gd name="connsiteX134" fmla="*/ 2396681 w 4551911"/>
                <a:gd name="connsiteY134" fmla="*/ 2413445 h 2721921"/>
                <a:gd name="connsiteX135" fmla="*/ 2371915 w 4551911"/>
                <a:gd name="connsiteY135" fmla="*/ 2413873 h 2721921"/>
                <a:gd name="connsiteX136" fmla="*/ 2355704 w 4551911"/>
                <a:gd name="connsiteY136" fmla="*/ 2392890 h 2721921"/>
                <a:gd name="connsiteX137" fmla="*/ 2329548 w 4551911"/>
                <a:gd name="connsiteY137" fmla="*/ 2372963 h 2721921"/>
                <a:gd name="connsiteX138" fmla="*/ 2302783 w 4551911"/>
                <a:gd name="connsiteY138" fmla="*/ 2367467 h 2721921"/>
                <a:gd name="connsiteX139" fmla="*/ 2268998 w 4551911"/>
                <a:gd name="connsiteY139" fmla="*/ 2372925 h 2721921"/>
                <a:gd name="connsiteX140" fmla="*/ 2243756 w 4551911"/>
                <a:gd name="connsiteY140" fmla="*/ 2380631 h 2721921"/>
                <a:gd name="connsiteX141" fmla="*/ 2205818 w 4551911"/>
                <a:gd name="connsiteY141" fmla="*/ 2363095 h 2721921"/>
                <a:gd name="connsiteX142" fmla="*/ 2200732 w 4551911"/>
                <a:gd name="connsiteY142" fmla="*/ 2331454 h 2721921"/>
                <a:gd name="connsiteX143" fmla="*/ 2169328 w 4551911"/>
                <a:gd name="connsiteY143" fmla="*/ 2320490 h 2721921"/>
                <a:gd name="connsiteX144" fmla="*/ 2145087 w 4551911"/>
                <a:gd name="connsiteY144" fmla="*/ 2315470 h 2721921"/>
                <a:gd name="connsiteX145" fmla="*/ 2115169 w 4551911"/>
                <a:gd name="connsiteY145" fmla="*/ 2297649 h 2721921"/>
                <a:gd name="connsiteX146" fmla="*/ 2087508 w 4551911"/>
                <a:gd name="connsiteY146" fmla="*/ 2342026 h 2721921"/>
                <a:gd name="connsiteX147" fmla="*/ 2098358 w 4551911"/>
                <a:gd name="connsiteY147" fmla="*/ 2366791 h 2721921"/>
                <a:gd name="connsiteX148" fmla="*/ 2072392 w 4551911"/>
                <a:gd name="connsiteY148" fmla="*/ 2395690 h 2721921"/>
                <a:gd name="connsiteX149" fmla="*/ 2033778 w 4551911"/>
                <a:gd name="connsiteY149" fmla="*/ 2385308 h 2721921"/>
                <a:gd name="connsiteX150" fmla="*/ 2007117 w 4551911"/>
                <a:gd name="connsiteY150" fmla="*/ 2383822 h 2721921"/>
                <a:gd name="connsiteX151" fmla="*/ 1989268 w 4551911"/>
                <a:gd name="connsiteY151" fmla="*/ 2364372 h 2721921"/>
                <a:gd name="connsiteX152" fmla="*/ 1961407 w 4551911"/>
                <a:gd name="connsiteY152" fmla="*/ 2363753 h 2721921"/>
                <a:gd name="connsiteX153" fmla="*/ 1938185 w 4551911"/>
                <a:gd name="connsiteY153" fmla="*/ 2350856 h 2721921"/>
                <a:gd name="connsiteX154" fmla="*/ 1897561 w 4551911"/>
                <a:gd name="connsiteY154" fmla="*/ 2370582 h 2721921"/>
                <a:gd name="connsiteX155" fmla="*/ 1846602 w 4551911"/>
                <a:gd name="connsiteY155" fmla="*/ 2406196 h 2721921"/>
                <a:gd name="connsiteX156" fmla="*/ 1818446 w 4551911"/>
                <a:gd name="connsiteY156" fmla="*/ 2413283 h 2721921"/>
                <a:gd name="connsiteX157" fmla="*/ 1807987 w 4551911"/>
                <a:gd name="connsiteY157" fmla="*/ 2416636 h 2721921"/>
                <a:gd name="connsiteX158" fmla="*/ 1793824 w 4551911"/>
                <a:gd name="connsiteY158" fmla="*/ 2391547 h 2721921"/>
                <a:gd name="connsiteX159" fmla="*/ 1759419 w 4551911"/>
                <a:gd name="connsiteY159" fmla="*/ 2397062 h 2721921"/>
                <a:gd name="connsiteX160" fmla="*/ 1748056 w 4551911"/>
                <a:gd name="connsiteY160" fmla="*/ 2379507 h 2721921"/>
                <a:gd name="connsiteX161" fmla="*/ 1729388 w 4551911"/>
                <a:gd name="connsiteY161" fmla="*/ 2371430 h 2721921"/>
                <a:gd name="connsiteX162" fmla="*/ 1716528 w 4551911"/>
                <a:gd name="connsiteY162" fmla="*/ 2347189 h 2721921"/>
                <a:gd name="connsiteX163" fmla="*/ 1701784 w 4551911"/>
                <a:gd name="connsiteY163" fmla="*/ 2339578 h 2721921"/>
                <a:gd name="connsiteX164" fmla="*/ 1663408 w 4551911"/>
                <a:gd name="connsiteY164" fmla="*/ 2350437 h 2721921"/>
                <a:gd name="connsiteX165" fmla="*/ 1626622 w 4551911"/>
                <a:gd name="connsiteY165" fmla="*/ 2326005 h 2721921"/>
                <a:gd name="connsiteX166" fmla="*/ 1612392 w 4551911"/>
                <a:gd name="connsiteY166" fmla="*/ 2348227 h 2721921"/>
                <a:gd name="connsiteX167" fmla="*/ 1552708 w 4551911"/>
                <a:gd name="connsiteY167" fmla="*/ 2237966 h 2721921"/>
                <a:gd name="connsiteX168" fmla="*/ 1518637 w 4551911"/>
                <a:gd name="connsiteY168" fmla="*/ 2203114 h 2721921"/>
                <a:gd name="connsiteX169" fmla="*/ 1528400 w 4551911"/>
                <a:gd name="connsiteY169" fmla="*/ 2188788 h 2721921"/>
                <a:gd name="connsiteX170" fmla="*/ 1461478 w 4551911"/>
                <a:gd name="connsiteY170" fmla="*/ 2231593 h 2721921"/>
                <a:gd name="connsiteX171" fmla="*/ 1435865 w 4551911"/>
                <a:gd name="connsiteY171" fmla="*/ 2234146 h 2721921"/>
                <a:gd name="connsiteX172" fmla="*/ 1438074 w 4551911"/>
                <a:gd name="connsiteY172" fmla="*/ 2209543 h 2721921"/>
                <a:gd name="connsiteX173" fmla="*/ 1403766 w 4551911"/>
                <a:gd name="connsiteY173" fmla="*/ 2194008 h 2721921"/>
                <a:gd name="connsiteX174" fmla="*/ 1375886 w 4551911"/>
                <a:gd name="connsiteY174" fmla="*/ 2205114 h 2721921"/>
                <a:gd name="connsiteX175" fmla="*/ 1367475 w 4551911"/>
                <a:gd name="connsiteY175" fmla="*/ 2157375 h 2721921"/>
                <a:gd name="connsiteX176" fmla="*/ 1319479 w 4551911"/>
                <a:gd name="connsiteY176" fmla="*/ 2147287 h 2721921"/>
                <a:gd name="connsiteX177" fmla="*/ 1295466 w 4551911"/>
                <a:gd name="connsiteY177" fmla="*/ 2166652 h 2721921"/>
                <a:gd name="connsiteX178" fmla="*/ 1228639 w 4551911"/>
                <a:gd name="connsiteY178" fmla="*/ 2183711 h 2721921"/>
                <a:gd name="connsiteX179" fmla="*/ 1215599 w 4551911"/>
                <a:gd name="connsiteY179" fmla="*/ 2195036 h 2721921"/>
                <a:gd name="connsiteX180" fmla="*/ 1115663 w 4551911"/>
                <a:gd name="connsiteY180" fmla="*/ 2210877 h 2721921"/>
                <a:gd name="connsiteX181" fmla="*/ 1103423 w 4551911"/>
                <a:gd name="connsiteY181" fmla="*/ 2226288 h 2721921"/>
                <a:gd name="connsiteX182" fmla="*/ 1122702 w 4551911"/>
                <a:gd name="connsiteY182" fmla="*/ 2256844 h 2721921"/>
                <a:gd name="connsiteX183" fmla="*/ 1097061 w 4551911"/>
                <a:gd name="connsiteY183" fmla="*/ 2268312 h 2721921"/>
                <a:gd name="connsiteX184" fmla="*/ 1102061 w 4551911"/>
                <a:gd name="connsiteY184" fmla="*/ 2280257 h 2721921"/>
                <a:gd name="connsiteX185" fmla="*/ 1076430 w 4551911"/>
                <a:gd name="connsiteY185" fmla="*/ 2301431 h 2721921"/>
                <a:gd name="connsiteX186" fmla="*/ 1119711 w 4551911"/>
                <a:gd name="connsiteY186" fmla="*/ 2330939 h 2721921"/>
                <a:gd name="connsiteX187" fmla="*/ 1113025 w 4551911"/>
                <a:gd name="connsiteY187" fmla="*/ 2350999 h 2721921"/>
                <a:gd name="connsiteX188" fmla="*/ 1075515 w 4551911"/>
                <a:gd name="connsiteY188" fmla="*/ 2349179 h 2721921"/>
                <a:gd name="connsiteX189" fmla="*/ 1067762 w 4551911"/>
                <a:gd name="connsiteY189" fmla="*/ 2361657 h 2721921"/>
                <a:gd name="connsiteX190" fmla="*/ 1033605 w 4551911"/>
                <a:gd name="connsiteY190" fmla="*/ 2339816 h 2721921"/>
                <a:gd name="connsiteX191" fmla="*/ 991266 w 4551911"/>
                <a:gd name="connsiteY191" fmla="*/ 2340664 h 2721921"/>
                <a:gd name="connsiteX192" fmla="*/ 962920 w 4551911"/>
                <a:gd name="connsiteY192" fmla="*/ 2358457 h 2721921"/>
                <a:gd name="connsiteX193" fmla="*/ 931307 w 4551911"/>
                <a:gd name="connsiteY193" fmla="*/ 2341397 h 2721921"/>
                <a:gd name="connsiteX194" fmla="*/ 872433 w 4551911"/>
                <a:gd name="connsiteY194" fmla="*/ 2311851 h 2721921"/>
                <a:gd name="connsiteX195" fmla="*/ 830713 w 4551911"/>
                <a:gd name="connsiteY195" fmla="*/ 2312965 h 2721921"/>
                <a:gd name="connsiteX196" fmla="*/ 775582 w 4551911"/>
                <a:gd name="connsiteY196" fmla="*/ 2359152 h 2721921"/>
                <a:gd name="connsiteX197" fmla="*/ 772258 w 4551911"/>
                <a:gd name="connsiteY197" fmla="*/ 2389565 h 2721921"/>
                <a:gd name="connsiteX198" fmla="*/ 744798 w 4551911"/>
                <a:gd name="connsiteY198" fmla="*/ 2365448 h 2721921"/>
                <a:gd name="connsiteX199" fmla="*/ 723490 w 4551911"/>
                <a:gd name="connsiteY199" fmla="*/ 2410882 h 2721921"/>
                <a:gd name="connsiteX200" fmla="*/ 731291 w 4551911"/>
                <a:gd name="connsiteY200" fmla="*/ 2419207 h 2721921"/>
                <a:gd name="connsiteX201" fmla="*/ 715880 w 4551911"/>
                <a:gd name="connsiteY201" fmla="*/ 2449830 h 2721921"/>
                <a:gd name="connsiteX202" fmla="*/ 738549 w 4551911"/>
                <a:gd name="connsiteY202" fmla="*/ 2476853 h 2721921"/>
                <a:gd name="connsiteX203" fmla="*/ 758371 w 4551911"/>
                <a:gd name="connsiteY203" fmla="*/ 2475748 h 2721921"/>
                <a:gd name="connsiteX204" fmla="*/ 775392 w 4551911"/>
                <a:gd name="connsiteY204" fmla="*/ 2502037 h 2721921"/>
                <a:gd name="connsiteX205" fmla="*/ 772687 w 4551911"/>
                <a:gd name="connsiteY205" fmla="*/ 2522058 h 2721921"/>
                <a:gd name="connsiteX206" fmla="*/ 786250 w 4551911"/>
                <a:gd name="connsiteY206" fmla="*/ 2528307 h 2721921"/>
                <a:gd name="connsiteX207" fmla="*/ 774077 w 4551911"/>
                <a:gd name="connsiteY207" fmla="*/ 2551081 h 2721921"/>
                <a:gd name="connsiteX208" fmla="*/ 748189 w 4551911"/>
                <a:gd name="connsiteY208" fmla="*/ 2557367 h 2721921"/>
                <a:gd name="connsiteX209" fmla="*/ 721643 w 4551911"/>
                <a:gd name="connsiteY209" fmla="*/ 2596306 h 2721921"/>
                <a:gd name="connsiteX210" fmla="*/ 745912 w 4551911"/>
                <a:gd name="connsiteY210" fmla="*/ 2631500 h 2721921"/>
                <a:gd name="connsiteX211" fmla="*/ 743283 w 4551911"/>
                <a:gd name="connsiteY211" fmla="*/ 2656132 h 2721921"/>
                <a:gd name="connsiteX212" fmla="*/ 772449 w 4551911"/>
                <a:gd name="connsiteY212" fmla="*/ 2698576 h 2721921"/>
                <a:gd name="connsiteX213" fmla="*/ 756504 w 4551911"/>
                <a:gd name="connsiteY213" fmla="*/ 2712920 h 2721921"/>
                <a:gd name="connsiteX214" fmla="*/ 751922 w 4551911"/>
                <a:gd name="connsiteY214" fmla="*/ 2721921 h 2721921"/>
                <a:gd name="connsiteX215" fmla="*/ 740102 w 4551911"/>
                <a:gd name="connsiteY215" fmla="*/ 2719512 h 2721921"/>
                <a:gd name="connsiteX216" fmla="*/ 721747 w 4551911"/>
                <a:gd name="connsiteY216" fmla="*/ 2697928 h 2721921"/>
                <a:gd name="connsiteX217" fmla="*/ 714241 w 4551911"/>
                <a:gd name="connsiteY217" fmla="*/ 2696728 h 2721921"/>
                <a:gd name="connsiteX218" fmla="*/ 697449 w 4551911"/>
                <a:gd name="connsiteY218" fmla="*/ 2688431 h 2721921"/>
                <a:gd name="connsiteX219" fmla="*/ 689277 w 4551911"/>
                <a:gd name="connsiteY219" fmla="*/ 2673668 h 2721921"/>
                <a:gd name="connsiteX220" fmla="*/ 664369 w 4551911"/>
                <a:gd name="connsiteY220" fmla="*/ 2666105 h 2721921"/>
                <a:gd name="connsiteX221" fmla="*/ 648176 w 4551911"/>
                <a:gd name="connsiteY221" fmla="*/ 2671791 h 2721921"/>
                <a:gd name="connsiteX222" fmla="*/ 643499 w 4551911"/>
                <a:gd name="connsiteY222" fmla="*/ 2665067 h 2721921"/>
                <a:gd name="connsiteX223" fmla="*/ 607133 w 4551911"/>
                <a:gd name="connsiteY223" fmla="*/ 2647626 h 2721921"/>
                <a:gd name="connsiteX224" fmla="*/ 567814 w 4551911"/>
                <a:gd name="connsiteY224" fmla="*/ 2641702 h 2721921"/>
                <a:gd name="connsiteX225" fmla="*/ 545239 w 4551911"/>
                <a:gd name="connsiteY225" fmla="*/ 2635434 h 2721921"/>
                <a:gd name="connsiteX226" fmla="*/ 541982 w 4551911"/>
                <a:gd name="connsiteY226" fmla="*/ 2639768 h 2721921"/>
                <a:gd name="connsiteX227" fmla="*/ 507930 w 4551911"/>
                <a:gd name="connsiteY227" fmla="*/ 2608583 h 2721921"/>
                <a:gd name="connsiteX228" fmla="*/ 477459 w 4551911"/>
                <a:gd name="connsiteY228" fmla="*/ 2594515 h 2721921"/>
                <a:gd name="connsiteX229" fmla="*/ 454390 w 4551911"/>
                <a:gd name="connsiteY229" fmla="*/ 2572426 h 2721921"/>
                <a:gd name="connsiteX230" fmla="*/ 473830 w 4551911"/>
                <a:gd name="connsiteY230" fmla="*/ 2566369 h 2721921"/>
                <a:gd name="connsiteX231" fmla="*/ 495995 w 4551911"/>
                <a:gd name="connsiteY231" fmla="*/ 2534422 h 2721921"/>
                <a:gd name="connsiteX232" fmla="*/ 481060 w 4551911"/>
                <a:gd name="connsiteY232" fmla="*/ 2519134 h 2721921"/>
                <a:gd name="connsiteX233" fmla="*/ 520417 w 4551911"/>
                <a:gd name="connsiteY233" fmla="*/ 2503256 h 2721921"/>
                <a:gd name="connsiteX234" fmla="*/ 519712 w 4551911"/>
                <a:gd name="connsiteY234" fmla="*/ 2494693 h 2721921"/>
                <a:gd name="connsiteX235" fmla="*/ 495738 w 4551911"/>
                <a:gd name="connsiteY235" fmla="*/ 2501008 h 2721921"/>
                <a:gd name="connsiteX236" fmla="*/ 496576 w 4551911"/>
                <a:gd name="connsiteY236" fmla="*/ 2483558 h 2721921"/>
                <a:gd name="connsiteX237" fmla="*/ 510340 w 4551911"/>
                <a:gd name="connsiteY237" fmla="*/ 2472519 h 2721921"/>
                <a:gd name="connsiteX238" fmla="*/ 536181 w 4551911"/>
                <a:gd name="connsiteY238" fmla="*/ 2469604 h 2721921"/>
                <a:gd name="connsiteX239" fmla="*/ 540382 w 4551911"/>
                <a:gd name="connsiteY239" fmla="*/ 2456317 h 2721921"/>
                <a:gd name="connsiteX240" fmla="*/ 534476 w 4551911"/>
                <a:gd name="connsiteY240" fmla="*/ 2434152 h 2721921"/>
                <a:gd name="connsiteX241" fmla="*/ 545325 w 4551911"/>
                <a:gd name="connsiteY241" fmla="*/ 2412883 h 2721921"/>
                <a:gd name="connsiteX242" fmla="*/ 545011 w 4551911"/>
                <a:gd name="connsiteY242" fmla="*/ 2400852 h 2721921"/>
                <a:gd name="connsiteX243" fmla="*/ 505644 w 4551911"/>
                <a:gd name="connsiteY243" fmla="*/ 2387432 h 2721921"/>
                <a:gd name="connsiteX244" fmla="*/ 490032 w 4551911"/>
                <a:gd name="connsiteY244" fmla="*/ 2387879 h 2721921"/>
                <a:gd name="connsiteX245" fmla="*/ 473554 w 4551911"/>
                <a:gd name="connsiteY245" fmla="*/ 2368420 h 2721921"/>
                <a:gd name="connsiteX246" fmla="*/ 453066 w 4551911"/>
                <a:gd name="connsiteY246" fmla="*/ 2375021 h 2721921"/>
                <a:gd name="connsiteX247" fmla="*/ 419147 w 4551911"/>
                <a:gd name="connsiteY247" fmla="*/ 2360333 h 2721921"/>
                <a:gd name="connsiteX248" fmla="*/ 419728 w 4551911"/>
                <a:gd name="connsiteY248" fmla="*/ 2352066 h 2721921"/>
                <a:gd name="connsiteX249" fmla="*/ 410232 w 4551911"/>
                <a:gd name="connsiteY249" fmla="*/ 2333720 h 2721921"/>
                <a:gd name="connsiteX250" fmla="*/ 388934 w 4551911"/>
                <a:gd name="connsiteY250" fmla="*/ 2331663 h 2721921"/>
                <a:gd name="connsiteX251" fmla="*/ 386724 w 4551911"/>
                <a:gd name="connsiteY251" fmla="*/ 2318404 h 2721921"/>
                <a:gd name="connsiteX252" fmla="*/ 393392 w 4551911"/>
                <a:gd name="connsiteY252" fmla="*/ 2309708 h 2721921"/>
                <a:gd name="connsiteX253" fmla="*/ 376323 w 4551911"/>
                <a:gd name="connsiteY253" fmla="*/ 2285181 h 2721921"/>
                <a:gd name="connsiteX254" fmla="*/ 348634 w 4551911"/>
                <a:gd name="connsiteY254" fmla="*/ 2289391 h 2721921"/>
                <a:gd name="connsiteX255" fmla="*/ 340519 w 4551911"/>
                <a:gd name="connsiteY255" fmla="*/ 2287210 h 2721921"/>
                <a:gd name="connsiteX256" fmla="*/ 333775 w 4551911"/>
                <a:gd name="connsiteY256" fmla="*/ 2297087 h 2721921"/>
                <a:gd name="connsiteX257" fmla="*/ 323802 w 4551911"/>
                <a:gd name="connsiteY257" fmla="*/ 2295335 h 2721921"/>
                <a:gd name="connsiteX258" fmla="*/ 317239 w 4551911"/>
                <a:gd name="connsiteY258" fmla="*/ 2267360 h 2721921"/>
                <a:gd name="connsiteX259" fmla="*/ 310972 w 4551911"/>
                <a:gd name="connsiteY259" fmla="*/ 2252691 h 2721921"/>
                <a:gd name="connsiteX260" fmla="*/ 316116 w 4551911"/>
                <a:gd name="connsiteY260" fmla="*/ 2248548 h 2721921"/>
                <a:gd name="connsiteX261" fmla="*/ 337661 w 4551911"/>
                <a:gd name="connsiteY261" fmla="*/ 2250091 h 2721921"/>
                <a:gd name="connsiteX262" fmla="*/ 348053 w 4551911"/>
                <a:gd name="connsiteY262" fmla="*/ 2240356 h 2721921"/>
                <a:gd name="connsiteX263" fmla="*/ 340357 w 4551911"/>
                <a:gd name="connsiteY263" fmla="*/ 2228421 h 2721921"/>
                <a:gd name="connsiteX264" fmla="*/ 322345 w 4551911"/>
                <a:gd name="connsiteY264" fmla="*/ 2220497 h 2721921"/>
                <a:gd name="connsiteX265" fmla="*/ 323955 w 4551911"/>
                <a:gd name="connsiteY265" fmla="*/ 2212334 h 2721921"/>
                <a:gd name="connsiteX266" fmla="*/ 313087 w 4551911"/>
                <a:gd name="connsiteY266" fmla="*/ 2204047 h 2721921"/>
                <a:gd name="connsiteX267" fmla="*/ 296342 w 4551911"/>
                <a:gd name="connsiteY267" fmla="*/ 2174015 h 2721921"/>
                <a:gd name="connsiteX268" fmla="*/ 302066 w 4551911"/>
                <a:gd name="connsiteY268" fmla="*/ 2161499 h 2721921"/>
                <a:gd name="connsiteX269" fmla="*/ 299456 w 4551911"/>
                <a:gd name="connsiteY269" fmla="*/ 2139515 h 2721921"/>
                <a:gd name="connsiteX270" fmla="*/ 273348 w 4551911"/>
                <a:gd name="connsiteY270" fmla="*/ 2128247 h 2721921"/>
                <a:gd name="connsiteX271" fmla="*/ 259337 w 4551911"/>
                <a:gd name="connsiteY271" fmla="*/ 2133896 h 2721921"/>
                <a:gd name="connsiteX272" fmla="*/ 255546 w 4551911"/>
                <a:gd name="connsiteY272" fmla="*/ 2122122 h 2721921"/>
                <a:gd name="connsiteX273" fmla="*/ 227428 w 4551911"/>
                <a:gd name="connsiteY273" fmla="*/ 2110159 h 2721921"/>
                <a:gd name="connsiteX274" fmla="*/ 218846 w 4551911"/>
                <a:gd name="connsiteY274" fmla="*/ 2081689 h 2721921"/>
                <a:gd name="connsiteX275" fmla="*/ 216570 w 4551911"/>
                <a:gd name="connsiteY275" fmla="*/ 2057952 h 2721921"/>
                <a:gd name="connsiteX276" fmla="*/ 203702 w 4551911"/>
                <a:gd name="connsiteY276" fmla="*/ 2046580 h 2721921"/>
                <a:gd name="connsiteX277" fmla="*/ 215141 w 4551911"/>
                <a:gd name="connsiteY277" fmla="*/ 2030778 h 2721921"/>
                <a:gd name="connsiteX278" fmla="*/ 207216 w 4551911"/>
                <a:gd name="connsiteY278" fmla="*/ 1983515 h 2721921"/>
                <a:gd name="connsiteX279" fmla="*/ 226219 w 4551911"/>
                <a:gd name="connsiteY279" fmla="*/ 1953673 h 2721921"/>
                <a:gd name="connsiteX280" fmla="*/ 222199 w 4551911"/>
                <a:gd name="connsiteY280" fmla="*/ 1944538 h 2721921"/>
                <a:gd name="connsiteX281" fmla="*/ 252555 w 4551911"/>
                <a:gd name="connsiteY281" fmla="*/ 1915287 h 2721921"/>
                <a:gd name="connsiteX282" fmla="*/ 224571 w 4551911"/>
                <a:gd name="connsiteY282" fmla="*/ 1889722 h 2721921"/>
                <a:gd name="connsiteX283" fmla="*/ 281749 w 4551911"/>
                <a:gd name="connsiteY283" fmla="*/ 1819189 h 2721921"/>
                <a:gd name="connsiteX284" fmla="*/ 306552 w 4551911"/>
                <a:gd name="connsiteY284" fmla="*/ 1786300 h 2721921"/>
                <a:gd name="connsiteX285" fmla="*/ 316601 w 4551911"/>
                <a:gd name="connsiteY285" fmla="*/ 1756734 h 2721921"/>
                <a:gd name="connsiteX286" fmla="*/ 277073 w 4551911"/>
                <a:gd name="connsiteY286" fmla="*/ 1716196 h 2721921"/>
                <a:gd name="connsiteX287" fmla="*/ 287988 w 4551911"/>
                <a:gd name="connsiteY287" fmla="*/ 1676714 h 2721921"/>
                <a:gd name="connsiteX288" fmla="*/ 263947 w 4551911"/>
                <a:gd name="connsiteY288" fmla="*/ 1630480 h 2721921"/>
                <a:gd name="connsiteX289" fmla="*/ 281930 w 4551911"/>
                <a:gd name="connsiteY289" fmla="*/ 1575578 h 2721921"/>
                <a:gd name="connsiteX290" fmla="*/ 250869 w 4551911"/>
                <a:gd name="connsiteY290" fmla="*/ 1499788 h 2721921"/>
                <a:gd name="connsiteX291" fmla="*/ 275511 w 4551911"/>
                <a:gd name="connsiteY291" fmla="*/ 1447610 h 2721921"/>
                <a:gd name="connsiteX292" fmla="*/ 234610 w 4551911"/>
                <a:gd name="connsiteY292" fmla="*/ 1400080 h 2721921"/>
                <a:gd name="connsiteX293" fmla="*/ 238506 w 4551911"/>
                <a:gd name="connsiteY293" fmla="*/ 1348607 h 2721921"/>
                <a:gd name="connsiteX294" fmla="*/ 260080 w 4551911"/>
                <a:gd name="connsiteY294" fmla="*/ 1341711 h 2721921"/>
                <a:gd name="connsiteX295" fmla="*/ 305524 w 4551911"/>
                <a:gd name="connsiteY295" fmla="*/ 1311345 h 2721921"/>
                <a:gd name="connsiteX296" fmla="*/ 333080 w 4551911"/>
                <a:gd name="connsiteY296" fmla="*/ 1284551 h 2721921"/>
                <a:gd name="connsiteX297" fmla="*/ 376951 w 4551911"/>
                <a:gd name="connsiteY297" fmla="*/ 1330843 h 2721921"/>
                <a:gd name="connsiteX298" fmla="*/ 450085 w 4551911"/>
                <a:gd name="connsiteY298" fmla="*/ 1348711 h 2721921"/>
                <a:gd name="connsiteX299" fmla="*/ 550993 w 4551911"/>
                <a:gd name="connsiteY299" fmla="*/ 1431065 h 2721921"/>
                <a:gd name="connsiteX300" fmla="*/ 571490 w 4551911"/>
                <a:gd name="connsiteY300" fmla="*/ 1464478 h 2721921"/>
                <a:gd name="connsiteX301" fmla="*/ 573252 w 4551911"/>
                <a:gd name="connsiteY301" fmla="*/ 1510160 h 2721921"/>
                <a:gd name="connsiteX302" fmla="*/ 543601 w 4551911"/>
                <a:gd name="connsiteY302" fmla="*/ 1545355 h 2721921"/>
                <a:gd name="connsiteX303" fmla="*/ 499996 w 4551911"/>
                <a:gd name="connsiteY303" fmla="*/ 1562938 h 2721921"/>
                <a:gd name="connsiteX304" fmla="*/ 380771 w 4551911"/>
                <a:gd name="connsiteY304" fmla="*/ 1512332 h 2721921"/>
                <a:gd name="connsiteX305" fmla="*/ 361159 w 4551911"/>
                <a:gd name="connsiteY305" fmla="*/ 1520904 h 2721921"/>
                <a:gd name="connsiteX306" fmla="*/ 404698 w 4551911"/>
                <a:gd name="connsiteY306" fmla="*/ 1569453 h 2721921"/>
                <a:gd name="connsiteX307" fmla="*/ 406403 w 4551911"/>
                <a:gd name="connsiteY307" fmla="*/ 1599495 h 2721921"/>
                <a:gd name="connsiteX308" fmla="*/ 408146 w 4551911"/>
                <a:gd name="connsiteY308" fmla="*/ 1663817 h 2721921"/>
                <a:gd name="connsiteX309" fmla="*/ 442531 w 4551911"/>
                <a:gd name="connsiteY309" fmla="*/ 1682544 h 2721921"/>
                <a:gd name="connsiteX310" fmla="*/ 463401 w 4551911"/>
                <a:gd name="connsiteY310" fmla="*/ 1698327 h 2721921"/>
                <a:gd name="connsiteX311" fmla="*/ 466849 w 4551911"/>
                <a:gd name="connsiteY311" fmla="*/ 1668732 h 2721921"/>
                <a:gd name="connsiteX312" fmla="*/ 450761 w 4551911"/>
                <a:gd name="connsiteY312" fmla="*/ 1642053 h 2721921"/>
                <a:gd name="connsiteX313" fmla="*/ 467763 w 4551911"/>
                <a:gd name="connsiteY313" fmla="*/ 1618193 h 2721921"/>
                <a:gd name="connsiteX314" fmla="*/ 532323 w 4551911"/>
                <a:gd name="connsiteY314" fmla="*/ 1657236 h 2721921"/>
                <a:gd name="connsiteX315" fmla="*/ 554812 w 4551911"/>
                <a:gd name="connsiteY315" fmla="*/ 1642062 h 2721921"/>
                <a:gd name="connsiteX316" fmla="*/ 536838 w 4551911"/>
                <a:gd name="connsiteY316" fmla="*/ 1595609 h 2721921"/>
                <a:gd name="connsiteX317" fmla="*/ 599084 w 4551911"/>
                <a:gd name="connsiteY317" fmla="*/ 1531391 h 2721921"/>
                <a:gd name="connsiteX318" fmla="*/ 623735 w 4551911"/>
                <a:gd name="connsiteY318" fmla="*/ 1535240 h 2721921"/>
                <a:gd name="connsiteX319" fmla="*/ 648671 w 4551911"/>
                <a:gd name="connsiteY319" fmla="*/ 1558385 h 2721921"/>
                <a:gd name="connsiteX320" fmla="*/ 664226 w 4551911"/>
                <a:gd name="connsiteY320" fmla="*/ 1512561 h 2721921"/>
                <a:gd name="connsiteX321" fmla="*/ 641956 w 4551911"/>
                <a:gd name="connsiteY321" fmla="*/ 1471765 h 2721921"/>
                <a:gd name="connsiteX322" fmla="*/ 655034 w 4551911"/>
                <a:gd name="connsiteY322" fmla="*/ 1429798 h 2721921"/>
                <a:gd name="connsiteX323" fmla="*/ 635403 w 4551911"/>
                <a:gd name="connsiteY323" fmla="*/ 1385107 h 2721921"/>
                <a:gd name="connsiteX324" fmla="*/ 710108 w 4551911"/>
                <a:gd name="connsiteY324" fmla="*/ 1408366 h 2721921"/>
                <a:gd name="connsiteX325" fmla="*/ 725367 w 4551911"/>
                <a:gd name="connsiteY325" fmla="*/ 1448210 h 2721921"/>
                <a:gd name="connsiteX326" fmla="*/ 691553 w 4551911"/>
                <a:gd name="connsiteY326" fmla="*/ 1456858 h 2721921"/>
                <a:gd name="connsiteX327" fmla="*/ 691734 w 4551911"/>
                <a:gd name="connsiteY327" fmla="*/ 1495320 h 2721921"/>
                <a:gd name="connsiteX328" fmla="*/ 712755 w 4551911"/>
                <a:gd name="connsiteY328" fmla="*/ 1518542 h 2721921"/>
                <a:gd name="connsiteX329" fmla="*/ 754018 w 4551911"/>
                <a:gd name="connsiteY329" fmla="*/ 1503864 h 2721921"/>
                <a:gd name="connsiteX330" fmla="*/ 760552 w 4551911"/>
                <a:gd name="connsiteY330" fmla="*/ 1459944 h 2721921"/>
                <a:gd name="connsiteX331" fmla="*/ 816340 w 4551911"/>
                <a:gd name="connsiteY331" fmla="*/ 1426369 h 2721921"/>
                <a:gd name="connsiteX332" fmla="*/ 909542 w 4551911"/>
                <a:gd name="connsiteY332" fmla="*/ 1364047 h 2721921"/>
                <a:gd name="connsiteX333" fmla="*/ 929678 w 4551911"/>
                <a:gd name="connsiteY333" fmla="*/ 1367685 h 2721921"/>
                <a:gd name="connsiteX334" fmla="*/ 903351 w 4551911"/>
                <a:gd name="connsiteY334" fmla="*/ 1411881 h 2721921"/>
                <a:gd name="connsiteX335" fmla="*/ 936479 w 4551911"/>
                <a:gd name="connsiteY335" fmla="*/ 1419358 h 2721921"/>
                <a:gd name="connsiteX336" fmla="*/ 955614 w 4551911"/>
                <a:gd name="connsiteY336" fmla="*/ 1394746 h 2721921"/>
                <a:gd name="connsiteX337" fmla="*/ 1005668 w 4551911"/>
                <a:gd name="connsiteY337" fmla="*/ 1392736 h 2721921"/>
                <a:gd name="connsiteX338" fmla="*/ 1045330 w 4551911"/>
                <a:gd name="connsiteY338" fmla="*/ 1362323 h 2721921"/>
                <a:gd name="connsiteX339" fmla="*/ 1075763 w 4551911"/>
                <a:gd name="connsiteY339" fmla="*/ 1406338 h 2721921"/>
                <a:gd name="connsiteX340" fmla="*/ 1106109 w 4551911"/>
                <a:gd name="connsiteY340" fmla="*/ 1357884 h 2721921"/>
                <a:gd name="connsiteX341" fmla="*/ 1078125 w 4551911"/>
                <a:gd name="connsiteY341" fmla="*/ 1314288 h 2721921"/>
                <a:gd name="connsiteX342" fmla="*/ 1092012 w 4551911"/>
                <a:gd name="connsiteY342" fmla="*/ 1288923 h 2721921"/>
                <a:gd name="connsiteX343" fmla="*/ 1170898 w 4551911"/>
                <a:gd name="connsiteY343" fmla="*/ 1312193 h 2721921"/>
                <a:gd name="connsiteX344" fmla="*/ 1207865 w 4551911"/>
                <a:gd name="connsiteY344" fmla="*/ 1335891 h 2721921"/>
                <a:gd name="connsiteX345" fmla="*/ 1304648 w 4551911"/>
                <a:gd name="connsiteY345" fmla="*/ 1419701 h 2721921"/>
                <a:gd name="connsiteX346" fmla="*/ 1322508 w 4551911"/>
                <a:gd name="connsiteY346" fmla="*/ 1381839 h 2721921"/>
                <a:gd name="connsiteX347" fmla="*/ 1295362 w 4551911"/>
                <a:gd name="connsiteY347" fmla="*/ 1342682 h 2721921"/>
                <a:gd name="connsiteX348" fmla="*/ 1294581 w 4551911"/>
                <a:gd name="connsiteY348" fmla="*/ 1326709 h 2721921"/>
                <a:gd name="connsiteX349" fmla="*/ 1262396 w 4551911"/>
                <a:gd name="connsiteY349" fmla="*/ 1319260 h 2721921"/>
                <a:gd name="connsiteX350" fmla="*/ 1271206 w 4551911"/>
                <a:gd name="connsiteY350" fmla="*/ 1282808 h 2721921"/>
                <a:gd name="connsiteX351" fmla="*/ 1256919 w 4551911"/>
                <a:gd name="connsiteY351" fmla="*/ 1220981 h 2721921"/>
                <a:gd name="connsiteX352" fmla="*/ 1256109 w 4551911"/>
                <a:gd name="connsiteY352" fmla="*/ 1194911 h 2721921"/>
                <a:gd name="connsiteX353" fmla="*/ 1305401 w 4551911"/>
                <a:gd name="connsiteY353" fmla="*/ 1118807 h 2721921"/>
                <a:gd name="connsiteX354" fmla="*/ 1322927 w 4551911"/>
                <a:gd name="connsiteY354" fmla="*/ 1038615 h 2721921"/>
                <a:gd name="connsiteX355" fmla="*/ 1342787 w 4551911"/>
                <a:gd name="connsiteY355" fmla="*/ 1020728 h 2721921"/>
                <a:gd name="connsiteX356" fmla="*/ 1413491 w 4551911"/>
                <a:gd name="connsiteY356" fmla="*/ 1044673 h 2721921"/>
                <a:gd name="connsiteX357" fmla="*/ 1419063 w 4551911"/>
                <a:gd name="connsiteY357" fmla="*/ 1094041 h 2721921"/>
                <a:gd name="connsiteX358" fmla="*/ 1393745 w 4551911"/>
                <a:gd name="connsiteY358" fmla="*/ 1163412 h 2721921"/>
                <a:gd name="connsiteX359" fmla="*/ 1410357 w 4551911"/>
                <a:gd name="connsiteY359" fmla="*/ 1189882 h 2721921"/>
                <a:gd name="connsiteX360" fmla="*/ 1418948 w 4551911"/>
                <a:gd name="connsiteY360" fmla="*/ 1246441 h 2721921"/>
                <a:gd name="connsiteX361" fmla="*/ 1412881 w 4551911"/>
                <a:gd name="connsiteY361" fmla="*/ 1351912 h 2721921"/>
                <a:gd name="connsiteX362" fmla="*/ 1442342 w 4551911"/>
                <a:gd name="connsiteY362" fmla="*/ 1396965 h 2721921"/>
                <a:gd name="connsiteX363" fmla="*/ 1430884 w 4551911"/>
                <a:gd name="connsiteY363" fmla="*/ 1444666 h 2721921"/>
                <a:gd name="connsiteX364" fmla="*/ 1378572 w 4551911"/>
                <a:gd name="connsiteY364" fmla="*/ 1541802 h 2721921"/>
                <a:gd name="connsiteX365" fmla="*/ 1409100 w 4551911"/>
                <a:gd name="connsiteY365" fmla="*/ 1551556 h 2721921"/>
                <a:gd name="connsiteX366" fmla="*/ 1419720 w 4551911"/>
                <a:gd name="connsiteY366" fmla="*/ 1527610 h 2721921"/>
                <a:gd name="connsiteX367" fmla="*/ 1449105 w 4551911"/>
                <a:gd name="connsiteY367" fmla="*/ 1510322 h 2721921"/>
                <a:gd name="connsiteX368" fmla="*/ 1456191 w 4551911"/>
                <a:gd name="connsiteY368" fmla="*/ 1476480 h 2721921"/>
                <a:gd name="connsiteX369" fmla="*/ 1479309 w 4551911"/>
                <a:gd name="connsiteY369" fmla="*/ 1443247 h 2721921"/>
                <a:gd name="connsiteX370" fmla="*/ 1463744 w 4551911"/>
                <a:gd name="connsiteY370" fmla="*/ 1402671 h 2721921"/>
                <a:gd name="connsiteX371" fmla="*/ 1476213 w 4551911"/>
                <a:gd name="connsiteY371" fmla="*/ 1354255 h 2721921"/>
                <a:gd name="connsiteX372" fmla="*/ 1447009 w 4551911"/>
                <a:gd name="connsiteY372" fmla="*/ 1348121 h 2721921"/>
                <a:gd name="connsiteX373" fmla="*/ 1440589 w 4551911"/>
                <a:gd name="connsiteY373" fmla="*/ 1306039 h 2721921"/>
                <a:gd name="connsiteX374" fmla="*/ 1461897 w 4551911"/>
                <a:gd name="connsiteY374" fmla="*/ 1227192 h 2721921"/>
                <a:gd name="connsiteX375" fmla="*/ 1427207 w 4551911"/>
                <a:gd name="connsiteY375" fmla="*/ 1160202 h 2721921"/>
                <a:gd name="connsiteX376" fmla="*/ 1475003 w 4551911"/>
                <a:gd name="connsiteY376" fmla="*/ 1102652 h 2721921"/>
                <a:gd name="connsiteX377" fmla="*/ 1468831 w 4551911"/>
                <a:gd name="connsiteY377" fmla="*/ 1039606 h 2721921"/>
                <a:gd name="connsiteX378" fmla="*/ 1482147 w 4551911"/>
                <a:gd name="connsiteY378" fmla="*/ 1037549 h 2721921"/>
                <a:gd name="connsiteX379" fmla="*/ 1496177 w 4551911"/>
                <a:gd name="connsiteY379" fmla="*/ 1086974 h 2721921"/>
                <a:gd name="connsiteX380" fmla="*/ 1485652 w 4551911"/>
                <a:gd name="connsiteY380" fmla="*/ 1169527 h 2721921"/>
                <a:gd name="connsiteX381" fmla="*/ 1514227 w 4551911"/>
                <a:gd name="connsiteY381" fmla="*/ 1184691 h 2721921"/>
                <a:gd name="connsiteX382" fmla="*/ 1502054 w 4551911"/>
                <a:gd name="connsiteY382" fmla="*/ 1123988 h 2721921"/>
                <a:gd name="connsiteX383" fmla="*/ 1546746 w 4551911"/>
                <a:gd name="connsiteY383" fmla="*/ 1089898 h 2721921"/>
                <a:gd name="connsiteX384" fmla="*/ 1602171 w 4551911"/>
                <a:gd name="connsiteY384" fmla="*/ 1085250 h 2721921"/>
                <a:gd name="connsiteX385" fmla="*/ 1651521 w 4551911"/>
                <a:gd name="connsiteY385" fmla="*/ 1134589 h 2721921"/>
                <a:gd name="connsiteX386" fmla="*/ 1627775 w 4551911"/>
                <a:gd name="connsiteY386" fmla="*/ 1061990 h 2721921"/>
                <a:gd name="connsiteX387" fmla="*/ 1625117 w 4551911"/>
                <a:gd name="connsiteY387" fmla="*/ 964054 h 2721921"/>
                <a:gd name="connsiteX388" fmla="*/ 1671561 w 4551911"/>
                <a:gd name="connsiteY388" fmla="*/ 944804 h 2721921"/>
                <a:gd name="connsiteX389" fmla="*/ 1735798 w 4551911"/>
                <a:gd name="connsiteY389" fmla="*/ 949033 h 2721921"/>
                <a:gd name="connsiteX390" fmla="*/ 1793662 w 4551911"/>
                <a:gd name="connsiteY390" fmla="*/ 936450 h 2721921"/>
                <a:gd name="connsiteX391" fmla="*/ 1771964 w 4551911"/>
                <a:gd name="connsiteY391" fmla="*/ 885196 h 2721921"/>
                <a:gd name="connsiteX392" fmla="*/ 1802873 w 4551911"/>
                <a:gd name="connsiteY392" fmla="*/ 818369 h 2721921"/>
                <a:gd name="connsiteX393" fmla="*/ 1833553 w 4551911"/>
                <a:gd name="connsiteY393" fmla="*/ 815512 h 2721921"/>
                <a:gd name="connsiteX394" fmla="*/ 1885483 w 4551911"/>
                <a:gd name="connsiteY394" fmla="*/ 763000 h 2721921"/>
                <a:gd name="connsiteX395" fmla="*/ 1955996 w 4551911"/>
                <a:gd name="connsiteY395" fmla="*/ 748579 h 2721921"/>
                <a:gd name="connsiteX396" fmla="*/ 1964912 w 4551911"/>
                <a:gd name="connsiteY396" fmla="*/ 718547 h 2721921"/>
                <a:gd name="connsiteX397" fmla="*/ 2035035 w 4551911"/>
                <a:gd name="connsiteY397" fmla="*/ 708241 h 2721921"/>
                <a:gd name="connsiteX398" fmla="*/ 2056886 w 4551911"/>
                <a:gd name="connsiteY398" fmla="*/ 733063 h 2721921"/>
                <a:gd name="connsiteX399" fmla="*/ 2116826 w 4551911"/>
                <a:gd name="connsiteY399" fmla="*/ 673656 h 2721921"/>
                <a:gd name="connsiteX400" fmla="*/ 2165889 w 4551911"/>
                <a:gd name="connsiteY400" fmla="*/ 675551 h 2721921"/>
                <a:gd name="connsiteX401" fmla="*/ 2173243 w 4551911"/>
                <a:gd name="connsiteY401" fmla="*/ 625659 h 2721921"/>
                <a:gd name="connsiteX402" fmla="*/ 2198770 w 4551911"/>
                <a:gd name="connsiteY402" fmla="*/ 574853 h 2721921"/>
                <a:gd name="connsiteX403" fmla="*/ 2261816 w 4551911"/>
                <a:gd name="connsiteY403" fmla="*/ 524256 h 2721921"/>
                <a:gd name="connsiteX404" fmla="*/ 2307621 w 4551911"/>
                <a:gd name="connsiteY404" fmla="*/ 564337 h 2721921"/>
                <a:gd name="connsiteX405" fmla="*/ 2271255 w 4551911"/>
                <a:gd name="connsiteY405" fmla="*/ 594160 h 2721921"/>
                <a:gd name="connsiteX406" fmla="*/ 2331758 w 4551911"/>
                <a:gd name="connsiteY406" fmla="*/ 612419 h 2721921"/>
                <a:gd name="connsiteX407" fmla="*/ 2338968 w 4551911"/>
                <a:gd name="connsiteY407" fmla="*/ 669893 h 2721921"/>
                <a:gd name="connsiteX408" fmla="*/ 2363372 w 4551911"/>
                <a:gd name="connsiteY408" fmla="*/ 641861 h 2721921"/>
                <a:gd name="connsiteX409" fmla="*/ 2441448 w 4551911"/>
                <a:gd name="connsiteY409" fmla="*/ 643414 h 2721921"/>
                <a:gd name="connsiteX410" fmla="*/ 2501646 w 4551911"/>
                <a:gd name="connsiteY410" fmla="*/ 699068 h 2721921"/>
                <a:gd name="connsiteX411" fmla="*/ 2523087 w 4551911"/>
                <a:gd name="connsiteY411" fmla="*/ 740512 h 2721921"/>
                <a:gd name="connsiteX412" fmla="*/ 2516438 w 4551911"/>
                <a:gd name="connsiteY412" fmla="*/ 796271 h 2721921"/>
                <a:gd name="connsiteX413" fmla="*/ 2486891 w 4551911"/>
                <a:gd name="connsiteY413" fmla="*/ 827151 h 2721921"/>
                <a:gd name="connsiteX414" fmla="*/ 2416711 w 4551911"/>
                <a:gd name="connsiteY414" fmla="*/ 883510 h 2721921"/>
                <a:gd name="connsiteX415" fmla="*/ 2396652 w 4551911"/>
                <a:gd name="connsiteY415" fmla="*/ 912838 h 2721921"/>
                <a:gd name="connsiteX416" fmla="*/ 2429770 w 4551911"/>
                <a:gd name="connsiteY416" fmla="*/ 926487 h 2721921"/>
                <a:gd name="connsiteX417" fmla="*/ 2469280 w 4551911"/>
                <a:gd name="connsiteY417" fmla="*/ 950795 h 2721921"/>
                <a:gd name="connsiteX418" fmla="*/ 2493311 w 4551911"/>
                <a:gd name="connsiteY418" fmla="*/ 932602 h 2721921"/>
                <a:gd name="connsiteX419" fmla="*/ 2506942 w 4551911"/>
                <a:gd name="connsiteY419" fmla="*/ 993496 h 2721921"/>
                <a:gd name="connsiteX420" fmla="*/ 2518667 w 4551911"/>
                <a:gd name="connsiteY420" fmla="*/ 969121 h 2721921"/>
                <a:gd name="connsiteX421" fmla="*/ 2561368 w 4551911"/>
                <a:gd name="connsiteY421" fmla="*/ 954119 h 2721921"/>
                <a:gd name="connsiteX422" fmla="*/ 2647054 w 4551911"/>
                <a:gd name="connsiteY422" fmla="*/ 969797 h 2721921"/>
                <a:gd name="connsiteX423" fmla="*/ 2653570 w 4551911"/>
                <a:gd name="connsiteY423" fmla="*/ 1013384 h 2721921"/>
                <a:gd name="connsiteX424" fmla="*/ 2765221 w 4551911"/>
                <a:gd name="connsiteY424" fmla="*/ 1027005 h 2721921"/>
                <a:gd name="connsiteX425" fmla="*/ 2766746 w 4551911"/>
                <a:gd name="connsiteY425" fmla="*/ 955824 h 2721921"/>
                <a:gd name="connsiteX426" fmla="*/ 2823420 w 4551911"/>
                <a:gd name="connsiteY426" fmla="*/ 972417 h 2721921"/>
                <a:gd name="connsiteX427" fmla="*/ 2866063 w 4551911"/>
                <a:gd name="connsiteY427" fmla="*/ 971902 h 2721921"/>
                <a:gd name="connsiteX428" fmla="*/ 2909182 w 4551911"/>
                <a:gd name="connsiteY428" fmla="*/ 1020842 h 2721921"/>
                <a:gd name="connsiteX429" fmla="*/ 2921479 w 4551911"/>
                <a:gd name="connsiteY429" fmla="*/ 1078354 h 2721921"/>
                <a:gd name="connsiteX430" fmla="*/ 2905677 w 4551911"/>
                <a:gd name="connsiteY430" fmla="*/ 1114892 h 2721921"/>
                <a:gd name="connsiteX431" fmla="*/ 2939215 w 4551911"/>
                <a:gd name="connsiteY431" fmla="*/ 1181395 h 2721921"/>
                <a:gd name="connsiteX432" fmla="*/ 2981220 w 4551911"/>
                <a:gd name="connsiteY432" fmla="*/ 1214666 h 2721921"/>
                <a:gd name="connsiteX433" fmla="*/ 3006985 w 4551911"/>
                <a:gd name="connsiteY433" fmla="*/ 1127246 h 2721921"/>
                <a:gd name="connsiteX434" fmla="*/ 3049829 w 4551911"/>
                <a:gd name="connsiteY434" fmla="*/ 1165308 h 2721921"/>
                <a:gd name="connsiteX435" fmla="*/ 3095339 w 4551911"/>
                <a:gd name="connsiteY435" fmla="*/ 1142676 h 2721921"/>
                <a:gd name="connsiteX436" fmla="*/ 3147031 w 4551911"/>
                <a:gd name="connsiteY436" fmla="*/ 1168546 h 2721921"/>
                <a:gd name="connsiteX437" fmla="*/ 3166700 w 4551911"/>
                <a:gd name="connsiteY437" fmla="*/ 1144972 h 2721921"/>
                <a:gd name="connsiteX438" fmla="*/ 3210391 w 4551911"/>
                <a:gd name="connsiteY438" fmla="*/ 1156802 h 2721921"/>
                <a:gd name="connsiteX439" fmla="*/ 3191113 w 4551911"/>
                <a:gd name="connsiteY439" fmla="*/ 1076811 h 2721921"/>
                <a:gd name="connsiteX440" fmla="*/ 3226375 w 4551911"/>
                <a:gd name="connsiteY440" fmla="*/ 1038073 h 2721921"/>
                <a:gd name="connsiteX441" fmla="*/ 3467576 w 4551911"/>
                <a:gd name="connsiteY441" fmla="*/ 1095804 h 2721921"/>
                <a:gd name="connsiteX442" fmla="*/ 3490312 w 4551911"/>
                <a:gd name="connsiteY442" fmla="*/ 1146810 h 2721921"/>
                <a:gd name="connsiteX443" fmla="*/ 3560226 w 4551911"/>
                <a:gd name="connsiteY443" fmla="*/ 1210180 h 2721921"/>
                <a:gd name="connsiteX444" fmla="*/ 3668068 w 4551911"/>
                <a:gd name="connsiteY444" fmla="*/ 1194721 h 2721921"/>
                <a:gd name="connsiteX445" fmla="*/ 3721236 w 4551911"/>
                <a:gd name="connsiteY445" fmla="*/ 1208189 h 2721921"/>
                <a:gd name="connsiteX446" fmla="*/ 3743468 w 4551911"/>
                <a:gd name="connsiteY446" fmla="*/ 1241508 h 2721921"/>
                <a:gd name="connsiteX447" fmla="*/ 3740220 w 4551911"/>
                <a:gd name="connsiteY447" fmla="*/ 1298810 h 2721921"/>
                <a:gd name="connsiteX448" fmla="*/ 3773119 w 4551911"/>
                <a:gd name="connsiteY448" fmla="*/ 1320584 h 2721921"/>
                <a:gd name="connsiteX449" fmla="*/ 3808866 w 4551911"/>
                <a:gd name="connsiteY449" fmla="*/ 1304954 h 2721921"/>
                <a:gd name="connsiteX450" fmla="*/ 3856234 w 4551911"/>
                <a:gd name="connsiteY450" fmla="*/ 1302944 h 2721921"/>
                <a:gd name="connsiteX451" fmla="*/ 3906650 w 4551911"/>
                <a:gd name="connsiteY451" fmla="*/ 1317946 h 2721921"/>
                <a:gd name="connsiteX452" fmla="*/ 3957266 w 4551911"/>
                <a:gd name="connsiteY452" fmla="*/ 1309497 h 2721921"/>
                <a:gd name="connsiteX453" fmla="*/ 4003786 w 4551911"/>
                <a:gd name="connsiteY453" fmla="*/ 1376115 h 2721921"/>
                <a:gd name="connsiteX454" fmla="*/ 4036885 w 4551911"/>
                <a:gd name="connsiteY454" fmla="*/ 1352464 h 2721921"/>
                <a:gd name="connsiteX455" fmla="*/ 4015283 w 4551911"/>
                <a:gd name="connsiteY455" fmla="*/ 1304134 h 2721921"/>
                <a:gd name="connsiteX456" fmla="*/ 4027179 w 4551911"/>
                <a:gd name="connsiteY456" fmla="*/ 1269673 h 2721921"/>
                <a:gd name="connsiteX457" fmla="*/ 4112381 w 4551911"/>
                <a:gd name="connsiteY457" fmla="*/ 1291447 h 2721921"/>
                <a:gd name="connsiteX458" fmla="*/ 4167930 w 4551911"/>
                <a:gd name="connsiteY458" fmla="*/ 1286818 h 2721921"/>
                <a:gd name="connsiteX459" fmla="*/ 4244740 w 4551911"/>
                <a:gd name="connsiteY459" fmla="*/ 1323423 h 2721921"/>
                <a:gd name="connsiteX460" fmla="*/ 4282126 w 4551911"/>
                <a:gd name="connsiteY460" fmla="*/ 1356189 h 2721921"/>
                <a:gd name="connsiteX461" fmla="*/ 4347553 w 4551911"/>
                <a:gd name="connsiteY461" fmla="*/ 1411986 h 2721921"/>
                <a:gd name="connsiteX462" fmla="*/ 4417581 w 4551911"/>
                <a:gd name="connsiteY462" fmla="*/ 1481909 h 2721921"/>
                <a:gd name="connsiteX463" fmla="*/ 4415285 w 4551911"/>
                <a:gd name="connsiteY463" fmla="*/ 1524171 h 2721921"/>
                <a:gd name="connsiteX464" fmla="*/ 4433297 w 4551911"/>
                <a:gd name="connsiteY464" fmla="*/ 1540793 h 2721921"/>
                <a:gd name="connsiteX465" fmla="*/ 4427106 w 4551911"/>
                <a:gd name="connsiteY465" fmla="*/ 1491777 h 2721921"/>
                <a:gd name="connsiteX466" fmla="*/ 4499620 w 4551911"/>
                <a:gd name="connsiteY466" fmla="*/ 1501950 h 2721921"/>
                <a:gd name="connsiteX467" fmla="*/ 4551912 w 4551911"/>
                <a:gd name="connsiteY467" fmla="*/ 1564386 h 2721921"/>
                <a:gd name="connsiteX468" fmla="*/ 3338160 w 4551911"/>
                <a:gd name="connsiteY468" fmla="*/ 2426370 h 2721921"/>
                <a:gd name="connsiteX469" fmla="*/ 3311290 w 4551911"/>
                <a:gd name="connsiteY469" fmla="*/ 2353180 h 2721921"/>
                <a:gd name="connsiteX470" fmla="*/ 3300270 w 4551911"/>
                <a:gd name="connsiteY470" fmla="*/ 2310232 h 2721921"/>
                <a:gd name="connsiteX471" fmla="*/ 3300955 w 4551911"/>
                <a:gd name="connsiteY471" fmla="*/ 2267407 h 2721921"/>
                <a:gd name="connsiteX472" fmla="*/ 3291707 w 4551911"/>
                <a:gd name="connsiteY472" fmla="*/ 2224516 h 2721921"/>
                <a:gd name="connsiteX473" fmla="*/ 3284763 w 4551911"/>
                <a:gd name="connsiteY473" fmla="*/ 2194512 h 2721921"/>
                <a:gd name="connsiteX474" fmla="*/ 3272875 w 4551911"/>
                <a:gd name="connsiteY474" fmla="*/ 2200923 h 2721921"/>
                <a:gd name="connsiteX475" fmla="*/ 3283477 w 4551911"/>
                <a:gd name="connsiteY475" fmla="*/ 2221925 h 2721921"/>
                <a:gd name="connsiteX476" fmla="*/ 3258788 w 4551911"/>
                <a:gd name="connsiteY476" fmla="*/ 2242557 h 2721921"/>
                <a:gd name="connsiteX477" fmla="*/ 3256426 w 4551911"/>
                <a:gd name="connsiteY477" fmla="*/ 2302526 h 2721921"/>
                <a:gd name="connsiteX478" fmla="*/ 3272075 w 4551911"/>
                <a:gd name="connsiteY478" fmla="*/ 2344541 h 2721921"/>
                <a:gd name="connsiteX479" fmla="*/ 3270904 w 4551911"/>
                <a:gd name="connsiteY479" fmla="*/ 2400281 h 2721921"/>
                <a:gd name="connsiteX480" fmla="*/ 3264722 w 4551911"/>
                <a:gd name="connsiteY480" fmla="*/ 2431113 h 2721921"/>
                <a:gd name="connsiteX481" fmla="*/ 3267770 w 4551911"/>
                <a:gd name="connsiteY481" fmla="*/ 2474329 h 2721921"/>
                <a:gd name="connsiteX482" fmla="*/ 3264789 w 4551911"/>
                <a:gd name="connsiteY482" fmla="*/ 2512571 h 2721921"/>
                <a:gd name="connsiteX483" fmla="*/ 3269742 w 4551911"/>
                <a:gd name="connsiteY483" fmla="*/ 2544956 h 2721921"/>
                <a:gd name="connsiteX484" fmla="*/ 3287249 w 4551911"/>
                <a:gd name="connsiteY484" fmla="*/ 2515105 h 2721921"/>
                <a:gd name="connsiteX485" fmla="*/ 3307490 w 4551911"/>
                <a:gd name="connsiteY485" fmla="*/ 2538394 h 2721921"/>
                <a:gd name="connsiteX486" fmla="*/ 3308232 w 4551911"/>
                <a:gd name="connsiteY486" fmla="*/ 2511381 h 2721921"/>
                <a:gd name="connsiteX487" fmla="*/ 3282210 w 4551911"/>
                <a:gd name="connsiteY487" fmla="*/ 2471099 h 2721921"/>
                <a:gd name="connsiteX488" fmla="*/ 3298641 w 4551911"/>
                <a:gd name="connsiteY488" fmla="*/ 2412930 h 2721921"/>
                <a:gd name="connsiteX489" fmla="*/ 3338160 w 4551911"/>
                <a:gd name="connsiteY489" fmla="*/ 2426370 h 2721921"/>
                <a:gd name="connsiteX490" fmla="*/ 70904 w 4551911"/>
                <a:gd name="connsiteY490" fmla="*/ 2164575 h 2721921"/>
                <a:gd name="connsiteX491" fmla="*/ 42939 w 4551911"/>
                <a:gd name="connsiteY491" fmla="*/ 2156422 h 2721921"/>
                <a:gd name="connsiteX492" fmla="*/ 6086 w 4551911"/>
                <a:gd name="connsiteY492" fmla="*/ 2171500 h 2721921"/>
                <a:gd name="connsiteX493" fmla="*/ 0 w 4551911"/>
                <a:gd name="connsiteY493" fmla="*/ 2191760 h 2721921"/>
                <a:gd name="connsiteX494" fmla="*/ 32889 w 4551911"/>
                <a:gd name="connsiteY494" fmla="*/ 2196951 h 2721921"/>
                <a:gd name="connsiteX495" fmla="*/ 82000 w 4551911"/>
                <a:gd name="connsiteY495" fmla="*/ 2196265 h 2721921"/>
                <a:gd name="connsiteX496" fmla="*/ 79857 w 4551911"/>
                <a:gd name="connsiteY496" fmla="*/ 2184568 h 2721921"/>
                <a:gd name="connsiteX497" fmla="*/ 82705 w 4551911"/>
                <a:gd name="connsiteY497" fmla="*/ 2171929 h 2721921"/>
                <a:gd name="connsiteX498" fmla="*/ 70904 w 4551911"/>
                <a:gd name="connsiteY498" fmla="*/ 2164575 h 2721921"/>
                <a:gd name="connsiteX499" fmla="*/ 4282126 w 4551911"/>
                <a:gd name="connsiteY499" fmla="*/ 1210951 h 2721921"/>
                <a:gd name="connsiteX500" fmla="*/ 4317006 w 4551911"/>
                <a:gd name="connsiteY500" fmla="*/ 1205998 h 2721921"/>
                <a:gd name="connsiteX501" fmla="*/ 4344524 w 4551911"/>
                <a:gd name="connsiteY501" fmla="*/ 1186329 h 2721921"/>
                <a:gd name="connsiteX502" fmla="*/ 4346810 w 4551911"/>
                <a:gd name="connsiteY502" fmla="*/ 1175014 h 2721921"/>
                <a:gd name="connsiteX503" fmla="*/ 4308177 w 4551911"/>
                <a:gd name="connsiteY503" fmla="*/ 1151058 h 2721921"/>
                <a:gd name="connsiteX504" fmla="*/ 4285545 w 4551911"/>
                <a:gd name="connsiteY504" fmla="*/ 1150877 h 2721921"/>
                <a:gd name="connsiteX505" fmla="*/ 4282126 w 4551911"/>
                <a:gd name="connsiteY505" fmla="*/ 1154411 h 2721921"/>
                <a:gd name="connsiteX506" fmla="*/ 4248083 w 4551911"/>
                <a:gd name="connsiteY506" fmla="*/ 1189130 h 2721921"/>
                <a:gd name="connsiteX507" fmla="*/ 4252846 w 4551911"/>
                <a:gd name="connsiteY507" fmla="*/ 1215095 h 2721921"/>
                <a:gd name="connsiteX508" fmla="*/ 4282126 w 4551911"/>
                <a:gd name="connsiteY508" fmla="*/ 1210951 h 2721921"/>
                <a:gd name="connsiteX509" fmla="*/ 3235538 w 4551911"/>
                <a:gd name="connsiteY509" fmla="*/ 952929 h 2721921"/>
                <a:gd name="connsiteX510" fmla="*/ 3210201 w 4551911"/>
                <a:gd name="connsiteY510" fmla="*/ 990219 h 2721921"/>
                <a:gd name="connsiteX511" fmla="*/ 3214878 w 4551911"/>
                <a:gd name="connsiteY511" fmla="*/ 995153 h 2721921"/>
                <a:gd name="connsiteX512" fmla="*/ 3269609 w 4551911"/>
                <a:gd name="connsiteY512" fmla="*/ 1005478 h 2721921"/>
                <a:gd name="connsiteX513" fmla="*/ 3310099 w 4551911"/>
                <a:gd name="connsiteY513" fmla="*/ 1004830 h 2721921"/>
                <a:gd name="connsiteX514" fmla="*/ 3306870 w 4551911"/>
                <a:gd name="connsiteY514" fmla="*/ 980361 h 2721921"/>
                <a:gd name="connsiteX515" fmla="*/ 3268932 w 4551911"/>
                <a:gd name="connsiteY515" fmla="*/ 944070 h 2721921"/>
                <a:gd name="connsiteX516" fmla="*/ 3235538 w 4551911"/>
                <a:gd name="connsiteY516" fmla="*/ 952929 h 2721921"/>
                <a:gd name="connsiteX517" fmla="*/ 3469605 w 4551911"/>
                <a:gd name="connsiteY517" fmla="*/ 862175 h 2721921"/>
                <a:gd name="connsiteX518" fmla="*/ 3500475 w 4551911"/>
                <a:gd name="connsiteY518" fmla="*/ 821712 h 2721921"/>
                <a:gd name="connsiteX519" fmla="*/ 3433457 w 4551911"/>
                <a:gd name="connsiteY519" fmla="*/ 794328 h 2721921"/>
                <a:gd name="connsiteX520" fmla="*/ 3383670 w 4551911"/>
                <a:gd name="connsiteY520" fmla="*/ 778316 h 2721921"/>
                <a:gd name="connsiteX521" fmla="*/ 3377279 w 4551911"/>
                <a:gd name="connsiteY521" fmla="*/ 812463 h 2721921"/>
                <a:gd name="connsiteX522" fmla="*/ 3426914 w 4551911"/>
                <a:gd name="connsiteY522" fmla="*/ 853107 h 2721921"/>
                <a:gd name="connsiteX523" fmla="*/ 3469605 w 4551911"/>
                <a:gd name="connsiteY523" fmla="*/ 862175 h 2721921"/>
                <a:gd name="connsiteX524" fmla="*/ 3230261 w 4551911"/>
                <a:gd name="connsiteY524" fmla="*/ 846039 h 2721921"/>
                <a:gd name="connsiteX525" fmla="*/ 3328702 w 4551911"/>
                <a:gd name="connsiteY525" fmla="*/ 848858 h 2721921"/>
                <a:gd name="connsiteX526" fmla="*/ 3349704 w 4551911"/>
                <a:gd name="connsiteY526" fmla="*/ 771277 h 2721921"/>
                <a:gd name="connsiteX527" fmla="*/ 3253168 w 4551911"/>
                <a:gd name="connsiteY527" fmla="*/ 713451 h 2721921"/>
                <a:gd name="connsiteX528" fmla="*/ 3182645 w 4551911"/>
                <a:gd name="connsiteY528" fmla="*/ 708574 h 2721921"/>
                <a:gd name="connsiteX529" fmla="*/ 3147412 w 4551911"/>
                <a:gd name="connsiteY529" fmla="*/ 729339 h 2721921"/>
                <a:gd name="connsiteX530" fmla="*/ 3133058 w 4551911"/>
                <a:gd name="connsiteY530" fmla="*/ 803177 h 2721921"/>
                <a:gd name="connsiteX531" fmla="*/ 3185970 w 4551911"/>
                <a:gd name="connsiteY531" fmla="*/ 869975 h 2721921"/>
                <a:gd name="connsiteX532" fmla="*/ 3230261 w 4551911"/>
                <a:gd name="connsiteY532" fmla="*/ 846039 h 2721921"/>
                <a:gd name="connsiteX533" fmla="*/ 876452 w 4551911"/>
                <a:gd name="connsiteY533" fmla="*/ 1093184 h 2721921"/>
                <a:gd name="connsiteX534" fmla="*/ 849144 w 4551911"/>
                <a:gd name="connsiteY534" fmla="*/ 1111834 h 2721921"/>
                <a:gd name="connsiteX535" fmla="*/ 853049 w 4551911"/>
                <a:gd name="connsiteY535" fmla="*/ 1157859 h 2721921"/>
                <a:gd name="connsiteX536" fmla="*/ 901389 w 4551911"/>
                <a:gd name="connsiteY536" fmla="*/ 1180224 h 2721921"/>
                <a:gd name="connsiteX537" fmla="*/ 908475 w 4551911"/>
                <a:gd name="connsiteY537" fmla="*/ 1216590 h 2721921"/>
                <a:gd name="connsiteX538" fmla="*/ 995734 w 4551911"/>
                <a:gd name="connsiteY538" fmla="*/ 1227087 h 2721921"/>
                <a:gd name="connsiteX539" fmla="*/ 1011507 w 4551911"/>
                <a:gd name="connsiteY539" fmla="*/ 1220010 h 2721921"/>
                <a:gd name="connsiteX540" fmla="*/ 960425 w 4551911"/>
                <a:gd name="connsiteY540" fmla="*/ 1152325 h 2721921"/>
                <a:gd name="connsiteX541" fmla="*/ 954995 w 4551911"/>
                <a:gd name="connsiteY541" fmla="*/ 1080735 h 2721921"/>
                <a:gd name="connsiteX542" fmla="*/ 996858 w 4551911"/>
                <a:gd name="connsiteY542" fmla="*/ 993648 h 2721921"/>
                <a:gd name="connsiteX543" fmla="*/ 1036663 w 4551911"/>
                <a:gd name="connsiteY543" fmla="*/ 900122 h 2721921"/>
                <a:gd name="connsiteX544" fmla="*/ 1119625 w 4551911"/>
                <a:gd name="connsiteY544" fmla="*/ 803272 h 2721921"/>
                <a:gd name="connsiteX545" fmla="*/ 1201188 w 4551911"/>
                <a:gd name="connsiteY545" fmla="*/ 752427 h 2721921"/>
                <a:gd name="connsiteX546" fmla="*/ 1295819 w 4551911"/>
                <a:gd name="connsiteY546" fmla="*/ 697754 h 2721921"/>
                <a:gd name="connsiteX547" fmla="*/ 1313764 w 4551911"/>
                <a:gd name="connsiteY547" fmla="*/ 662454 h 2721921"/>
                <a:gd name="connsiteX548" fmla="*/ 1295199 w 4551911"/>
                <a:gd name="connsiteY548" fmla="*/ 616477 h 2721921"/>
                <a:gd name="connsiteX549" fmla="*/ 1243222 w 4551911"/>
                <a:gd name="connsiteY549" fmla="*/ 631755 h 2721921"/>
                <a:gd name="connsiteX550" fmla="*/ 1197483 w 4551911"/>
                <a:gd name="connsiteY550" fmla="*/ 674541 h 2721921"/>
                <a:gd name="connsiteX551" fmla="*/ 1108596 w 4551911"/>
                <a:gd name="connsiteY551" fmla="*/ 695706 h 2721921"/>
                <a:gd name="connsiteX552" fmla="*/ 1020423 w 4551911"/>
                <a:gd name="connsiteY552" fmla="*/ 766277 h 2721921"/>
                <a:gd name="connsiteX553" fmla="*/ 960691 w 4551911"/>
                <a:gd name="connsiteY553" fmla="*/ 821988 h 2721921"/>
                <a:gd name="connsiteX554" fmla="*/ 967921 w 4551911"/>
                <a:gd name="connsiteY554" fmla="*/ 868375 h 2721921"/>
                <a:gd name="connsiteX555" fmla="*/ 903979 w 4551911"/>
                <a:gd name="connsiteY555" fmla="*/ 954376 h 2721921"/>
                <a:gd name="connsiteX556" fmla="*/ 928535 w 4551911"/>
                <a:gd name="connsiteY556" fmla="*/ 965997 h 2721921"/>
                <a:gd name="connsiteX557" fmla="*/ 875557 w 4551911"/>
                <a:gd name="connsiteY557" fmla="*/ 1044778 h 2721921"/>
                <a:gd name="connsiteX558" fmla="*/ 876452 w 4551911"/>
                <a:gd name="connsiteY558" fmla="*/ 1093184 h 2721921"/>
                <a:gd name="connsiteX559" fmla="*/ 2281142 w 4551911"/>
                <a:gd name="connsiteY559" fmla="*/ 445999 h 2721921"/>
                <a:gd name="connsiteX560" fmla="*/ 2289077 w 4551911"/>
                <a:gd name="connsiteY560" fmla="*/ 391516 h 2721921"/>
                <a:gd name="connsiteX561" fmla="*/ 2221382 w 4551911"/>
                <a:gd name="connsiteY561" fmla="*/ 312049 h 2721921"/>
                <a:gd name="connsiteX562" fmla="*/ 2201323 w 4551911"/>
                <a:gd name="connsiteY562" fmla="*/ 302666 h 2721921"/>
                <a:gd name="connsiteX563" fmla="*/ 2179377 w 4551911"/>
                <a:gd name="connsiteY563" fmla="*/ 318821 h 2721921"/>
                <a:gd name="connsiteX564" fmla="*/ 2130590 w 4551911"/>
                <a:gd name="connsiteY564" fmla="*/ 496024 h 2721921"/>
                <a:gd name="connsiteX565" fmla="*/ 2281142 w 4551911"/>
                <a:gd name="connsiteY565" fmla="*/ 445999 h 2721921"/>
                <a:gd name="connsiteX566" fmla="*/ 716861 w 4551911"/>
                <a:gd name="connsiteY566" fmla="*/ 166792 h 2721921"/>
                <a:gd name="connsiteX567" fmla="*/ 745788 w 4551911"/>
                <a:gd name="connsiteY567" fmla="*/ 203711 h 2721921"/>
                <a:gd name="connsiteX568" fmla="*/ 777001 w 4551911"/>
                <a:gd name="connsiteY568" fmla="*/ 178060 h 2721921"/>
                <a:gd name="connsiteX569" fmla="*/ 780726 w 4551911"/>
                <a:gd name="connsiteY569" fmla="*/ 152162 h 2721921"/>
                <a:gd name="connsiteX570" fmla="*/ 804739 w 4551911"/>
                <a:gd name="connsiteY570" fmla="*/ 140046 h 2721921"/>
                <a:gd name="connsiteX571" fmla="*/ 840591 w 4551911"/>
                <a:gd name="connsiteY571" fmla="*/ 118758 h 2721921"/>
                <a:gd name="connsiteX572" fmla="*/ 850925 w 4551911"/>
                <a:gd name="connsiteY572" fmla="*/ 93764 h 2721921"/>
                <a:gd name="connsiteX573" fmla="*/ 811311 w 4551911"/>
                <a:gd name="connsiteY573" fmla="*/ 57121 h 2721921"/>
                <a:gd name="connsiteX574" fmla="*/ 786136 w 4551911"/>
                <a:gd name="connsiteY574" fmla="*/ 84773 h 2721921"/>
                <a:gd name="connsiteX575" fmla="*/ 770801 w 4551911"/>
                <a:gd name="connsiteY575" fmla="*/ 124063 h 2721921"/>
                <a:gd name="connsiteX576" fmla="*/ 765343 w 4551911"/>
                <a:gd name="connsiteY576" fmla="*/ 79781 h 2721921"/>
                <a:gd name="connsiteX577" fmla="*/ 724766 w 4551911"/>
                <a:gd name="connsiteY577" fmla="*/ 81791 h 2721921"/>
                <a:gd name="connsiteX578" fmla="*/ 672626 w 4551911"/>
                <a:gd name="connsiteY578" fmla="*/ 111814 h 2721921"/>
                <a:gd name="connsiteX579" fmla="*/ 732063 w 4551911"/>
                <a:gd name="connsiteY579" fmla="*/ 116776 h 2721921"/>
                <a:gd name="connsiteX580" fmla="*/ 716861 w 4551911"/>
                <a:gd name="connsiteY580" fmla="*/ 166792 h 2721921"/>
                <a:gd name="connsiteX581" fmla="*/ 1967007 w 4551911"/>
                <a:gd name="connsiteY581" fmla="*/ 291055 h 2721921"/>
                <a:gd name="connsiteX582" fmla="*/ 2011327 w 4551911"/>
                <a:gd name="connsiteY582" fmla="*/ 345634 h 2721921"/>
                <a:gd name="connsiteX583" fmla="*/ 2085718 w 4551911"/>
                <a:gd name="connsiteY583" fmla="*/ 385658 h 2721921"/>
                <a:gd name="connsiteX584" fmla="*/ 2143991 w 4551911"/>
                <a:gd name="connsiteY584" fmla="*/ 368484 h 2721921"/>
                <a:gd name="connsiteX585" fmla="*/ 2150574 w 4551911"/>
                <a:gd name="connsiteY585" fmla="*/ 238725 h 2721921"/>
                <a:gd name="connsiteX586" fmla="*/ 2089080 w 4551911"/>
                <a:gd name="connsiteY586" fmla="*/ 85944 h 2721921"/>
                <a:gd name="connsiteX587" fmla="*/ 2037188 w 4551911"/>
                <a:gd name="connsiteY587" fmla="*/ 0 h 2721921"/>
                <a:gd name="connsiteX588" fmla="*/ 1979419 w 4551911"/>
                <a:gd name="connsiteY588" fmla="*/ 39138 h 2721921"/>
                <a:gd name="connsiteX589" fmla="*/ 1910076 w 4551911"/>
                <a:gd name="connsiteY589" fmla="*/ 151857 h 2721921"/>
                <a:gd name="connsiteX590" fmla="*/ 1946510 w 4551911"/>
                <a:gd name="connsiteY590" fmla="*/ 183004 h 2721921"/>
                <a:gd name="connsiteX591" fmla="*/ 1967007 w 4551911"/>
                <a:gd name="connsiteY591" fmla="*/ 291055 h 27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</a:cxnLst>
              <a:rect l="l" t="t" r="r" b="b"/>
              <a:pathLst>
                <a:path w="4551911" h="2721921">
                  <a:moveTo>
                    <a:pt x="4551912" y="1564386"/>
                  </a:moveTo>
                  <a:lnTo>
                    <a:pt x="4525432" y="1592704"/>
                  </a:lnTo>
                  <a:lnTo>
                    <a:pt x="4481617" y="1599352"/>
                  </a:lnTo>
                  <a:lnTo>
                    <a:pt x="4480951" y="1660912"/>
                  </a:lnTo>
                  <a:lnTo>
                    <a:pt x="4470273" y="1673743"/>
                  </a:lnTo>
                  <a:lnTo>
                    <a:pt x="4445270" y="1671904"/>
                  </a:lnTo>
                  <a:lnTo>
                    <a:pt x="4424905" y="1650340"/>
                  </a:lnTo>
                  <a:lnTo>
                    <a:pt x="4389396" y="1632080"/>
                  </a:lnTo>
                  <a:lnTo>
                    <a:pt x="4383424" y="1604553"/>
                  </a:lnTo>
                  <a:lnTo>
                    <a:pt x="4356297" y="1594056"/>
                  </a:lnTo>
                  <a:lnTo>
                    <a:pt x="4325931" y="1602391"/>
                  </a:lnTo>
                  <a:lnTo>
                    <a:pt x="4311424" y="1579826"/>
                  </a:lnTo>
                  <a:lnTo>
                    <a:pt x="4317225" y="1555518"/>
                  </a:lnTo>
                  <a:lnTo>
                    <a:pt x="4285240" y="1571092"/>
                  </a:lnTo>
                  <a:lnTo>
                    <a:pt x="4297290" y="1601514"/>
                  </a:lnTo>
                  <a:lnTo>
                    <a:pt x="4282135" y="1628499"/>
                  </a:lnTo>
                  <a:lnTo>
                    <a:pt x="4281935" y="1628842"/>
                  </a:lnTo>
                  <a:lnTo>
                    <a:pt x="4247607" y="1656321"/>
                  </a:lnTo>
                  <a:lnTo>
                    <a:pt x="4212993" y="1651768"/>
                  </a:lnTo>
                  <a:lnTo>
                    <a:pt x="4237082" y="1684553"/>
                  </a:lnTo>
                  <a:lnTo>
                    <a:pt x="4252979" y="1734093"/>
                  </a:lnTo>
                  <a:lnTo>
                    <a:pt x="4265314" y="1749981"/>
                  </a:lnTo>
                  <a:lnTo>
                    <a:pt x="4268409" y="1774098"/>
                  </a:lnTo>
                  <a:lnTo>
                    <a:pt x="4261513" y="1789357"/>
                  </a:lnTo>
                  <a:lnTo>
                    <a:pt x="4211736" y="1776813"/>
                  </a:lnTo>
                  <a:lnTo>
                    <a:pt x="4137088" y="1819780"/>
                  </a:lnTo>
                  <a:lnTo>
                    <a:pt x="4113343" y="1826333"/>
                  </a:lnTo>
                  <a:lnTo>
                    <a:pt x="4072480" y="1865347"/>
                  </a:lnTo>
                  <a:lnTo>
                    <a:pt x="4033714" y="1898733"/>
                  </a:lnTo>
                  <a:lnTo>
                    <a:pt x="4023903" y="1923050"/>
                  </a:lnTo>
                  <a:lnTo>
                    <a:pt x="3985698" y="1885902"/>
                  </a:lnTo>
                  <a:lnTo>
                    <a:pt x="3916108" y="1927993"/>
                  </a:lnTo>
                  <a:lnTo>
                    <a:pt x="3903964" y="1908201"/>
                  </a:lnTo>
                  <a:lnTo>
                    <a:pt x="3878237" y="1931003"/>
                  </a:lnTo>
                  <a:lnTo>
                    <a:pt x="3842518" y="1923736"/>
                  </a:lnTo>
                  <a:lnTo>
                    <a:pt x="3833917" y="1958321"/>
                  </a:lnTo>
                  <a:lnTo>
                    <a:pt x="3801875" y="2008022"/>
                  </a:lnTo>
                  <a:lnTo>
                    <a:pt x="3802837" y="2028377"/>
                  </a:lnTo>
                  <a:lnTo>
                    <a:pt x="3833250" y="2039560"/>
                  </a:lnTo>
                  <a:lnTo>
                    <a:pt x="3829669" y="2110597"/>
                  </a:lnTo>
                  <a:lnTo>
                    <a:pt x="3804875" y="2112369"/>
                  </a:lnTo>
                  <a:lnTo>
                    <a:pt x="3793436" y="2151936"/>
                  </a:lnTo>
                  <a:lnTo>
                    <a:pt x="3804552" y="2171976"/>
                  </a:lnTo>
                  <a:lnTo>
                    <a:pt x="3757850" y="2195475"/>
                  </a:lnTo>
                  <a:lnTo>
                    <a:pt x="3748583" y="2246957"/>
                  </a:lnTo>
                  <a:lnTo>
                    <a:pt x="3708759" y="2257768"/>
                  </a:lnTo>
                  <a:lnTo>
                    <a:pt x="3700757" y="2302183"/>
                  </a:lnTo>
                  <a:lnTo>
                    <a:pt x="3662257" y="2342026"/>
                  </a:lnTo>
                  <a:lnTo>
                    <a:pt x="3652389" y="2312642"/>
                  </a:lnTo>
                  <a:lnTo>
                    <a:pt x="3640950" y="2248891"/>
                  </a:lnTo>
                  <a:lnTo>
                    <a:pt x="3626053" y="2147478"/>
                  </a:lnTo>
                  <a:lnTo>
                    <a:pt x="3638893" y="2081241"/>
                  </a:lnTo>
                  <a:lnTo>
                    <a:pt x="3661420" y="2051990"/>
                  </a:lnTo>
                  <a:lnTo>
                    <a:pt x="3662810" y="2028739"/>
                  </a:lnTo>
                  <a:lnTo>
                    <a:pt x="3704311" y="2017500"/>
                  </a:lnTo>
                  <a:lnTo>
                    <a:pt x="3752021" y="1952911"/>
                  </a:lnTo>
                  <a:lnTo>
                    <a:pt x="3797989" y="1898361"/>
                  </a:lnTo>
                  <a:lnTo>
                    <a:pt x="3845995" y="1854832"/>
                  </a:lnTo>
                  <a:lnTo>
                    <a:pt x="3867464" y="1775146"/>
                  </a:lnTo>
                  <a:lnTo>
                    <a:pt x="3835022" y="1780013"/>
                  </a:lnTo>
                  <a:lnTo>
                    <a:pt x="3818972" y="1826895"/>
                  </a:lnTo>
                  <a:lnTo>
                    <a:pt x="3751240" y="1887484"/>
                  </a:lnTo>
                  <a:lnTo>
                    <a:pt x="3729361" y="1819494"/>
                  </a:lnTo>
                  <a:lnTo>
                    <a:pt x="3660419" y="1838535"/>
                  </a:lnTo>
                  <a:lnTo>
                    <a:pt x="3593573" y="1929594"/>
                  </a:lnTo>
                  <a:lnTo>
                    <a:pt x="3615623" y="1961759"/>
                  </a:lnTo>
                  <a:lnTo>
                    <a:pt x="3556016" y="1975275"/>
                  </a:lnTo>
                  <a:lnTo>
                    <a:pt x="3514725" y="1980581"/>
                  </a:lnTo>
                  <a:lnTo>
                    <a:pt x="3516658" y="1942995"/>
                  </a:lnTo>
                  <a:lnTo>
                    <a:pt x="3475148" y="1935004"/>
                  </a:lnTo>
                  <a:lnTo>
                    <a:pt x="3442059" y="1960740"/>
                  </a:lnTo>
                  <a:lnTo>
                    <a:pt x="3360401" y="1951777"/>
                  </a:lnTo>
                  <a:lnTo>
                    <a:pt x="3272552" y="1967208"/>
                  </a:lnTo>
                  <a:lnTo>
                    <a:pt x="3186036" y="2065601"/>
                  </a:lnTo>
                  <a:lnTo>
                    <a:pt x="3083690" y="2177777"/>
                  </a:lnTo>
                  <a:lnTo>
                    <a:pt x="3125762" y="2183587"/>
                  </a:lnTo>
                  <a:lnTo>
                    <a:pt x="3138897" y="2212172"/>
                  </a:lnTo>
                  <a:lnTo>
                    <a:pt x="3164843" y="2222221"/>
                  </a:lnTo>
                  <a:lnTo>
                    <a:pt x="3181931" y="2199570"/>
                  </a:lnTo>
                  <a:lnTo>
                    <a:pt x="3211230" y="2202533"/>
                  </a:lnTo>
                  <a:lnTo>
                    <a:pt x="3249787" y="2251977"/>
                  </a:lnTo>
                  <a:lnTo>
                    <a:pt x="3250692" y="2289353"/>
                  </a:lnTo>
                  <a:lnTo>
                    <a:pt x="3229823" y="2332330"/>
                  </a:lnTo>
                  <a:lnTo>
                    <a:pt x="3227565" y="2382488"/>
                  </a:lnTo>
                  <a:lnTo>
                    <a:pt x="3215516" y="2447716"/>
                  </a:lnTo>
                  <a:lnTo>
                    <a:pt x="3175263" y="2504989"/>
                  </a:lnTo>
                  <a:lnTo>
                    <a:pt x="3166320" y="2531821"/>
                  </a:lnTo>
                  <a:lnTo>
                    <a:pt x="3130067" y="2576227"/>
                  </a:lnTo>
                  <a:lnTo>
                    <a:pt x="3094091" y="2619356"/>
                  </a:lnTo>
                  <a:lnTo>
                    <a:pt x="3076841" y="2641102"/>
                  </a:lnTo>
                  <a:lnTo>
                    <a:pt x="3041256" y="2662485"/>
                  </a:lnTo>
                  <a:lnTo>
                    <a:pt x="3024406" y="2662952"/>
                  </a:lnTo>
                  <a:lnTo>
                    <a:pt x="3007633" y="2645254"/>
                  </a:lnTo>
                  <a:lnTo>
                    <a:pt x="2971781" y="2671848"/>
                  </a:lnTo>
                  <a:lnTo>
                    <a:pt x="2967609" y="2683831"/>
                  </a:lnTo>
                  <a:lnTo>
                    <a:pt x="2963866" y="2677535"/>
                  </a:lnTo>
                  <a:lnTo>
                    <a:pt x="2963704" y="2659161"/>
                  </a:lnTo>
                  <a:lnTo>
                    <a:pt x="2977343" y="2658180"/>
                  </a:lnTo>
                  <a:lnTo>
                    <a:pt x="2981191" y="2614813"/>
                  </a:lnTo>
                  <a:lnTo>
                    <a:pt x="2974152" y="2582828"/>
                  </a:lnTo>
                  <a:lnTo>
                    <a:pt x="2997079" y="2569502"/>
                  </a:lnTo>
                  <a:lnTo>
                    <a:pt x="3029483" y="2576198"/>
                  </a:lnTo>
                  <a:lnTo>
                    <a:pt x="3047447" y="2539165"/>
                  </a:lnTo>
                  <a:lnTo>
                    <a:pt x="3056601" y="2496665"/>
                  </a:lnTo>
                  <a:lnTo>
                    <a:pt x="3066973" y="2482272"/>
                  </a:lnTo>
                  <a:lnTo>
                    <a:pt x="3081013" y="2446449"/>
                  </a:lnTo>
                  <a:lnTo>
                    <a:pt x="3036875" y="2458250"/>
                  </a:lnTo>
                  <a:lnTo>
                    <a:pt x="3013720" y="2473938"/>
                  </a:lnTo>
                  <a:lnTo>
                    <a:pt x="2973133" y="2473890"/>
                  </a:lnTo>
                  <a:lnTo>
                    <a:pt x="2962322" y="2436314"/>
                  </a:lnTo>
                  <a:lnTo>
                    <a:pt x="2930690" y="2407406"/>
                  </a:lnTo>
                  <a:lnTo>
                    <a:pt x="2884208" y="2394271"/>
                  </a:lnTo>
                  <a:lnTo>
                    <a:pt x="2874330" y="2353466"/>
                  </a:lnTo>
                  <a:lnTo>
                    <a:pt x="2865025" y="2327453"/>
                  </a:lnTo>
                  <a:lnTo>
                    <a:pt x="2855014" y="2309003"/>
                  </a:lnTo>
                  <a:lnTo>
                    <a:pt x="2838507" y="2265083"/>
                  </a:lnTo>
                  <a:lnTo>
                    <a:pt x="2815056" y="2248786"/>
                  </a:lnTo>
                  <a:lnTo>
                    <a:pt x="2775089" y="2235508"/>
                  </a:lnTo>
                  <a:lnTo>
                    <a:pt x="2739675" y="2236718"/>
                  </a:lnTo>
                  <a:lnTo>
                    <a:pt x="2706491" y="2244766"/>
                  </a:lnTo>
                  <a:lnTo>
                    <a:pt x="2684440" y="2266798"/>
                  </a:lnTo>
                  <a:lnTo>
                    <a:pt x="2699089" y="2277227"/>
                  </a:lnTo>
                  <a:lnTo>
                    <a:pt x="2699423" y="2301250"/>
                  </a:lnTo>
                  <a:lnTo>
                    <a:pt x="2684564" y="2315061"/>
                  </a:lnTo>
                  <a:lnTo>
                    <a:pt x="2660456" y="2360067"/>
                  </a:lnTo>
                  <a:lnTo>
                    <a:pt x="2660704" y="2378440"/>
                  </a:lnTo>
                  <a:lnTo>
                    <a:pt x="2623061" y="2404529"/>
                  </a:lnTo>
                  <a:lnTo>
                    <a:pt x="2591009" y="2388984"/>
                  </a:lnTo>
                  <a:lnTo>
                    <a:pt x="2559139" y="2392423"/>
                  </a:lnTo>
                  <a:lnTo>
                    <a:pt x="2545156" y="2378545"/>
                  </a:lnTo>
                  <a:lnTo>
                    <a:pt x="2529135" y="2374049"/>
                  </a:lnTo>
                  <a:lnTo>
                    <a:pt x="2490025" y="2403186"/>
                  </a:lnTo>
                  <a:lnTo>
                    <a:pt x="2454868" y="2409968"/>
                  </a:lnTo>
                  <a:lnTo>
                    <a:pt x="2430323" y="2420084"/>
                  </a:lnTo>
                  <a:lnTo>
                    <a:pt x="2396681" y="2413445"/>
                  </a:lnTo>
                  <a:lnTo>
                    <a:pt x="2371915" y="2413873"/>
                  </a:lnTo>
                  <a:lnTo>
                    <a:pt x="2355704" y="2392890"/>
                  </a:lnTo>
                  <a:lnTo>
                    <a:pt x="2329548" y="2372963"/>
                  </a:lnTo>
                  <a:lnTo>
                    <a:pt x="2302783" y="2367467"/>
                  </a:lnTo>
                  <a:lnTo>
                    <a:pt x="2268998" y="2372925"/>
                  </a:lnTo>
                  <a:lnTo>
                    <a:pt x="2243756" y="2380631"/>
                  </a:lnTo>
                  <a:lnTo>
                    <a:pt x="2205818" y="2363095"/>
                  </a:lnTo>
                  <a:lnTo>
                    <a:pt x="2200732" y="2331454"/>
                  </a:lnTo>
                  <a:lnTo>
                    <a:pt x="2169328" y="2320490"/>
                  </a:lnTo>
                  <a:lnTo>
                    <a:pt x="2145087" y="2315470"/>
                  </a:lnTo>
                  <a:lnTo>
                    <a:pt x="2115169" y="2297649"/>
                  </a:lnTo>
                  <a:lnTo>
                    <a:pt x="2087508" y="2342026"/>
                  </a:lnTo>
                  <a:lnTo>
                    <a:pt x="2098358" y="2366791"/>
                  </a:lnTo>
                  <a:lnTo>
                    <a:pt x="2072392" y="2395690"/>
                  </a:lnTo>
                  <a:lnTo>
                    <a:pt x="2033778" y="2385308"/>
                  </a:lnTo>
                  <a:lnTo>
                    <a:pt x="2007117" y="2383822"/>
                  </a:lnTo>
                  <a:lnTo>
                    <a:pt x="1989268" y="2364372"/>
                  </a:lnTo>
                  <a:lnTo>
                    <a:pt x="1961407" y="2363753"/>
                  </a:lnTo>
                  <a:lnTo>
                    <a:pt x="1938185" y="2350856"/>
                  </a:lnTo>
                  <a:lnTo>
                    <a:pt x="1897561" y="2370582"/>
                  </a:lnTo>
                  <a:lnTo>
                    <a:pt x="1846602" y="2406196"/>
                  </a:lnTo>
                  <a:lnTo>
                    <a:pt x="1818446" y="2413283"/>
                  </a:lnTo>
                  <a:lnTo>
                    <a:pt x="1807987" y="2416636"/>
                  </a:lnTo>
                  <a:lnTo>
                    <a:pt x="1793824" y="2391547"/>
                  </a:lnTo>
                  <a:lnTo>
                    <a:pt x="1759419" y="2397062"/>
                  </a:lnTo>
                  <a:lnTo>
                    <a:pt x="1748056" y="2379507"/>
                  </a:lnTo>
                  <a:lnTo>
                    <a:pt x="1729388" y="2371430"/>
                  </a:lnTo>
                  <a:lnTo>
                    <a:pt x="1716528" y="2347189"/>
                  </a:lnTo>
                  <a:lnTo>
                    <a:pt x="1701784" y="2339578"/>
                  </a:lnTo>
                  <a:lnTo>
                    <a:pt x="1663408" y="2350437"/>
                  </a:lnTo>
                  <a:lnTo>
                    <a:pt x="1626622" y="2326005"/>
                  </a:lnTo>
                  <a:lnTo>
                    <a:pt x="1612392" y="2348227"/>
                  </a:lnTo>
                  <a:lnTo>
                    <a:pt x="1552708" y="2237966"/>
                  </a:lnTo>
                  <a:lnTo>
                    <a:pt x="1518637" y="2203114"/>
                  </a:lnTo>
                  <a:lnTo>
                    <a:pt x="1528400" y="2188788"/>
                  </a:lnTo>
                  <a:lnTo>
                    <a:pt x="1461478" y="2231593"/>
                  </a:lnTo>
                  <a:lnTo>
                    <a:pt x="1435865" y="2234146"/>
                  </a:lnTo>
                  <a:lnTo>
                    <a:pt x="1438074" y="2209543"/>
                  </a:lnTo>
                  <a:lnTo>
                    <a:pt x="1403766" y="2194008"/>
                  </a:lnTo>
                  <a:lnTo>
                    <a:pt x="1375886" y="2205114"/>
                  </a:lnTo>
                  <a:lnTo>
                    <a:pt x="1367475" y="2157375"/>
                  </a:lnTo>
                  <a:lnTo>
                    <a:pt x="1319479" y="2147287"/>
                  </a:lnTo>
                  <a:lnTo>
                    <a:pt x="1295466" y="2166652"/>
                  </a:lnTo>
                  <a:lnTo>
                    <a:pt x="1228639" y="2183711"/>
                  </a:lnTo>
                  <a:lnTo>
                    <a:pt x="1215599" y="2195036"/>
                  </a:lnTo>
                  <a:lnTo>
                    <a:pt x="1115663" y="2210877"/>
                  </a:lnTo>
                  <a:lnTo>
                    <a:pt x="1103423" y="2226288"/>
                  </a:lnTo>
                  <a:lnTo>
                    <a:pt x="1122702" y="2256844"/>
                  </a:lnTo>
                  <a:lnTo>
                    <a:pt x="1097061" y="2268312"/>
                  </a:lnTo>
                  <a:lnTo>
                    <a:pt x="1102061" y="2280257"/>
                  </a:lnTo>
                  <a:lnTo>
                    <a:pt x="1076430" y="2301431"/>
                  </a:lnTo>
                  <a:lnTo>
                    <a:pt x="1119711" y="2330939"/>
                  </a:lnTo>
                  <a:lnTo>
                    <a:pt x="1113025" y="2350999"/>
                  </a:lnTo>
                  <a:lnTo>
                    <a:pt x="1075515" y="2349179"/>
                  </a:lnTo>
                  <a:lnTo>
                    <a:pt x="1067762" y="2361657"/>
                  </a:lnTo>
                  <a:lnTo>
                    <a:pt x="1033605" y="2339816"/>
                  </a:lnTo>
                  <a:lnTo>
                    <a:pt x="991266" y="2340664"/>
                  </a:lnTo>
                  <a:lnTo>
                    <a:pt x="962920" y="2358457"/>
                  </a:lnTo>
                  <a:lnTo>
                    <a:pt x="931307" y="2341397"/>
                  </a:lnTo>
                  <a:lnTo>
                    <a:pt x="872433" y="2311851"/>
                  </a:lnTo>
                  <a:lnTo>
                    <a:pt x="830713" y="2312965"/>
                  </a:lnTo>
                  <a:lnTo>
                    <a:pt x="775582" y="2359152"/>
                  </a:lnTo>
                  <a:lnTo>
                    <a:pt x="772258" y="2389565"/>
                  </a:lnTo>
                  <a:lnTo>
                    <a:pt x="744798" y="2365448"/>
                  </a:lnTo>
                  <a:lnTo>
                    <a:pt x="723490" y="2410882"/>
                  </a:lnTo>
                  <a:lnTo>
                    <a:pt x="731291" y="2419207"/>
                  </a:lnTo>
                  <a:lnTo>
                    <a:pt x="715880" y="2449830"/>
                  </a:lnTo>
                  <a:lnTo>
                    <a:pt x="738549" y="2476853"/>
                  </a:lnTo>
                  <a:lnTo>
                    <a:pt x="758371" y="2475748"/>
                  </a:lnTo>
                  <a:lnTo>
                    <a:pt x="775392" y="2502037"/>
                  </a:lnTo>
                  <a:lnTo>
                    <a:pt x="772687" y="2522058"/>
                  </a:lnTo>
                  <a:lnTo>
                    <a:pt x="786250" y="2528307"/>
                  </a:lnTo>
                  <a:lnTo>
                    <a:pt x="774077" y="2551081"/>
                  </a:lnTo>
                  <a:lnTo>
                    <a:pt x="748189" y="2557367"/>
                  </a:lnTo>
                  <a:lnTo>
                    <a:pt x="721643" y="2596306"/>
                  </a:lnTo>
                  <a:lnTo>
                    <a:pt x="745912" y="2631500"/>
                  </a:lnTo>
                  <a:lnTo>
                    <a:pt x="743283" y="2656132"/>
                  </a:lnTo>
                  <a:lnTo>
                    <a:pt x="772449" y="2698576"/>
                  </a:lnTo>
                  <a:lnTo>
                    <a:pt x="756504" y="2712920"/>
                  </a:lnTo>
                  <a:lnTo>
                    <a:pt x="751922" y="2721921"/>
                  </a:lnTo>
                  <a:lnTo>
                    <a:pt x="740102" y="2719512"/>
                  </a:lnTo>
                  <a:lnTo>
                    <a:pt x="721747" y="2697928"/>
                  </a:lnTo>
                  <a:lnTo>
                    <a:pt x="714241" y="2696728"/>
                  </a:lnTo>
                  <a:lnTo>
                    <a:pt x="697449" y="2688431"/>
                  </a:lnTo>
                  <a:lnTo>
                    <a:pt x="689277" y="2673668"/>
                  </a:lnTo>
                  <a:lnTo>
                    <a:pt x="664369" y="2666105"/>
                  </a:lnTo>
                  <a:lnTo>
                    <a:pt x="648176" y="2671791"/>
                  </a:lnTo>
                  <a:lnTo>
                    <a:pt x="643499" y="2665067"/>
                  </a:lnTo>
                  <a:lnTo>
                    <a:pt x="607133" y="2647626"/>
                  </a:lnTo>
                  <a:lnTo>
                    <a:pt x="567814" y="2641702"/>
                  </a:lnTo>
                  <a:lnTo>
                    <a:pt x="545239" y="2635434"/>
                  </a:lnTo>
                  <a:lnTo>
                    <a:pt x="541982" y="2639768"/>
                  </a:lnTo>
                  <a:lnTo>
                    <a:pt x="507930" y="2608583"/>
                  </a:lnTo>
                  <a:lnTo>
                    <a:pt x="477459" y="2594515"/>
                  </a:lnTo>
                  <a:lnTo>
                    <a:pt x="454390" y="2572426"/>
                  </a:lnTo>
                  <a:lnTo>
                    <a:pt x="473830" y="2566369"/>
                  </a:lnTo>
                  <a:lnTo>
                    <a:pt x="495995" y="2534422"/>
                  </a:lnTo>
                  <a:lnTo>
                    <a:pt x="481060" y="2519134"/>
                  </a:lnTo>
                  <a:lnTo>
                    <a:pt x="520417" y="2503256"/>
                  </a:lnTo>
                  <a:lnTo>
                    <a:pt x="519712" y="2494693"/>
                  </a:lnTo>
                  <a:lnTo>
                    <a:pt x="495738" y="2501008"/>
                  </a:lnTo>
                  <a:lnTo>
                    <a:pt x="496576" y="2483558"/>
                  </a:lnTo>
                  <a:lnTo>
                    <a:pt x="510340" y="2472519"/>
                  </a:lnTo>
                  <a:lnTo>
                    <a:pt x="536181" y="2469604"/>
                  </a:lnTo>
                  <a:lnTo>
                    <a:pt x="540382" y="2456317"/>
                  </a:lnTo>
                  <a:lnTo>
                    <a:pt x="534476" y="2434152"/>
                  </a:lnTo>
                  <a:lnTo>
                    <a:pt x="545325" y="2412883"/>
                  </a:lnTo>
                  <a:lnTo>
                    <a:pt x="545011" y="2400852"/>
                  </a:lnTo>
                  <a:lnTo>
                    <a:pt x="505644" y="2387432"/>
                  </a:lnTo>
                  <a:lnTo>
                    <a:pt x="490032" y="2387879"/>
                  </a:lnTo>
                  <a:lnTo>
                    <a:pt x="473554" y="2368420"/>
                  </a:lnTo>
                  <a:lnTo>
                    <a:pt x="453066" y="2375021"/>
                  </a:lnTo>
                  <a:lnTo>
                    <a:pt x="419147" y="2360333"/>
                  </a:lnTo>
                  <a:lnTo>
                    <a:pt x="419728" y="2352066"/>
                  </a:lnTo>
                  <a:lnTo>
                    <a:pt x="410232" y="2333720"/>
                  </a:lnTo>
                  <a:lnTo>
                    <a:pt x="388934" y="2331663"/>
                  </a:lnTo>
                  <a:lnTo>
                    <a:pt x="386724" y="2318404"/>
                  </a:lnTo>
                  <a:lnTo>
                    <a:pt x="393392" y="2309708"/>
                  </a:lnTo>
                  <a:lnTo>
                    <a:pt x="376323" y="2285181"/>
                  </a:lnTo>
                  <a:lnTo>
                    <a:pt x="348634" y="2289391"/>
                  </a:lnTo>
                  <a:lnTo>
                    <a:pt x="340519" y="2287210"/>
                  </a:lnTo>
                  <a:lnTo>
                    <a:pt x="333775" y="2297087"/>
                  </a:lnTo>
                  <a:lnTo>
                    <a:pt x="323802" y="2295335"/>
                  </a:lnTo>
                  <a:lnTo>
                    <a:pt x="317239" y="2267360"/>
                  </a:lnTo>
                  <a:lnTo>
                    <a:pt x="310972" y="2252691"/>
                  </a:lnTo>
                  <a:lnTo>
                    <a:pt x="316116" y="2248548"/>
                  </a:lnTo>
                  <a:lnTo>
                    <a:pt x="337661" y="2250091"/>
                  </a:lnTo>
                  <a:lnTo>
                    <a:pt x="348053" y="2240356"/>
                  </a:lnTo>
                  <a:lnTo>
                    <a:pt x="340357" y="2228421"/>
                  </a:lnTo>
                  <a:lnTo>
                    <a:pt x="322345" y="2220497"/>
                  </a:lnTo>
                  <a:lnTo>
                    <a:pt x="323955" y="2212334"/>
                  </a:lnTo>
                  <a:lnTo>
                    <a:pt x="313087" y="2204047"/>
                  </a:lnTo>
                  <a:lnTo>
                    <a:pt x="296342" y="2174015"/>
                  </a:lnTo>
                  <a:lnTo>
                    <a:pt x="302066" y="2161499"/>
                  </a:lnTo>
                  <a:lnTo>
                    <a:pt x="299456" y="2139515"/>
                  </a:lnTo>
                  <a:lnTo>
                    <a:pt x="273348" y="2128247"/>
                  </a:lnTo>
                  <a:lnTo>
                    <a:pt x="259337" y="2133896"/>
                  </a:lnTo>
                  <a:lnTo>
                    <a:pt x="255546" y="2122122"/>
                  </a:lnTo>
                  <a:lnTo>
                    <a:pt x="227428" y="2110159"/>
                  </a:lnTo>
                  <a:lnTo>
                    <a:pt x="218846" y="2081689"/>
                  </a:lnTo>
                  <a:lnTo>
                    <a:pt x="216570" y="2057952"/>
                  </a:lnTo>
                  <a:lnTo>
                    <a:pt x="203702" y="2046580"/>
                  </a:lnTo>
                  <a:lnTo>
                    <a:pt x="215141" y="2030778"/>
                  </a:lnTo>
                  <a:lnTo>
                    <a:pt x="207216" y="1983515"/>
                  </a:lnTo>
                  <a:lnTo>
                    <a:pt x="226219" y="1953673"/>
                  </a:lnTo>
                  <a:lnTo>
                    <a:pt x="222199" y="1944538"/>
                  </a:lnTo>
                  <a:lnTo>
                    <a:pt x="252555" y="1915287"/>
                  </a:lnTo>
                  <a:lnTo>
                    <a:pt x="224571" y="1889722"/>
                  </a:lnTo>
                  <a:lnTo>
                    <a:pt x="281749" y="1819189"/>
                  </a:lnTo>
                  <a:lnTo>
                    <a:pt x="306552" y="1786300"/>
                  </a:lnTo>
                  <a:lnTo>
                    <a:pt x="316601" y="1756734"/>
                  </a:lnTo>
                  <a:lnTo>
                    <a:pt x="277073" y="1716196"/>
                  </a:lnTo>
                  <a:lnTo>
                    <a:pt x="287988" y="1676714"/>
                  </a:lnTo>
                  <a:lnTo>
                    <a:pt x="263947" y="1630480"/>
                  </a:lnTo>
                  <a:lnTo>
                    <a:pt x="281930" y="1575578"/>
                  </a:lnTo>
                  <a:lnTo>
                    <a:pt x="250869" y="1499788"/>
                  </a:lnTo>
                  <a:lnTo>
                    <a:pt x="275511" y="1447610"/>
                  </a:lnTo>
                  <a:lnTo>
                    <a:pt x="234610" y="1400080"/>
                  </a:lnTo>
                  <a:lnTo>
                    <a:pt x="238506" y="1348607"/>
                  </a:lnTo>
                  <a:lnTo>
                    <a:pt x="260080" y="1341711"/>
                  </a:lnTo>
                  <a:lnTo>
                    <a:pt x="305524" y="1311345"/>
                  </a:lnTo>
                  <a:lnTo>
                    <a:pt x="333080" y="1284551"/>
                  </a:lnTo>
                  <a:lnTo>
                    <a:pt x="376951" y="1330843"/>
                  </a:lnTo>
                  <a:lnTo>
                    <a:pt x="450085" y="1348711"/>
                  </a:lnTo>
                  <a:lnTo>
                    <a:pt x="550993" y="1431065"/>
                  </a:lnTo>
                  <a:lnTo>
                    <a:pt x="571490" y="1464478"/>
                  </a:lnTo>
                  <a:lnTo>
                    <a:pt x="573252" y="1510160"/>
                  </a:lnTo>
                  <a:lnTo>
                    <a:pt x="543601" y="1545355"/>
                  </a:lnTo>
                  <a:lnTo>
                    <a:pt x="499996" y="1562938"/>
                  </a:lnTo>
                  <a:lnTo>
                    <a:pt x="380771" y="1512332"/>
                  </a:lnTo>
                  <a:lnTo>
                    <a:pt x="361159" y="1520904"/>
                  </a:lnTo>
                  <a:lnTo>
                    <a:pt x="404698" y="1569453"/>
                  </a:lnTo>
                  <a:lnTo>
                    <a:pt x="406403" y="1599495"/>
                  </a:lnTo>
                  <a:lnTo>
                    <a:pt x="408146" y="1663817"/>
                  </a:lnTo>
                  <a:lnTo>
                    <a:pt x="442531" y="1682544"/>
                  </a:lnTo>
                  <a:lnTo>
                    <a:pt x="463401" y="1698327"/>
                  </a:lnTo>
                  <a:lnTo>
                    <a:pt x="466849" y="1668732"/>
                  </a:lnTo>
                  <a:lnTo>
                    <a:pt x="450761" y="1642053"/>
                  </a:lnTo>
                  <a:lnTo>
                    <a:pt x="467763" y="1618193"/>
                  </a:lnTo>
                  <a:lnTo>
                    <a:pt x="532323" y="1657236"/>
                  </a:lnTo>
                  <a:lnTo>
                    <a:pt x="554812" y="1642062"/>
                  </a:lnTo>
                  <a:lnTo>
                    <a:pt x="536838" y="1595609"/>
                  </a:lnTo>
                  <a:lnTo>
                    <a:pt x="599084" y="1531391"/>
                  </a:lnTo>
                  <a:lnTo>
                    <a:pt x="623735" y="1535240"/>
                  </a:lnTo>
                  <a:lnTo>
                    <a:pt x="648671" y="1558385"/>
                  </a:lnTo>
                  <a:lnTo>
                    <a:pt x="664226" y="1512561"/>
                  </a:lnTo>
                  <a:lnTo>
                    <a:pt x="641956" y="1471765"/>
                  </a:lnTo>
                  <a:lnTo>
                    <a:pt x="655034" y="1429798"/>
                  </a:lnTo>
                  <a:lnTo>
                    <a:pt x="635403" y="1385107"/>
                  </a:lnTo>
                  <a:lnTo>
                    <a:pt x="710108" y="1408366"/>
                  </a:lnTo>
                  <a:lnTo>
                    <a:pt x="725367" y="1448210"/>
                  </a:lnTo>
                  <a:lnTo>
                    <a:pt x="691553" y="1456858"/>
                  </a:lnTo>
                  <a:lnTo>
                    <a:pt x="691734" y="1495320"/>
                  </a:lnTo>
                  <a:lnTo>
                    <a:pt x="712755" y="1518542"/>
                  </a:lnTo>
                  <a:lnTo>
                    <a:pt x="754018" y="1503864"/>
                  </a:lnTo>
                  <a:lnTo>
                    <a:pt x="760552" y="1459944"/>
                  </a:lnTo>
                  <a:lnTo>
                    <a:pt x="816340" y="1426369"/>
                  </a:lnTo>
                  <a:lnTo>
                    <a:pt x="909542" y="1364047"/>
                  </a:lnTo>
                  <a:lnTo>
                    <a:pt x="929678" y="1367685"/>
                  </a:lnTo>
                  <a:lnTo>
                    <a:pt x="903351" y="1411881"/>
                  </a:lnTo>
                  <a:lnTo>
                    <a:pt x="936479" y="1419358"/>
                  </a:lnTo>
                  <a:lnTo>
                    <a:pt x="955614" y="1394746"/>
                  </a:lnTo>
                  <a:lnTo>
                    <a:pt x="1005668" y="1392736"/>
                  </a:lnTo>
                  <a:lnTo>
                    <a:pt x="1045330" y="1362323"/>
                  </a:lnTo>
                  <a:lnTo>
                    <a:pt x="1075763" y="1406338"/>
                  </a:lnTo>
                  <a:lnTo>
                    <a:pt x="1106109" y="1357884"/>
                  </a:lnTo>
                  <a:lnTo>
                    <a:pt x="1078125" y="1314288"/>
                  </a:lnTo>
                  <a:lnTo>
                    <a:pt x="1092012" y="1288923"/>
                  </a:lnTo>
                  <a:lnTo>
                    <a:pt x="1170898" y="1312193"/>
                  </a:lnTo>
                  <a:lnTo>
                    <a:pt x="1207865" y="1335891"/>
                  </a:lnTo>
                  <a:lnTo>
                    <a:pt x="1304648" y="1419701"/>
                  </a:lnTo>
                  <a:lnTo>
                    <a:pt x="1322508" y="1381839"/>
                  </a:lnTo>
                  <a:lnTo>
                    <a:pt x="1295362" y="1342682"/>
                  </a:lnTo>
                  <a:lnTo>
                    <a:pt x="1294581" y="1326709"/>
                  </a:lnTo>
                  <a:lnTo>
                    <a:pt x="1262396" y="1319260"/>
                  </a:lnTo>
                  <a:lnTo>
                    <a:pt x="1271206" y="1282808"/>
                  </a:lnTo>
                  <a:lnTo>
                    <a:pt x="1256919" y="1220981"/>
                  </a:lnTo>
                  <a:lnTo>
                    <a:pt x="1256109" y="1194911"/>
                  </a:lnTo>
                  <a:lnTo>
                    <a:pt x="1305401" y="1118807"/>
                  </a:lnTo>
                  <a:lnTo>
                    <a:pt x="1322927" y="1038615"/>
                  </a:lnTo>
                  <a:lnTo>
                    <a:pt x="1342787" y="1020728"/>
                  </a:lnTo>
                  <a:lnTo>
                    <a:pt x="1413491" y="1044673"/>
                  </a:lnTo>
                  <a:lnTo>
                    <a:pt x="1419063" y="1094041"/>
                  </a:lnTo>
                  <a:lnTo>
                    <a:pt x="1393745" y="1163412"/>
                  </a:lnTo>
                  <a:lnTo>
                    <a:pt x="1410357" y="1189882"/>
                  </a:lnTo>
                  <a:lnTo>
                    <a:pt x="1418948" y="1246441"/>
                  </a:lnTo>
                  <a:lnTo>
                    <a:pt x="1412881" y="1351912"/>
                  </a:lnTo>
                  <a:lnTo>
                    <a:pt x="1442342" y="1396965"/>
                  </a:lnTo>
                  <a:lnTo>
                    <a:pt x="1430884" y="1444666"/>
                  </a:lnTo>
                  <a:lnTo>
                    <a:pt x="1378572" y="1541802"/>
                  </a:lnTo>
                  <a:lnTo>
                    <a:pt x="1409100" y="1551556"/>
                  </a:lnTo>
                  <a:lnTo>
                    <a:pt x="1419720" y="1527610"/>
                  </a:lnTo>
                  <a:lnTo>
                    <a:pt x="1449105" y="1510322"/>
                  </a:lnTo>
                  <a:lnTo>
                    <a:pt x="1456191" y="1476480"/>
                  </a:lnTo>
                  <a:lnTo>
                    <a:pt x="1479309" y="1443247"/>
                  </a:lnTo>
                  <a:lnTo>
                    <a:pt x="1463744" y="1402671"/>
                  </a:lnTo>
                  <a:lnTo>
                    <a:pt x="1476213" y="1354255"/>
                  </a:lnTo>
                  <a:lnTo>
                    <a:pt x="1447009" y="1348121"/>
                  </a:lnTo>
                  <a:lnTo>
                    <a:pt x="1440589" y="1306039"/>
                  </a:lnTo>
                  <a:lnTo>
                    <a:pt x="1461897" y="1227192"/>
                  </a:lnTo>
                  <a:lnTo>
                    <a:pt x="1427207" y="1160202"/>
                  </a:lnTo>
                  <a:lnTo>
                    <a:pt x="1475003" y="1102652"/>
                  </a:lnTo>
                  <a:lnTo>
                    <a:pt x="1468831" y="1039606"/>
                  </a:lnTo>
                  <a:lnTo>
                    <a:pt x="1482147" y="1037549"/>
                  </a:lnTo>
                  <a:lnTo>
                    <a:pt x="1496177" y="1086974"/>
                  </a:lnTo>
                  <a:lnTo>
                    <a:pt x="1485652" y="1169527"/>
                  </a:lnTo>
                  <a:lnTo>
                    <a:pt x="1514227" y="1184691"/>
                  </a:lnTo>
                  <a:lnTo>
                    <a:pt x="1502054" y="1123988"/>
                  </a:lnTo>
                  <a:lnTo>
                    <a:pt x="1546746" y="1089898"/>
                  </a:lnTo>
                  <a:lnTo>
                    <a:pt x="1602171" y="1085250"/>
                  </a:lnTo>
                  <a:lnTo>
                    <a:pt x="1651521" y="1134589"/>
                  </a:lnTo>
                  <a:lnTo>
                    <a:pt x="1627775" y="1061990"/>
                  </a:lnTo>
                  <a:lnTo>
                    <a:pt x="1625117" y="964054"/>
                  </a:lnTo>
                  <a:lnTo>
                    <a:pt x="1671561" y="944804"/>
                  </a:lnTo>
                  <a:lnTo>
                    <a:pt x="1735798" y="949033"/>
                  </a:lnTo>
                  <a:lnTo>
                    <a:pt x="1793662" y="936450"/>
                  </a:lnTo>
                  <a:lnTo>
                    <a:pt x="1771964" y="885196"/>
                  </a:lnTo>
                  <a:lnTo>
                    <a:pt x="1802873" y="818369"/>
                  </a:lnTo>
                  <a:lnTo>
                    <a:pt x="1833553" y="815512"/>
                  </a:lnTo>
                  <a:lnTo>
                    <a:pt x="1885483" y="763000"/>
                  </a:lnTo>
                  <a:lnTo>
                    <a:pt x="1955996" y="748579"/>
                  </a:lnTo>
                  <a:lnTo>
                    <a:pt x="1964912" y="718547"/>
                  </a:lnTo>
                  <a:lnTo>
                    <a:pt x="2035035" y="708241"/>
                  </a:lnTo>
                  <a:lnTo>
                    <a:pt x="2056886" y="733063"/>
                  </a:lnTo>
                  <a:lnTo>
                    <a:pt x="2116826" y="673656"/>
                  </a:lnTo>
                  <a:lnTo>
                    <a:pt x="2165889" y="675551"/>
                  </a:lnTo>
                  <a:lnTo>
                    <a:pt x="2173243" y="625659"/>
                  </a:lnTo>
                  <a:lnTo>
                    <a:pt x="2198770" y="574853"/>
                  </a:lnTo>
                  <a:lnTo>
                    <a:pt x="2261816" y="524256"/>
                  </a:lnTo>
                  <a:lnTo>
                    <a:pt x="2307621" y="564337"/>
                  </a:lnTo>
                  <a:lnTo>
                    <a:pt x="2271255" y="594160"/>
                  </a:lnTo>
                  <a:lnTo>
                    <a:pt x="2331758" y="612419"/>
                  </a:lnTo>
                  <a:lnTo>
                    <a:pt x="2338968" y="669893"/>
                  </a:lnTo>
                  <a:lnTo>
                    <a:pt x="2363372" y="641861"/>
                  </a:lnTo>
                  <a:lnTo>
                    <a:pt x="2441448" y="643414"/>
                  </a:lnTo>
                  <a:lnTo>
                    <a:pt x="2501646" y="699068"/>
                  </a:lnTo>
                  <a:lnTo>
                    <a:pt x="2523087" y="740512"/>
                  </a:lnTo>
                  <a:lnTo>
                    <a:pt x="2516438" y="796271"/>
                  </a:lnTo>
                  <a:lnTo>
                    <a:pt x="2486891" y="827151"/>
                  </a:lnTo>
                  <a:lnTo>
                    <a:pt x="2416711" y="883510"/>
                  </a:lnTo>
                  <a:lnTo>
                    <a:pt x="2396652" y="912838"/>
                  </a:lnTo>
                  <a:lnTo>
                    <a:pt x="2429770" y="926487"/>
                  </a:lnTo>
                  <a:lnTo>
                    <a:pt x="2469280" y="950795"/>
                  </a:lnTo>
                  <a:lnTo>
                    <a:pt x="2493311" y="932602"/>
                  </a:lnTo>
                  <a:lnTo>
                    <a:pt x="2506942" y="993496"/>
                  </a:lnTo>
                  <a:lnTo>
                    <a:pt x="2518667" y="969121"/>
                  </a:lnTo>
                  <a:lnTo>
                    <a:pt x="2561368" y="954119"/>
                  </a:lnTo>
                  <a:lnTo>
                    <a:pt x="2647054" y="969797"/>
                  </a:lnTo>
                  <a:lnTo>
                    <a:pt x="2653570" y="1013384"/>
                  </a:lnTo>
                  <a:lnTo>
                    <a:pt x="2765221" y="1027005"/>
                  </a:lnTo>
                  <a:lnTo>
                    <a:pt x="2766746" y="955824"/>
                  </a:lnTo>
                  <a:lnTo>
                    <a:pt x="2823420" y="972417"/>
                  </a:lnTo>
                  <a:lnTo>
                    <a:pt x="2866063" y="971902"/>
                  </a:lnTo>
                  <a:lnTo>
                    <a:pt x="2909182" y="1020842"/>
                  </a:lnTo>
                  <a:lnTo>
                    <a:pt x="2921479" y="1078354"/>
                  </a:lnTo>
                  <a:lnTo>
                    <a:pt x="2905677" y="1114892"/>
                  </a:lnTo>
                  <a:lnTo>
                    <a:pt x="2939215" y="1181395"/>
                  </a:lnTo>
                  <a:lnTo>
                    <a:pt x="2981220" y="1214666"/>
                  </a:lnTo>
                  <a:lnTo>
                    <a:pt x="3006985" y="1127246"/>
                  </a:lnTo>
                  <a:lnTo>
                    <a:pt x="3049829" y="1165308"/>
                  </a:lnTo>
                  <a:lnTo>
                    <a:pt x="3095339" y="1142676"/>
                  </a:lnTo>
                  <a:lnTo>
                    <a:pt x="3147031" y="1168546"/>
                  </a:lnTo>
                  <a:lnTo>
                    <a:pt x="3166700" y="1144972"/>
                  </a:lnTo>
                  <a:lnTo>
                    <a:pt x="3210391" y="1156802"/>
                  </a:lnTo>
                  <a:lnTo>
                    <a:pt x="3191113" y="1076811"/>
                  </a:lnTo>
                  <a:lnTo>
                    <a:pt x="3226375" y="1038073"/>
                  </a:lnTo>
                  <a:lnTo>
                    <a:pt x="3467576" y="1095804"/>
                  </a:lnTo>
                  <a:lnTo>
                    <a:pt x="3490312" y="1146810"/>
                  </a:lnTo>
                  <a:lnTo>
                    <a:pt x="3560226" y="1210180"/>
                  </a:lnTo>
                  <a:lnTo>
                    <a:pt x="3668068" y="1194721"/>
                  </a:lnTo>
                  <a:lnTo>
                    <a:pt x="3721236" y="1208189"/>
                  </a:lnTo>
                  <a:lnTo>
                    <a:pt x="3743468" y="1241508"/>
                  </a:lnTo>
                  <a:lnTo>
                    <a:pt x="3740220" y="1298810"/>
                  </a:lnTo>
                  <a:lnTo>
                    <a:pt x="3773119" y="1320584"/>
                  </a:lnTo>
                  <a:lnTo>
                    <a:pt x="3808866" y="1304954"/>
                  </a:lnTo>
                  <a:lnTo>
                    <a:pt x="3856234" y="1302944"/>
                  </a:lnTo>
                  <a:lnTo>
                    <a:pt x="3906650" y="1317946"/>
                  </a:lnTo>
                  <a:lnTo>
                    <a:pt x="3957266" y="1309497"/>
                  </a:lnTo>
                  <a:lnTo>
                    <a:pt x="4003786" y="1376115"/>
                  </a:lnTo>
                  <a:lnTo>
                    <a:pt x="4036885" y="1352464"/>
                  </a:lnTo>
                  <a:lnTo>
                    <a:pt x="4015283" y="1304134"/>
                  </a:lnTo>
                  <a:lnTo>
                    <a:pt x="4027179" y="1269673"/>
                  </a:lnTo>
                  <a:lnTo>
                    <a:pt x="4112381" y="1291447"/>
                  </a:lnTo>
                  <a:lnTo>
                    <a:pt x="4167930" y="1286818"/>
                  </a:lnTo>
                  <a:lnTo>
                    <a:pt x="4244740" y="1323423"/>
                  </a:lnTo>
                  <a:lnTo>
                    <a:pt x="4282126" y="1356189"/>
                  </a:lnTo>
                  <a:lnTo>
                    <a:pt x="4347553" y="1411986"/>
                  </a:lnTo>
                  <a:lnTo>
                    <a:pt x="4417581" y="1481909"/>
                  </a:lnTo>
                  <a:lnTo>
                    <a:pt x="4415285" y="1524171"/>
                  </a:lnTo>
                  <a:lnTo>
                    <a:pt x="4433297" y="1540793"/>
                  </a:lnTo>
                  <a:lnTo>
                    <a:pt x="4427106" y="1491777"/>
                  </a:lnTo>
                  <a:lnTo>
                    <a:pt x="4499620" y="1501950"/>
                  </a:lnTo>
                  <a:lnTo>
                    <a:pt x="4551912" y="1564386"/>
                  </a:lnTo>
                  <a:close/>
                  <a:moveTo>
                    <a:pt x="3338160" y="2426370"/>
                  </a:moveTo>
                  <a:lnTo>
                    <a:pt x="3311290" y="2353180"/>
                  </a:lnTo>
                  <a:lnTo>
                    <a:pt x="3300270" y="2310232"/>
                  </a:lnTo>
                  <a:lnTo>
                    <a:pt x="3300955" y="2267407"/>
                  </a:lnTo>
                  <a:lnTo>
                    <a:pt x="3291707" y="2224516"/>
                  </a:lnTo>
                  <a:lnTo>
                    <a:pt x="3284763" y="2194512"/>
                  </a:lnTo>
                  <a:lnTo>
                    <a:pt x="3272875" y="2200923"/>
                  </a:lnTo>
                  <a:lnTo>
                    <a:pt x="3283477" y="2221925"/>
                  </a:lnTo>
                  <a:lnTo>
                    <a:pt x="3258788" y="2242557"/>
                  </a:lnTo>
                  <a:lnTo>
                    <a:pt x="3256426" y="2302526"/>
                  </a:lnTo>
                  <a:lnTo>
                    <a:pt x="3272075" y="2344541"/>
                  </a:lnTo>
                  <a:lnTo>
                    <a:pt x="3270904" y="2400281"/>
                  </a:lnTo>
                  <a:lnTo>
                    <a:pt x="3264722" y="2431113"/>
                  </a:lnTo>
                  <a:lnTo>
                    <a:pt x="3267770" y="2474329"/>
                  </a:lnTo>
                  <a:lnTo>
                    <a:pt x="3264789" y="2512571"/>
                  </a:lnTo>
                  <a:lnTo>
                    <a:pt x="3269742" y="2544956"/>
                  </a:lnTo>
                  <a:lnTo>
                    <a:pt x="3287249" y="2515105"/>
                  </a:lnTo>
                  <a:lnTo>
                    <a:pt x="3307490" y="2538394"/>
                  </a:lnTo>
                  <a:lnTo>
                    <a:pt x="3308232" y="2511381"/>
                  </a:lnTo>
                  <a:lnTo>
                    <a:pt x="3282210" y="2471099"/>
                  </a:lnTo>
                  <a:lnTo>
                    <a:pt x="3298641" y="2412930"/>
                  </a:lnTo>
                  <a:lnTo>
                    <a:pt x="3338160" y="2426370"/>
                  </a:lnTo>
                  <a:close/>
                  <a:moveTo>
                    <a:pt x="70904" y="2164575"/>
                  </a:moveTo>
                  <a:lnTo>
                    <a:pt x="42939" y="2156422"/>
                  </a:lnTo>
                  <a:lnTo>
                    <a:pt x="6086" y="2171500"/>
                  </a:lnTo>
                  <a:lnTo>
                    <a:pt x="0" y="2191760"/>
                  </a:lnTo>
                  <a:lnTo>
                    <a:pt x="32889" y="2196951"/>
                  </a:lnTo>
                  <a:lnTo>
                    <a:pt x="82000" y="2196265"/>
                  </a:lnTo>
                  <a:lnTo>
                    <a:pt x="79857" y="2184568"/>
                  </a:lnTo>
                  <a:lnTo>
                    <a:pt x="82705" y="2171929"/>
                  </a:lnTo>
                  <a:lnTo>
                    <a:pt x="70904" y="2164575"/>
                  </a:lnTo>
                  <a:close/>
                  <a:moveTo>
                    <a:pt x="4282126" y="1210951"/>
                  </a:moveTo>
                  <a:lnTo>
                    <a:pt x="4317006" y="1205998"/>
                  </a:lnTo>
                  <a:lnTo>
                    <a:pt x="4344524" y="1186329"/>
                  </a:lnTo>
                  <a:lnTo>
                    <a:pt x="4346810" y="1175014"/>
                  </a:lnTo>
                  <a:lnTo>
                    <a:pt x="4308177" y="1151058"/>
                  </a:lnTo>
                  <a:lnTo>
                    <a:pt x="4285545" y="1150877"/>
                  </a:lnTo>
                  <a:lnTo>
                    <a:pt x="4282126" y="1154411"/>
                  </a:lnTo>
                  <a:lnTo>
                    <a:pt x="4248083" y="1189130"/>
                  </a:lnTo>
                  <a:lnTo>
                    <a:pt x="4252846" y="1215095"/>
                  </a:lnTo>
                  <a:lnTo>
                    <a:pt x="4282126" y="1210951"/>
                  </a:lnTo>
                  <a:close/>
                  <a:moveTo>
                    <a:pt x="3235538" y="952929"/>
                  </a:moveTo>
                  <a:lnTo>
                    <a:pt x="3210201" y="990219"/>
                  </a:lnTo>
                  <a:lnTo>
                    <a:pt x="3214878" y="995153"/>
                  </a:lnTo>
                  <a:lnTo>
                    <a:pt x="3269609" y="1005478"/>
                  </a:lnTo>
                  <a:lnTo>
                    <a:pt x="3310099" y="1004830"/>
                  </a:lnTo>
                  <a:lnTo>
                    <a:pt x="3306870" y="980361"/>
                  </a:lnTo>
                  <a:lnTo>
                    <a:pt x="3268932" y="944070"/>
                  </a:lnTo>
                  <a:lnTo>
                    <a:pt x="3235538" y="952929"/>
                  </a:lnTo>
                  <a:close/>
                  <a:moveTo>
                    <a:pt x="3469605" y="862175"/>
                  </a:moveTo>
                  <a:lnTo>
                    <a:pt x="3500475" y="821712"/>
                  </a:lnTo>
                  <a:lnTo>
                    <a:pt x="3433457" y="794328"/>
                  </a:lnTo>
                  <a:lnTo>
                    <a:pt x="3383670" y="778316"/>
                  </a:lnTo>
                  <a:lnTo>
                    <a:pt x="3377279" y="812463"/>
                  </a:lnTo>
                  <a:lnTo>
                    <a:pt x="3426914" y="853107"/>
                  </a:lnTo>
                  <a:lnTo>
                    <a:pt x="3469605" y="862175"/>
                  </a:lnTo>
                  <a:close/>
                  <a:moveTo>
                    <a:pt x="3230261" y="846039"/>
                  </a:moveTo>
                  <a:lnTo>
                    <a:pt x="3328702" y="848858"/>
                  </a:lnTo>
                  <a:lnTo>
                    <a:pt x="3349704" y="771277"/>
                  </a:lnTo>
                  <a:lnTo>
                    <a:pt x="3253168" y="713451"/>
                  </a:lnTo>
                  <a:lnTo>
                    <a:pt x="3182645" y="708574"/>
                  </a:lnTo>
                  <a:lnTo>
                    <a:pt x="3147412" y="729339"/>
                  </a:lnTo>
                  <a:lnTo>
                    <a:pt x="3133058" y="803177"/>
                  </a:lnTo>
                  <a:lnTo>
                    <a:pt x="3185970" y="869975"/>
                  </a:lnTo>
                  <a:lnTo>
                    <a:pt x="3230261" y="846039"/>
                  </a:lnTo>
                  <a:close/>
                  <a:moveTo>
                    <a:pt x="876452" y="1093184"/>
                  </a:moveTo>
                  <a:lnTo>
                    <a:pt x="849144" y="1111834"/>
                  </a:lnTo>
                  <a:lnTo>
                    <a:pt x="853049" y="1157859"/>
                  </a:lnTo>
                  <a:lnTo>
                    <a:pt x="901389" y="1180224"/>
                  </a:lnTo>
                  <a:lnTo>
                    <a:pt x="908475" y="1216590"/>
                  </a:lnTo>
                  <a:lnTo>
                    <a:pt x="995734" y="1227087"/>
                  </a:lnTo>
                  <a:lnTo>
                    <a:pt x="1011507" y="1220010"/>
                  </a:lnTo>
                  <a:lnTo>
                    <a:pt x="960425" y="1152325"/>
                  </a:lnTo>
                  <a:lnTo>
                    <a:pt x="954995" y="1080735"/>
                  </a:lnTo>
                  <a:lnTo>
                    <a:pt x="996858" y="993648"/>
                  </a:lnTo>
                  <a:lnTo>
                    <a:pt x="1036663" y="900122"/>
                  </a:lnTo>
                  <a:lnTo>
                    <a:pt x="1119625" y="803272"/>
                  </a:lnTo>
                  <a:lnTo>
                    <a:pt x="1201188" y="752427"/>
                  </a:lnTo>
                  <a:lnTo>
                    <a:pt x="1295819" y="697754"/>
                  </a:lnTo>
                  <a:lnTo>
                    <a:pt x="1313764" y="662454"/>
                  </a:lnTo>
                  <a:lnTo>
                    <a:pt x="1295199" y="616477"/>
                  </a:lnTo>
                  <a:lnTo>
                    <a:pt x="1243222" y="631755"/>
                  </a:lnTo>
                  <a:lnTo>
                    <a:pt x="1197483" y="674541"/>
                  </a:lnTo>
                  <a:lnTo>
                    <a:pt x="1108596" y="695706"/>
                  </a:lnTo>
                  <a:lnTo>
                    <a:pt x="1020423" y="766277"/>
                  </a:lnTo>
                  <a:lnTo>
                    <a:pt x="960691" y="821988"/>
                  </a:lnTo>
                  <a:lnTo>
                    <a:pt x="967921" y="868375"/>
                  </a:lnTo>
                  <a:lnTo>
                    <a:pt x="903979" y="954376"/>
                  </a:lnTo>
                  <a:lnTo>
                    <a:pt x="928535" y="965997"/>
                  </a:lnTo>
                  <a:lnTo>
                    <a:pt x="875557" y="1044778"/>
                  </a:lnTo>
                  <a:lnTo>
                    <a:pt x="876452" y="1093184"/>
                  </a:lnTo>
                  <a:close/>
                  <a:moveTo>
                    <a:pt x="2281142" y="445999"/>
                  </a:moveTo>
                  <a:lnTo>
                    <a:pt x="2289077" y="391516"/>
                  </a:lnTo>
                  <a:lnTo>
                    <a:pt x="2221382" y="312049"/>
                  </a:lnTo>
                  <a:lnTo>
                    <a:pt x="2201323" y="302666"/>
                  </a:lnTo>
                  <a:lnTo>
                    <a:pt x="2179377" y="318821"/>
                  </a:lnTo>
                  <a:lnTo>
                    <a:pt x="2130590" y="496024"/>
                  </a:lnTo>
                  <a:lnTo>
                    <a:pt x="2281142" y="445999"/>
                  </a:lnTo>
                  <a:close/>
                  <a:moveTo>
                    <a:pt x="716861" y="166792"/>
                  </a:moveTo>
                  <a:lnTo>
                    <a:pt x="745788" y="203711"/>
                  </a:lnTo>
                  <a:lnTo>
                    <a:pt x="777001" y="178060"/>
                  </a:lnTo>
                  <a:lnTo>
                    <a:pt x="780726" y="152162"/>
                  </a:lnTo>
                  <a:lnTo>
                    <a:pt x="804739" y="140046"/>
                  </a:lnTo>
                  <a:lnTo>
                    <a:pt x="840591" y="118758"/>
                  </a:lnTo>
                  <a:lnTo>
                    <a:pt x="850925" y="93764"/>
                  </a:lnTo>
                  <a:lnTo>
                    <a:pt x="811311" y="57121"/>
                  </a:lnTo>
                  <a:lnTo>
                    <a:pt x="786136" y="84773"/>
                  </a:lnTo>
                  <a:lnTo>
                    <a:pt x="770801" y="124063"/>
                  </a:lnTo>
                  <a:lnTo>
                    <a:pt x="765343" y="79781"/>
                  </a:lnTo>
                  <a:lnTo>
                    <a:pt x="724766" y="81791"/>
                  </a:lnTo>
                  <a:lnTo>
                    <a:pt x="672626" y="111814"/>
                  </a:lnTo>
                  <a:lnTo>
                    <a:pt x="732063" y="116776"/>
                  </a:lnTo>
                  <a:lnTo>
                    <a:pt x="716861" y="166792"/>
                  </a:lnTo>
                  <a:close/>
                  <a:moveTo>
                    <a:pt x="1967007" y="291055"/>
                  </a:moveTo>
                  <a:lnTo>
                    <a:pt x="2011327" y="345634"/>
                  </a:lnTo>
                  <a:lnTo>
                    <a:pt x="2085718" y="385658"/>
                  </a:lnTo>
                  <a:lnTo>
                    <a:pt x="2143991" y="368484"/>
                  </a:lnTo>
                  <a:lnTo>
                    <a:pt x="2150574" y="238725"/>
                  </a:lnTo>
                  <a:lnTo>
                    <a:pt x="2089080" y="85944"/>
                  </a:lnTo>
                  <a:lnTo>
                    <a:pt x="2037188" y="0"/>
                  </a:lnTo>
                  <a:lnTo>
                    <a:pt x="1979419" y="39138"/>
                  </a:lnTo>
                  <a:lnTo>
                    <a:pt x="1910076" y="151857"/>
                  </a:lnTo>
                  <a:lnTo>
                    <a:pt x="1946510" y="183004"/>
                  </a:lnTo>
                  <a:lnTo>
                    <a:pt x="1967007" y="29105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23EE9958-E6A7-ED4B-95FB-F1C137025545}"/>
                </a:ext>
              </a:extLst>
            </p:cNvPr>
            <p:cNvSpPr/>
            <p:nvPr/>
          </p:nvSpPr>
          <p:spPr>
            <a:xfrm>
              <a:off x="9016698" y="5491591"/>
              <a:ext cx="47834" cy="47339"/>
            </a:xfrm>
            <a:custGeom>
              <a:avLst/>
              <a:gdLst>
                <a:gd name="connsiteX0" fmla="*/ 37224 w 47834"/>
                <a:gd name="connsiteY0" fmla="*/ 0 h 47339"/>
                <a:gd name="connsiteX1" fmla="*/ 47834 w 47834"/>
                <a:gd name="connsiteY1" fmla="*/ 14983 h 47339"/>
                <a:gd name="connsiteX2" fmla="*/ 46291 w 47834"/>
                <a:gd name="connsiteY2" fmla="*/ 30594 h 47339"/>
                <a:gd name="connsiteX3" fmla="*/ 38585 w 47834"/>
                <a:gd name="connsiteY3" fmla="*/ 33956 h 47339"/>
                <a:gd name="connsiteX4" fmla="*/ 24393 w 47834"/>
                <a:gd name="connsiteY4" fmla="*/ 32223 h 47339"/>
                <a:gd name="connsiteX5" fmla="*/ 16211 w 47834"/>
                <a:gd name="connsiteY5" fmla="*/ 47339 h 47339"/>
                <a:gd name="connsiteX6" fmla="*/ 0 w 47834"/>
                <a:gd name="connsiteY6" fmla="*/ 45253 h 47339"/>
                <a:gd name="connsiteX7" fmla="*/ 2467 w 47834"/>
                <a:gd name="connsiteY7" fmla="*/ 30727 h 47339"/>
                <a:gd name="connsiteX8" fmla="*/ 6134 w 47834"/>
                <a:gd name="connsiteY8" fmla="*/ 28680 h 47339"/>
                <a:gd name="connsiteX9" fmla="*/ 7125 w 47834"/>
                <a:gd name="connsiteY9" fmla="*/ 12887 h 47339"/>
                <a:gd name="connsiteX10" fmla="*/ 14802 w 47834"/>
                <a:gd name="connsiteY10" fmla="*/ 5486 h 47339"/>
                <a:gd name="connsiteX11" fmla="*/ 21269 w 47834"/>
                <a:gd name="connsiteY11" fmla="*/ 8191 h 4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834" h="47339">
                  <a:moveTo>
                    <a:pt x="37224" y="0"/>
                  </a:moveTo>
                  <a:lnTo>
                    <a:pt x="47834" y="14983"/>
                  </a:lnTo>
                  <a:lnTo>
                    <a:pt x="46291" y="30594"/>
                  </a:lnTo>
                  <a:lnTo>
                    <a:pt x="38585" y="33956"/>
                  </a:lnTo>
                  <a:lnTo>
                    <a:pt x="24393" y="32223"/>
                  </a:lnTo>
                  <a:lnTo>
                    <a:pt x="16211" y="47339"/>
                  </a:lnTo>
                  <a:lnTo>
                    <a:pt x="0" y="45253"/>
                  </a:lnTo>
                  <a:lnTo>
                    <a:pt x="2467" y="30727"/>
                  </a:lnTo>
                  <a:lnTo>
                    <a:pt x="6134" y="28680"/>
                  </a:lnTo>
                  <a:lnTo>
                    <a:pt x="7125" y="12887"/>
                  </a:lnTo>
                  <a:lnTo>
                    <a:pt x="14802" y="5486"/>
                  </a:lnTo>
                  <a:lnTo>
                    <a:pt x="21269" y="819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C8D39465-B5A6-5440-82FE-4F17B3F06875}"/>
                </a:ext>
              </a:extLst>
            </p:cNvPr>
            <p:cNvSpPr/>
            <p:nvPr/>
          </p:nvSpPr>
          <p:spPr>
            <a:xfrm>
              <a:off x="9166450" y="4559017"/>
              <a:ext cx="561755" cy="462715"/>
            </a:xfrm>
            <a:custGeom>
              <a:avLst/>
              <a:gdLst>
                <a:gd name="connsiteX0" fmla="*/ 217580 w 561755"/>
                <a:gd name="connsiteY0" fmla="*/ 462715 h 462715"/>
                <a:gd name="connsiteX1" fmla="*/ 214113 w 561755"/>
                <a:gd name="connsiteY1" fmla="*/ 450904 h 462715"/>
                <a:gd name="connsiteX2" fmla="*/ 206054 w 561755"/>
                <a:gd name="connsiteY2" fmla="*/ 442541 h 462715"/>
                <a:gd name="connsiteX3" fmla="*/ 203997 w 561755"/>
                <a:gd name="connsiteY3" fmla="*/ 431454 h 462715"/>
                <a:gd name="connsiteX4" fmla="*/ 190205 w 561755"/>
                <a:gd name="connsiteY4" fmla="*/ 421472 h 462715"/>
                <a:gd name="connsiteX5" fmla="*/ 175974 w 561755"/>
                <a:gd name="connsiteY5" fmla="*/ 398031 h 462715"/>
                <a:gd name="connsiteX6" fmla="*/ 168440 w 561755"/>
                <a:gd name="connsiteY6" fmla="*/ 375142 h 462715"/>
                <a:gd name="connsiteX7" fmla="*/ 149971 w 561755"/>
                <a:gd name="connsiteY7" fmla="*/ 355721 h 462715"/>
                <a:gd name="connsiteX8" fmla="*/ 138056 w 561755"/>
                <a:gd name="connsiteY8" fmla="*/ 351072 h 462715"/>
                <a:gd name="connsiteX9" fmla="*/ 120368 w 561755"/>
                <a:gd name="connsiteY9" fmla="*/ 324003 h 462715"/>
                <a:gd name="connsiteX10" fmla="*/ 117281 w 561755"/>
                <a:gd name="connsiteY10" fmla="*/ 304152 h 462715"/>
                <a:gd name="connsiteX11" fmla="*/ 118415 w 561755"/>
                <a:gd name="connsiteY11" fmla="*/ 287141 h 462715"/>
                <a:gd name="connsiteX12" fmla="*/ 103099 w 561755"/>
                <a:gd name="connsiteY12" fmla="*/ 255118 h 462715"/>
                <a:gd name="connsiteX13" fmla="*/ 90574 w 561755"/>
                <a:gd name="connsiteY13" fmla="*/ 243783 h 462715"/>
                <a:gd name="connsiteX14" fmla="*/ 76152 w 561755"/>
                <a:gd name="connsiteY14" fmla="*/ 237763 h 462715"/>
                <a:gd name="connsiteX15" fmla="*/ 67370 w 561755"/>
                <a:gd name="connsiteY15" fmla="*/ 221028 h 462715"/>
                <a:gd name="connsiteX16" fmla="*/ 68828 w 561755"/>
                <a:gd name="connsiteY16" fmla="*/ 214408 h 462715"/>
                <a:gd name="connsiteX17" fmla="*/ 61408 w 561755"/>
                <a:gd name="connsiteY17" fmla="*/ 199168 h 462715"/>
                <a:gd name="connsiteX18" fmla="*/ 53607 w 561755"/>
                <a:gd name="connsiteY18" fmla="*/ 192586 h 462715"/>
                <a:gd name="connsiteX19" fmla="*/ 43177 w 561755"/>
                <a:gd name="connsiteY19" fmla="*/ 170564 h 462715"/>
                <a:gd name="connsiteX20" fmla="*/ 26918 w 561755"/>
                <a:gd name="connsiteY20" fmla="*/ 146533 h 462715"/>
                <a:gd name="connsiteX21" fmla="*/ 13297 w 561755"/>
                <a:gd name="connsiteY21" fmla="*/ 125921 h 462715"/>
                <a:gd name="connsiteX22" fmla="*/ 0 w 561755"/>
                <a:gd name="connsiteY22" fmla="*/ 126064 h 462715"/>
                <a:gd name="connsiteX23" fmla="*/ 4153 w 561755"/>
                <a:gd name="connsiteY23" fmla="*/ 109499 h 462715"/>
                <a:gd name="connsiteX24" fmla="*/ 5334 w 561755"/>
                <a:gd name="connsiteY24" fmla="*/ 98889 h 462715"/>
                <a:gd name="connsiteX25" fmla="*/ 8649 w 561755"/>
                <a:gd name="connsiteY25" fmla="*/ 86744 h 462715"/>
                <a:gd name="connsiteX26" fmla="*/ 38367 w 561755"/>
                <a:gd name="connsiteY26" fmla="*/ 91583 h 462715"/>
                <a:gd name="connsiteX27" fmla="*/ 49911 w 561755"/>
                <a:gd name="connsiteY27" fmla="*/ 82210 h 462715"/>
                <a:gd name="connsiteX28" fmla="*/ 56302 w 561755"/>
                <a:gd name="connsiteY28" fmla="*/ 71190 h 462715"/>
                <a:gd name="connsiteX29" fmla="*/ 76676 w 561755"/>
                <a:gd name="connsiteY29" fmla="*/ 66951 h 462715"/>
                <a:gd name="connsiteX30" fmla="*/ 81077 w 561755"/>
                <a:gd name="connsiteY30" fmla="*/ 56655 h 462715"/>
                <a:gd name="connsiteX31" fmla="*/ 89907 w 561755"/>
                <a:gd name="connsiteY31" fmla="*/ 51426 h 462715"/>
                <a:gd name="connsiteX32" fmla="*/ 63284 w 561755"/>
                <a:gd name="connsiteY32" fmla="*/ 20412 h 462715"/>
                <a:gd name="connsiteX33" fmla="*/ 116777 w 561755"/>
                <a:gd name="connsiteY33" fmla="*/ 4734 h 462715"/>
                <a:gd name="connsiteX34" fmla="*/ 121863 w 561755"/>
                <a:gd name="connsiteY34" fmla="*/ 0 h 462715"/>
                <a:gd name="connsiteX35" fmla="*/ 154029 w 561755"/>
                <a:gd name="connsiteY35" fmla="*/ 8496 h 462715"/>
                <a:gd name="connsiteX36" fmla="*/ 193824 w 561755"/>
                <a:gd name="connsiteY36" fmla="*/ 30328 h 462715"/>
                <a:gd name="connsiteX37" fmla="*/ 269129 w 561755"/>
                <a:gd name="connsiteY37" fmla="*/ 92155 h 462715"/>
                <a:gd name="connsiteX38" fmla="*/ 318783 w 561755"/>
                <a:gd name="connsiteY38" fmla="*/ 94583 h 462715"/>
                <a:gd name="connsiteX39" fmla="*/ 342576 w 561755"/>
                <a:gd name="connsiteY39" fmla="*/ 97517 h 462715"/>
                <a:gd name="connsiteX40" fmla="*/ 349225 w 561755"/>
                <a:gd name="connsiteY40" fmla="*/ 111957 h 462715"/>
                <a:gd name="connsiteX41" fmla="*/ 368113 w 561755"/>
                <a:gd name="connsiteY41" fmla="*/ 111176 h 462715"/>
                <a:gd name="connsiteX42" fmla="*/ 378571 w 561755"/>
                <a:gd name="connsiteY42" fmla="*/ 137151 h 462715"/>
                <a:gd name="connsiteX43" fmla="*/ 391706 w 561755"/>
                <a:gd name="connsiteY43" fmla="*/ 143999 h 462715"/>
                <a:gd name="connsiteX44" fmla="*/ 396287 w 561755"/>
                <a:gd name="connsiteY44" fmla="*/ 154496 h 462715"/>
                <a:gd name="connsiteX45" fmla="*/ 414490 w 561755"/>
                <a:gd name="connsiteY45" fmla="*/ 167011 h 462715"/>
                <a:gd name="connsiteX46" fmla="*/ 416110 w 561755"/>
                <a:gd name="connsiteY46" fmla="*/ 179261 h 462715"/>
                <a:gd name="connsiteX47" fmla="*/ 413452 w 561755"/>
                <a:gd name="connsiteY47" fmla="*/ 189109 h 462715"/>
                <a:gd name="connsiteX48" fmla="*/ 416823 w 561755"/>
                <a:gd name="connsiteY48" fmla="*/ 199025 h 462715"/>
                <a:gd name="connsiteX49" fmla="*/ 424501 w 561755"/>
                <a:gd name="connsiteY49" fmla="*/ 207264 h 462715"/>
                <a:gd name="connsiteX50" fmla="*/ 428063 w 561755"/>
                <a:gd name="connsiteY50" fmla="*/ 216894 h 462715"/>
                <a:gd name="connsiteX51" fmla="*/ 432054 w 561755"/>
                <a:gd name="connsiteY51" fmla="*/ 224066 h 462715"/>
                <a:gd name="connsiteX52" fmla="*/ 440122 w 561755"/>
                <a:gd name="connsiteY52" fmla="*/ 229867 h 462715"/>
                <a:gd name="connsiteX53" fmla="*/ 447532 w 561755"/>
                <a:gd name="connsiteY53" fmla="*/ 227790 h 462715"/>
                <a:gd name="connsiteX54" fmla="*/ 452600 w 561755"/>
                <a:gd name="connsiteY54" fmla="*/ 238935 h 462715"/>
                <a:gd name="connsiteX55" fmla="*/ 453619 w 561755"/>
                <a:gd name="connsiteY55" fmla="*/ 245659 h 462715"/>
                <a:gd name="connsiteX56" fmla="*/ 463858 w 561755"/>
                <a:gd name="connsiteY56" fmla="*/ 274996 h 462715"/>
                <a:gd name="connsiteX57" fmla="*/ 544135 w 561755"/>
                <a:gd name="connsiteY57" fmla="*/ 289513 h 462715"/>
                <a:gd name="connsiteX58" fmla="*/ 549516 w 561755"/>
                <a:gd name="connsiteY58" fmla="*/ 283436 h 462715"/>
                <a:gd name="connsiteX59" fmla="*/ 561756 w 561755"/>
                <a:gd name="connsiteY59" fmla="*/ 303771 h 462715"/>
                <a:gd name="connsiteX60" fmla="*/ 543954 w 561755"/>
                <a:gd name="connsiteY60" fmla="*/ 360655 h 462715"/>
                <a:gd name="connsiteX61" fmla="*/ 463839 w 561755"/>
                <a:gd name="connsiteY61" fmla="*/ 388820 h 462715"/>
                <a:gd name="connsiteX62" fmla="*/ 386829 w 561755"/>
                <a:gd name="connsiteY62" fmla="*/ 399574 h 462715"/>
                <a:gd name="connsiteX63" fmla="*/ 361902 w 561755"/>
                <a:gd name="connsiteY63" fmla="*/ 412156 h 462715"/>
                <a:gd name="connsiteX64" fmla="*/ 342767 w 561755"/>
                <a:gd name="connsiteY64" fmla="*/ 441408 h 462715"/>
                <a:gd name="connsiteX65" fmla="*/ 330298 w 561755"/>
                <a:gd name="connsiteY65" fmla="*/ 446037 h 462715"/>
                <a:gd name="connsiteX66" fmla="*/ 323622 w 561755"/>
                <a:gd name="connsiteY66" fmla="*/ 436779 h 462715"/>
                <a:gd name="connsiteX67" fmla="*/ 313382 w 561755"/>
                <a:gd name="connsiteY67" fmla="*/ 438169 h 462715"/>
                <a:gd name="connsiteX68" fmla="*/ 287569 w 561755"/>
                <a:gd name="connsiteY68" fmla="*/ 435388 h 462715"/>
                <a:gd name="connsiteX69" fmla="*/ 282673 w 561755"/>
                <a:gd name="connsiteY69" fmla="*/ 432606 h 462715"/>
                <a:gd name="connsiteX70" fmla="*/ 251850 w 561755"/>
                <a:gd name="connsiteY70" fmla="*/ 433245 h 462715"/>
                <a:gd name="connsiteX71" fmla="*/ 244612 w 561755"/>
                <a:gd name="connsiteY71" fmla="*/ 435759 h 462715"/>
                <a:gd name="connsiteX72" fmla="*/ 233639 w 561755"/>
                <a:gd name="connsiteY72" fmla="*/ 428520 h 462715"/>
                <a:gd name="connsiteX73" fmla="*/ 226571 w 561755"/>
                <a:gd name="connsiteY73" fmla="*/ 442189 h 462715"/>
                <a:gd name="connsiteX74" fmla="*/ 229305 w 561755"/>
                <a:gd name="connsiteY74" fmla="*/ 453885 h 46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61755" h="462715">
                  <a:moveTo>
                    <a:pt x="217580" y="462715"/>
                  </a:moveTo>
                  <a:lnTo>
                    <a:pt x="214113" y="450904"/>
                  </a:lnTo>
                  <a:lnTo>
                    <a:pt x="206054" y="442541"/>
                  </a:lnTo>
                  <a:lnTo>
                    <a:pt x="203997" y="431454"/>
                  </a:lnTo>
                  <a:lnTo>
                    <a:pt x="190205" y="421472"/>
                  </a:lnTo>
                  <a:lnTo>
                    <a:pt x="175974" y="398031"/>
                  </a:lnTo>
                  <a:lnTo>
                    <a:pt x="168440" y="375142"/>
                  </a:lnTo>
                  <a:lnTo>
                    <a:pt x="149971" y="355721"/>
                  </a:lnTo>
                  <a:lnTo>
                    <a:pt x="138056" y="351072"/>
                  </a:lnTo>
                  <a:lnTo>
                    <a:pt x="120368" y="324003"/>
                  </a:lnTo>
                  <a:lnTo>
                    <a:pt x="117281" y="304152"/>
                  </a:lnTo>
                  <a:lnTo>
                    <a:pt x="118415" y="287141"/>
                  </a:lnTo>
                  <a:lnTo>
                    <a:pt x="103099" y="255118"/>
                  </a:lnTo>
                  <a:lnTo>
                    <a:pt x="90574" y="243783"/>
                  </a:lnTo>
                  <a:lnTo>
                    <a:pt x="76152" y="237763"/>
                  </a:lnTo>
                  <a:lnTo>
                    <a:pt x="67370" y="221028"/>
                  </a:lnTo>
                  <a:lnTo>
                    <a:pt x="68828" y="214408"/>
                  </a:lnTo>
                  <a:lnTo>
                    <a:pt x="61408" y="199168"/>
                  </a:lnTo>
                  <a:lnTo>
                    <a:pt x="53607" y="192586"/>
                  </a:lnTo>
                  <a:lnTo>
                    <a:pt x="43177" y="170564"/>
                  </a:lnTo>
                  <a:lnTo>
                    <a:pt x="26918" y="146533"/>
                  </a:lnTo>
                  <a:lnTo>
                    <a:pt x="13297" y="125921"/>
                  </a:lnTo>
                  <a:lnTo>
                    <a:pt x="0" y="126064"/>
                  </a:lnTo>
                  <a:lnTo>
                    <a:pt x="4153" y="109499"/>
                  </a:lnTo>
                  <a:lnTo>
                    <a:pt x="5334" y="98889"/>
                  </a:lnTo>
                  <a:lnTo>
                    <a:pt x="8649" y="86744"/>
                  </a:lnTo>
                  <a:lnTo>
                    <a:pt x="38367" y="91583"/>
                  </a:lnTo>
                  <a:lnTo>
                    <a:pt x="49911" y="82210"/>
                  </a:lnTo>
                  <a:lnTo>
                    <a:pt x="56302" y="71190"/>
                  </a:lnTo>
                  <a:lnTo>
                    <a:pt x="76676" y="66951"/>
                  </a:lnTo>
                  <a:lnTo>
                    <a:pt x="81077" y="56655"/>
                  </a:lnTo>
                  <a:lnTo>
                    <a:pt x="89907" y="51426"/>
                  </a:lnTo>
                  <a:lnTo>
                    <a:pt x="63284" y="20412"/>
                  </a:lnTo>
                  <a:lnTo>
                    <a:pt x="116777" y="4734"/>
                  </a:lnTo>
                  <a:lnTo>
                    <a:pt x="121863" y="0"/>
                  </a:lnTo>
                  <a:lnTo>
                    <a:pt x="154029" y="8496"/>
                  </a:lnTo>
                  <a:lnTo>
                    <a:pt x="193824" y="30328"/>
                  </a:lnTo>
                  <a:lnTo>
                    <a:pt x="269129" y="92155"/>
                  </a:lnTo>
                  <a:lnTo>
                    <a:pt x="318783" y="94583"/>
                  </a:lnTo>
                  <a:lnTo>
                    <a:pt x="342576" y="97517"/>
                  </a:lnTo>
                  <a:lnTo>
                    <a:pt x="349225" y="111957"/>
                  </a:lnTo>
                  <a:lnTo>
                    <a:pt x="368113" y="111176"/>
                  </a:lnTo>
                  <a:lnTo>
                    <a:pt x="378571" y="137151"/>
                  </a:lnTo>
                  <a:lnTo>
                    <a:pt x="391706" y="143999"/>
                  </a:lnTo>
                  <a:lnTo>
                    <a:pt x="396287" y="154496"/>
                  </a:lnTo>
                  <a:lnTo>
                    <a:pt x="414490" y="167011"/>
                  </a:lnTo>
                  <a:lnTo>
                    <a:pt x="416110" y="179261"/>
                  </a:lnTo>
                  <a:lnTo>
                    <a:pt x="413452" y="189109"/>
                  </a:lnTo>
                  <a:lnTo>
                    <a:pt x="416823" y="199025"/>
                  </a:lnTo>
                  <a:lnTo>
                    <a:pt x="424501" y="207264"/>
                  </a:lnTo>
                  <a:lnTo>
                    <a:pt x="428063" y="216894"/>
                  </a:lnTo>
                  <a:lnTo>
                    <a:pt x="432054" y="224066"/>
                  </a:lnTo>
                  <a:lnTo>
                    <a:pt x="440122" y="229867"/>
                  </a:lnTo>
                  <a:lnTo>
                    <a:pt x="447532" y="227790"/>
                  </a:lnTo>
                  <a:lnTo>
                    <a:pt x="452600" y="238935"/>
                  </a:lnTo>
                  <a:lnTo>
                    <a:pt x="453619" y="245659"/>
                  </a:lnTo>
                  <a:lnTo>
                    <a:pt x="463858" y="274996"/>
                  </a:lnTo>
                  <a:lnTo>
                    <a:pt x="544135" y="289513"/>
                  </a:lnTo>
                  <a:lnTo>
                    <a:pt x="549516" y="283436"/>
                  </a:lnTo>
                  <a:lnTo>
                    <a:pt x="561756" y="303771"/>
                  </a:lnTo>
                  <a:lnTo>
                    <a:pt x="543954" y="360655"/>
                  </a:lnTo>
                  <a:lnTo>
                    <a:pt x="463839" y="388820"/>
                  </a:lnTo>
                  <a:lnTo>
                    <a:pt x="386829" y="399574"/>
                  </a:lnTo>
                  <a:lnTo>
                    <a:pt x="361902" y="412156"/>
                  </a:lnTo>
                  <a:lnTo>
                    <a:pt x="342767" y="441408"/>
                  </a:lnTo>
                  <a:lnTo>
                    <a:pt x="330298" y="446037"/>
                  </a:lnTo>
                  <a:lnTo>
                    <a:pt x="323622" y="436779"/>
                  </a:lnTo>
                  <a:lnTo>
                    <a:pt x="313382" y="438169"/>
                  </a:lnTo>
                  <a:lnTo>
                    <a:pt x="287569" y="435388"/>
                  </a:lnTo>
                  <a:lnTo>
                    <a:pt x="282673" y="432606"/>
                  </a:lnTo>
                  <a:lnTo>
                    <a:pt x="251850" y="433245"/>
                  </a:lnTo>
                  <a:lnTo>
                    <a:pt x="244612" y="435759"/>
                  </a:lnTo>
                  <a:lnTo>
                    <a:pt x="233639" y="428520"/>
                  </a:lnTo>
                  <a:lnTo>
                    <a:pt x="226571" y="442189"/>
                  </a:lnTo>
                  <a:lnTo>
                    <a:pt x="229305" y="45388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00951D7A-3191-F143-97B8-8BC669E74C30}"/>
                </a:ext>
              </a:extLst>
            </p:cNvPr>
            <p:cNvSpPr/>
            <p:nvPr/>
          </p:nvSpPr>
          <p:spPr>
            <a:xfrm>
              <a:off x="12420895" y="5636961"/>
              <a:ext cx="157771" cy="113480"/>
            </a:xfrm>
            <a:custGeom>
              <a:avLst/>
              <a:gdLst>
                <a:gd name="connsiteX0" fmla="*/ 150304 w 157771"/>
                <a:gd name="connsiteY0" fmla="*/ 104204 h 113480"/>
                <a:gd name="connsiteX1" fmla="*/ 157772 w 157771"/>
                <a:gd name="connsiteY1" fmla="*/ 113481 h 113480"/>
                <a:gd name="connsiteX2" fmla="*/ 139112 w 157771"/>
                <a:gd name="connsiteY2" fmla="*/ 113309 h 113480"/>
                <a:gd name="connsiteX3" fmla="*/ 128968 w 157771"/>
                <a:gd name="connsiteY3" fmla="*/ 96707 h 113480"/>
                <a:gd name="connsiteX4" fmla="*/ 144923 w 157771"/>
                <a:gd name="connsiteY4" fmla="*/ 103232 h 113480"/>
                <a:gd name="connsiteX5" fmla="*/ 150304 w 157771"/>
                <a:gd name="connsiteY5" fmla="*/ 104204 h 113480"/>
                <a:gd name="connsiteX6" fmla="*/ 116471 w 157771"/>
                <a:gd name="connsiteY6" fmla="*/ 87763 h 113480"/>
                <a:gd name="connsiteX7" fmla="*/ 106061 w 157771"/>
                <a:gd name="connsiteY7" fmla="*/ 88364 h 113480"/>
                <a:gd name="connsiteX8" fmla="*/ 89688 w 157771"/>
                <a:gd name="connsiteY8" fmla="*/ 85639 h 113480"/>
                <a:gd name="connsiteX9" fmla="*/ 84096 w 157771"/>
                <a:gd name="connsiteY9" fmla="*/ 81486 h 113480"/>
                <a:gd name="connsiteX10" fmla="*/ 85773 w 157771"/>
                <a:gd name="connsiteY10" fmla="*/ 70809 h 113480"/>
                <a:gd name="connsiteX11" fmla="*/ 103404 w 157771"/>
                <a:gd name="connsiteY11" fmla="*/ 75038 h 113480"/>
                <a:gd name="connsiteX12" fmla="*/ 112100 w 157771"/>
                <a:gd name="connsiteY12" fmla="*/ 80686 h 113480"/>
                <a:gd name="connsiteX13" fmla="*/ 116471 w 157771"/>
                <a:gd name="connsiteY13" fmla="*/ 87763 h 113480"/>
                <a:gd name="connsiteX14" fmla="*/ 138579 w 157771"/>
                <a:gd name="connsiteY14" fmla="*/ 80420 h 113480"/>
                <a:gd name="connsiteX15" fmla="*/ 134550 w 157771"/>
                <a:gd name="connsiteY15" fmla="*/ 85382 h 113480"/>
                <a:gd name="connsiteX16" fmla="*/ 114757 w 157771"/>
                <a:gd name="connsiteY16" fmla="*/ 62074 h 113480"/>
                <a:gd name="connsiteX17" fmla="*/ 109204 w 157771"/>
                <a:gd name="connsiteY17" fmla="*/ 46044 h 113480"/>
                <a:gd name="connsiteX18" fmla="*/ 118281 w 157771"/>
                <a:gd name="connsiteY18" fmla="*/ 46044 h 113480"/>
                <a:gd name="connsiteX19" fmla="*/ 127892 w 157771"/>
                <a:gd name="connsiteY19" fmla="*/ 67513 h 113480"/>
                <a:gd name="connsiteX20" fmla="*/ 138579 w 157771"/>
                <a:gd name="connsiteY20" fmla="*/ 80420 h 113480"/>
                <a:gd name="connsiteX21" fmla="*/ 90373 w 157771"/>
                <a:gd name="connsiteY21" fmla="*/ 46501 h 113480"/>
                <a:gd name="connsiteX22" fmla="*/ 91507 w 157771"/>
                <a:gd name="connsiteY22" fmla="*/ 51892 h 113480"/>
                <a:gd name="connsiteX23" fmla="*/ 70580 w 157771"/>
                <a:gd name="connsiteY23" fmla="*/ 40519 h 113480"/>
                <a:gd name="connsiteX24" fmla="*/ 55959 w 157771"/>
                <a:gd name="connsiteY24" fmla="*/ 30899 h 113480"/>
                <a:gd name="connsiteX25" fmla="*/ 45939 w 157771"/>
                <a:gd name="connsiteY25" fmla="*/ 21984 h 113480"/>
                <a:gd name="connsiteX26" fmla="*/ 49920 w 157771"/>
                <a:gd name="connsiteY26" fmla="*/ 19260 h 113480"/>
                <a:gd name="connsiteX27" fmla="*/ 62198 w 157771"/>
                <a:gd name="connsiteY27" fmla="*/ 25679 h 113480"/>
                <a:gd name="connsiteX28" fmla="*/ 84106 w 157771"/>
                <a:gd name="connsiteY28" fmla="*/ 37995 h 113480"/>
                <a:gd name="connsiteX29" fmla="*/ 90373 w 157771"/>
                <a:gd name="connsiteY29" fmla="*/ 46501 h 113480"/>
                <a:gd name="connsiteX30" fmla="*/ 27975 w 157771"/>
                <a:gd name="connsiteY30" fmla="*/ 20003 h 113480"/>
                <a:gd name="connsiteX31" fmla="*/ 22650 w 157771"/>
                <a:gd name="connsiteY31" fmla="*/ 21526 h 113480"/>
                <a:gd name="connsiteX32" fmla="*/ 10973 w 157771"/>
                <a:gd name="connsiteY32" fmla="*/ 15430 h 113480"/>
                <a:gd name="connsiteX33" fmla="*/ 0 w 157771"/>
                <a:gd name="connsiteY33" fmla="*/ 4448 h 113480"/>
                <a:gd name="connsiteX34" fmla="*/ 1381 w 157771"/>
                <a:gd name="connsiteY34" fmla="*/ 0 h 113480"/>
                <a:gd name="connsiteX35" fmla="*/ 17336 w 157771"/>
                <a:gd name="connsiteY35" fmla="*/ 11287 h 113480"/>
                <a:gd name="connsiteX36" fmla="*/ 27975 w 157771"/>
                <a:gd name="connsiteY36" fmla="*/ 20003 h 11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57771" h="113480">
                  <a:moveTo>
                    <a:pt x="150304" y="104204"/>
                  </a:moveTo>
                  <a:lnTo>
                    <a:pt x="157772" y="113481"/>
                  </a:lnTo>
                  <a:lnTo>
                    <a:pt x="139112" y="113309"/>
                  </a:lnTo>
                  <a:lnTo>
                    <a:pt x="128968" y="96707"/>
                  </a:lnTo>
                  <a:lnTo>
                    <a:pt x="144923" y="103232"/>
                  </a:lnTo>
                  <a:lnTo>
                    <a:pt x="150304" y="104204"/>
                  </a:lnTo>
                  <a:close/>
                  <a:moveTo>
                    <a:pt x="116471" y="87763"/>
                  </a:moveTo>
                  <a:lnTo>
                    <a:pt x="106061" y="88364"/>
                  </a:lnTo>
                  <a:lnTo>
                    <a:pt x="89688" y="85639"/>
                  </a:lnTo>
                  <a:lnTo>
                    <a:pt x="84096" y="81486"/>
                  </a:lnTo>
                  <a:lnTo>
                    <a:pt x="85773" y="70809"/>
                  </a:lnTo>
                  <a:lnTo>
                    <a:pt x="103404" y="75038"/>
                  </a:lnTo>
                  <a:lnTo>
                    <a:pt x="112100" y="80686"/>
                  </a:lnTo>
                  <a:lnTo>
                    <a:pt x="116471" y="87763"/>
                  </a:lnTo>
                  <a:close/>
                  <a:moveTo>
                    <a:pt x="138579" y="80420"/>
                  </a:moveTo>
                  <a:lnTo>
                    <a:pt x="134550" y="85382"/>
                  </a:lnTo>
                  <a:lnTo>
                    <a:pt x="114757" y="62074"/>
                  </a:lnTo>
                  <a:lnTo>
                    <a:pt x="109204" y="46044"/>
                  </a:lnTo>
                  <a:lnTo>
                    <a:pt x="118281" y="46044"/>
                  </a:lnTo>
                  <a:lnTo>
                    <a:pt x="127892" y="67513"/>
                  </a:lnTo>
                  <a:lnTo>
                    <a:pt x="138579" y="80420"/>
                  </a:lnTo>
                  <a:close/>
                  <a:moveTo>
                    <a:pt x="90373" y="46501"/>
                  </a:moveTo>
                  <a:lnTo>
                    <a:pt x="91507" y="51892"/>
                  </a:lnTo>
                  <a:lnTo>
                    <a:pt x="70580" y="40519"/>
                  </a:lnTo>
                  <a:lnTo>
                    <a:pt x="55959" y="30899"/>
                  </a:lnTo>
                  <a:lnTo>
                    <a:pt x="45939" y="21984"/>
                  </a:lnTo>
                  <a:lnTo>
                    <a:pt x="49920" y="19260"/>
                  </a:lnTo>
                  <a:lnTo>
                    <a:pt x="62198" y="25679"/>
                  </a:lnTo>
                  <a:lnTo>
                    <a:pt x="84106" y="37995"/>
                  </a:lnTo>
                  <a:lnTo>
                    <a:pt x="90373" y="46501"/>
                  </a:lnTo>
                  <a:close/>
                  <a:moveTo>
                    <a:pt x="27975" y="20003"/>
                  </a:moveTo>
                  <a:lnTo>
                    <a:pt x="22650" y="21526"/>
                  </a:lnTo>
                  <a:lnTo>
                    <a:pt x="10973" y="15430"/>
                  </a:lnTo>
                  <a:lnTo>
                    <a:pt x="0" y="4448"/>
                  </a:lnTo>
                  <a:lnTo>
                    <a:pt x="1381" y="0"/>
                  </a:lnTo>
                  <a:lnTo>
                    <a:pt x="17336" y="11287"/>
                  </a:lnTo>
                  <a:lnTo>
                    <a:pt x="27975" y="2000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6EF8E99C-A72E-EC40-B226-DC5946ED4EB2}"/>
                </a:ext>
              </a:extLst>
            </p:cNvPr>
            <p:cNvSpPr/>
            <p:nvPr/>
          </p:nvSpPr>
          <p:spPr>
            <a:xfrm>
              <a:off x="8827398" y="4862788"/>
              <a:ext cx="439940" cy="369160"/>
            </a:xfrm>
            <a:custGeom>
              <a:avLst/>
              <a:gdLst>
                <a:gd name="connsiteX0" fmla="*/ 321183 w 439940"/>
                <a:gd name="connsiteY0" fmla="*/ 346472 h 369160"/>
                <a:gd name="connsiteX1" fmla="*/ 317488 w 439940"/>
                <a:gd name="connsiteY1" fmla="*/ 345938 h 369160"/>
                <a:gd name="connsiteX2" fmla="*/ 317945 w 439940"/>
                <a:gd name="connsiteY2" fmla="*/ 332537 h 369160"/>
                <a:gd name="connsiteX3" fmla="*/ 314735 w 439940"/>
                <a:gd name="connsiteY3" fmla="*/ 323279 h 369160"/>
                <a:gd name="connsiteX4" fmla="*/ 300980 w 439940"/>
                <a:gd name="connsiteY4" fmla="*/ 312630 h 369160"/>
                <a:gd name="connsiteX5" fmla="*/ 297771 w 439940"/>
                <a:gd name="connsiteY5" fmla="*/ 293132 h 369160"/>
                <a:gd name="connsiteX6" fmla="*/ 300980 w 439940"/>
                <a:gd name="connsiteY6" fmla="*/ 273120 h 369160"/>
                <a:gd name="connsiteX7" fmla="*/ 288607 w 439940"/>
                <a:gd name="connsiteY7" fmla="*/ 271253 h 369160"/>
                <a:gd name="connsiteX8" fmla="*/ 286769 w 439940"/>
                <a:gd name="connsiteY8" fmla="*/ 277311 h 369160"/>
                <a:gd name="connsiteX9" fmla="*/ 270729 w 439940"/>
                <a:gd name="connsiteY9" fmla="*/ 278711 h 369160"/>
                <a:gd name="connsiteX10" fmla="*/ 277139 w 439940"/>
                <a:gd name="connsiteY10" fmla="*/ 286626 h 369160"/>
                <a:gd name="connsiteX11" fmla="*/ 279435 w 439940"/>
                <a:gd name="connsiteY11" fmla="*/ 302886 h 369160"/>
                <a:gd name="connsiteX12" fmla="*/ 264766 w 439940"/>
                <a:gd name="connsiteY12" fmla="*/ 317725 h 369160"/>
                <a:gd name="connsiteX13" fmla="*/ 251470 w 439940"/>
                <a:gd name="connsiteY13" fmla="*/ 337166 h 369160"/>
                <a:gd name="connsiteX14" fmla="*/ 237716 w 439940"/>
                <a:gd name="connsiteY14" fmla="*/ 339938 h 369160"/>
                <a:gd name="connsiteX15" fmla="*/ 215246 w 439940"/>
                <a:gd name="connsiteY15" fmla="*/ 324203 h 369160"/>
                <a:gd name="connsiteX16" fmla="*/ 205159 w 439940"/>
                <a:gd name="connsiteY16" fmla="*/ 329765 h 369160"/>
                <a:gd name="connsiteX17" fmla="*/ 202406 w 439940"/>
                <a:gd name="connsiteY17" fmla="*/ 337623 h 369160"/>
                <a:gd name="connsiteX18" fmla="*/ 188652 w 439940"/>
                <a:gd name="connsiteY18" fmla="*/ 342710 h 369160"/>
                <a:gd name="connsiteX19" fmla="*/ 187738 w 439940"/>
                <a:gd name="connsiteY19" fmla="*/ 348253 h 369160"/>
                <a:gd name="connsiteX20" fmla="*/ 161144 w 439940"/>
                <a:gd name="connsiteY20" fmla="*/ 348253 h 369160"/>
                <a:gd name="connsiteX21" fmla="*/ 157477 w 439940"/>
                <a:gd name="connsiteY21" fmla="*/ 342710 h 369160"/>
                <a:gd name="connsiteX22" fmla="*/ 138217 w 439940"/>
                <a:gd name="connsiteY22" fmla="*/ 341786 h 369160"/>
                <a:gd name="connsiteX23" fmla="*/ 128597 w 439940"/>
                <a:gd name="connsiteY23" fmla="*/ 346396 h 369160"/>
                <a:gd name="connsiteX24" fmla="*/ 121254 w 439940"/>
                <a:gd name="connsiteY24" fmla="*/ 344091 h 369160"/>
                <a:gd name="connsiteX25" fmla="*/ 107499 w 439940"/>
                <a:gd name="connsiteY25" fmla="*/ 328374 h 369160"/>
                <a:gd name="connsiteX26" fmla="*/ 102918 w 439940"/>
                <a:gd name="connsiteY26" fmla="*/ 320973 h 369160"/>
                <a:gd name="connsiteX27" fmla="*/ 83658 w 439940"/>
                <a:gd name="connsiteY27" fmla="*/ 324669 h 369160"/>
                <a:gd name="connsiteX28" fmla="*/ 76324 w 439940"/>
                <a:gd name="connsiteY28" fmla="*/ 337166 h 369160"/>
                <a:gd name="connsiteX29" fmla="*/ 69447 w 439940"/>
                <a:gd name="connsiteY29" fmla="*/ 361169 h 369160"/>
                <a:gd name="connsiteX30" fmla="*/ 60274 w 439940"/>
                <a:gd name="connsiteY30" fmla="*/ 366236 h 369160"/>
                <a:gd name="connsiteX31" fmla="*/ 52083 w 439940"/>
                <a:gd name="connsiteY31" fmla="*/ 369161 h 369160"/>
                <a:gd name="connsiteX32" fmla="*/ 49911 w 439940"/>
                <a:gd name="connsiteY32" fmla="*/ 367913 h 369160"/>
                <a:gd name="connsiteX33" fmla="*/ 40643 w 439940"/>
                <a:gd name="connsiteY33" fmla="*/ 360178 h 369160"/>
                <a:gd name="connsiteX34" fmla="*/ 38938 w 439940"/>
                <a:gd name="connsiteY34" fmla="*/ 351825 h 369160"/>
                <a:gd name="connsiteX35" fmla="*/ 43272 w 439940"/>
                <a:gd name="connsiteY35" fmla="*/ 340633 h 369160"/>
                <a:gd name="connsiteX36" fmla="*/ 43196 w 439940"/>
                <a:gd name="connsiteY36" fmla="*/ 329651 h 369160"/>
                <a:gd name="connsiteX37" fmla="*/ 27794 w 439940"/>
                <a:gd name="connsiteY37" fmla="*/ 312782 h 369160"/>
                <a:gd name="connsiteX38" fmla="*/ 24765 w 439940"/>
                <a:gd name="connsiteY38" fmla="*/ 301209 h 369160"/>
                <a:gd name="connsiteX39" fmla="*/ 25089 w 439940"/>
                <a:gd name="connsiteY39" fmla="*/ 294656 h 369160"/>
                <a:gd name="connsiteX40" fmla="*/ 15269 w 439940"/>
                <a:gd name="connsiteY40" fmla="*/ 286674 h 369160"/>
                <a:gd name="connsiteX41" fmla="*/ 14974 w 439940"/>
                <a:gd name="connsiteY41" fmla="*/ 270920 h 369160"/>
                <a:gd name="connsiteX42" fmla="*/ 9373 w 439940"/>
                <a:gd name="connsiteY42" fmla="*/ 260442 h 369160"/>
                <a:gd name="connsiteX43" fmla="*/ 0 w 439940"/>
                <a:gd name="connsiteY43" fmla="*/ 262014 h 369160"/>
                <a:gd name="connsiteX44" fmla="*/ 2686 w 439940"/>
                <a:gd name="connsiteY44" fmla="*/ 252013 h 369160"/>
                <a:gd name="connsiteX45" fmla="*/ 9611 w 439940"/>
                <a:gd name="connsiteY45" fmla="*/ 240659 h 369160"/>
                <a:gd name="connsiteX46" fmla="*/ 6582 w 439940"/>
                <a:gd name="connsiteY46" fmla="*/ 229353 h 369160"/>
                <a:gd name="connsiteX47" fmla="*/ 15364 w 439940"/>
                <a:gd name="connsiteY47" fmla="*/ 220971 h 369160"/>
                <a:gd name="connsiteX48" fmla="*/ 9792 w 439940"/>
                <a:gd name="connsiteY48" fmla="*/ 214570 h 369160"/>
                <a:gd name="connsiteX49" fmla="*/ 16850 w 439940"/>
                <a:gd name="connsiteY49" fmla="*/ 197625 h 369160"/>
                <a:gd name="connsiteX50" fmla="*/ 29051 w 439940"/>
                <a:gd name="connsiteY50" fmla="*/ 177365 h 369160"/>
                <a:gd name="connsiteX51" fmla="*/ 52083 w 439940"/>
                <a:gd name="connsiteY51" fmla="*/ 179299 h 369160"/>
                <a:gd name="connsiteX52" fmla="*/ 50759 w 439940"/>
                <a:gd name="connsiteY52" fmla="*/ 68723 h 369160"/>
                <a:gd name="connsiteX53" fmla="*/ 51092 w 439940"/>
                <a:gd name="connsiteY53" fmla="*/ 56883 h 369160"/>
                <a:gd name="connsiteX54" fmla="*/ 81801 w 439940"/>
                <a:gd name="connsiteY54" fmla="*/ 56798 h 369160"/>
                <a:gd name="connsiteX55" fmla="*/ 81801 w 439940"/>
                <a:gd name="connsiteY55" fmla="*/ 0 h 369160"/>
                <a:gd name="connsiteX56" fmla="*/ 189166 w 439940"/>
                <a:gd name="connsiteY56" fmla="*/ 0 h 369160"/>
                <a:gd name="connsiteX57" fmla="*/ 292789 w 439940"/>
                <a:gd name="connsiteY57" fmla="*/ 0 h 369160"/>
                <a:gd name="connsiteX58" fmla="*/ 398716 w 439940"/>
                <a:gd name="connsiteY58" fmla="*/ 0 h 369160"/>
                <a:gd name="connsiteX59" fmla="*/ 407318 w 439940"/>
                <a:gd name="connsiteY59" fmla="*/ 28004 h 369160"/>
                <a:gd name="connsiteX60" fmla="*/ 401469 w 439940"/>
                <a:gd name="connsiteY60" fmla="*/ 33166 h 369160"/>
                <a:gd name="connsiteX61" fmla="*/ 405346 w 439940"/>
                <a:gd name="connsiteY61" fmla="*/ 62303 h 369160"/>
                <a:gd name="connsiteX62" fmla="*/ 415147 w 439940"/>
                <a:gd name="connsiteY62" fmla="*/ 95869 h 369160"/>
                <a:gd name="connsiteX63" fmla="*/ 425329 w 439940"/>
                <a:gd name="connsiteY63" fmla="*/ 102765 h 369160"/>
                <a:gd name="connsiteX64" fmla="*/ 439941 w 439940"/>
                <a:gd name="connsiteY64" fmla="*/ 113090 h 369160"/>
                <a:gd name="connsiteX65" fmla="*/ 426425 w 439940"/>
                <a:gd name="connsiteY65" fmla="*/ 128997 h 369160"/>
                <a:gd name="connsiteX66" fmla="*/ 406756 w 439940"/>
                <a:gd name="connsiteY66" fmla="*/ 133569 h 369160"/>
                <a:gd name="connsiteX67" fmla="*/ 398345 w 439940"/>
                <a:gd name="connsiteY67" fmla="*/ 142085 h 369160"/>
                <a:gd name="connsiteX68" fmla="*/ 395717 w 439940"/>
                <a:gd name="connsiteY68" fmla="*/ 160496 h 369160"/>
                <a:gd name="connsiteX69" fmla="*/ 384210 w 439940"/>
                <a:gd name="connsiteY69" fmla="*/ 200978 h 369160"/>
                <a:gd name="connsiteX70" fmla="*/ 387048 w 439940"/>
                <a:gd name="connsiteY70" fmla="*/ 211960 h 369160"/>
                <a:gd name="connsiteX71" fmla="*/ 382791 w 439940"/>
                <a:gd name="connsiteY71" fmla="*/ 235448 h 369160"/>
                <a:gd name="connsiteX72" fmla="*/ 371933 w 439940"/>
                <a:gd name="connsiteY72" fmla="*/ 262281 h 369160"/>
                <a:gd name="connsiteX73" fmla="*/ 355825 w 439940"/>
                <a:gd name="connsiteY73" fmla="*/ 275739 h 369160"/>
                <a:gd name="connsiteX74" fmla="*/ 344377 w 439940"/>
                <a:gd name="connsiteY74" fmla="*/ 296437 h 369160"/>
                <a:gd name="connsiteX75" fmla="*/ 341690 w 439940"/>
                <a:gd name="connsiteY75" fmla="*/ 307496 h 369160"/>
                <a:gd name="connsiteX76" fmla="*/ 329042 w 439940"/>
                <a:gd name="connsiteY76" fmla="*/ 315058 h 369160"/>
                <a:gd name="connsiteX77" fmla="*/ 321145 w 439940"/>
                <a:gd name="connsiteY77" fmla="*/ 343262 h 36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39940" h="369160">
                  <a:moveTo>
                    <a:pt x="321183" y="346472"/>
                  </a:moveTo>
                  <a:lnTo>
                    <a:pt x="317488" y="345938"/>
                  </a:lnTo>
                  <a:lnTo>
                    <a:pt x="317945" y="332537"/>
                  </a:lnTo>
                  <a:lnTo>
                    <a:pt x="314735" y="323279"/>
                  </a:lnTo>
                  <a:lnTo>
                    <a:pt x="300980" y="312630"/>
                  </a:lnTo>
                  <a:lnTo>
                    <a:pt x="297771" y="293132"/>
                  </a:lnTo>
                  <a:lnTo>
                    <a:pt x="300980" y="273120"/>
                  </a:lnTo>
                  <a:lnTo>
                    <a:pt x="288607" y="271253"/>
                  </a:lnTo>
                  <a:lnTo>
                    <a:pt x="286769" y="277311"/>
                  </a:lnTo>
                  <a:lnTo>
                    <a:pt x="270729" y="278711"/>
                  </a:lnTo>
                  <a:lnTo>
                    <a:pt x="277139" y="286626"/>
                  </a:lnTo>
                  <a:lnTo>
                    <a:pt x="279435" y="302886"/>
                  </a:lnTo>
                  <a:lnTo>
                    <a:pt x="264766" y="317725"/>
                  </a:lnTo>
                  <a:lnTo>
                    <a:pt x="251470" y="337166"/>
                  </a:lnTo>
                  <a:lnTo>
                    <a:pt x="237716" y="339938"/>
                  </a:lnTo>
                  <a:lnTo>
                    <a:pt x="215246" y="324203"/>
                  </a:lnTo>
                  <a:lnTo>
                    <a:pt x="205159" y="329765"/>
                  </a:lnTo>
                  <a:lnTo>
                    <a:pt x="202406" y="337623"/>
                  </a:lnTo>
                  <a:lnTo>
                    <a:pt x="188652" y="342710"/>
                  </a:lnTo>
                  <a:lnTo>
                    <a:pt x="187738" y="348253"/>
                  </a:lnTo>
                  <a:lnTo>
                    <a:pt x="161144" y="348253"/>
                  </a:lnTo>
                  <a:lnTo>
                    <a:pt x="157477" y="342710"/>
                  </a:lnTo>
                  <a:lnTo>
                    <a:pt x="138217" y="341786"/>
                  </a:lnTo>
                  <a:lnTo>
                    <a:pt x="128597" y="346396"/>
                  </a:lnTo>
                  <a:lnTo>
                    <a:pt x="121254" y="344091"/>
                  </a:lnTo>
                  <a:lnTo>
                    <a:pt x="107499" y="328374"/>
                  </a:lnTo>
                  <a:lnTo>
                    <a:pt x="102918" y="320973"/>
                  </a:lnTo>
                  <a:lnTo>
                    <a:pt x="83658" y="324669"/>
                  </a:lnTo>
                  <a:lnTo>
                    <a:pt x="76324" y="337166"/>
                  </a:lnTo>
                  <a:lnTo>
                    <a:pt x="69447" y="361169"/>
                  </a:lnTo>
                  <a:lnTo>
                    <a:pt x="60274" y="366236"/>
                  </a:lnTo>
                  <a:lnTo>
                    <a:pt x="52083" y="369161"/>
                  </a:lnTo>
                  <a:lnTo>
                    <a:pt x="49911" y="367913"/>
                  </a:lnTo>
                  <a:lnTo>
                    <a:pt x="40643" y="360178"/>
                  </a:lnTo>
                  <a:lnTo>
                    <a:pt x="38938" y="351825"/>
                  </a:lnTo>
                  <a:lnTo>
                    <a:pt x="43272" y="340633"/>
                  </a:lnTo>
                  <a:lnTo>
                    <a:pt x="43196" y="329651"/>
                  </a:lnTo>
                  <a:lnTo>
                    <a:pt x="27794" y="312782"/>
                  </a:lnTo>
                  <a:lnTo>
                    <a:pt x="24765" y="301209"/>
                  </a:lnTo>
                  <a:lnTo>
                    <a:pt x="25089" y="294656"/>
                  </a:lnTo>
                  <a:lnTo>
                    <a:pt x="15269" y="286674"/>
                  </a:lnTo>
                  <a:lnTo>
                    <a:pt x="14974" y="270920"/>
                  </a:lnTo>
                  <a:lnTo>
                    <a:pt x="9373" y="260442"/>
                  </a:lnTo>
                  <a:lnTo>
                    <a:pt x="0" y="262014"/>
                  </a:lnTo>
                  <a:lnTo>
                    <a:pt x="2686" y="252013"/>
                  </a:lnTo>
                  <a:lnTo>
                    <a:pt x="9611" y="240659"/>
                  </a:lnTo>
                  <a:lnTo>
                    <a:pt x="6582" y="229353"/>
                  </a:lnTo>
                  <a:lnTo>
                    <a:pt x="15364" y="220971"/>
                  </a:lnTo>
                  <a:lnTo>
                    <a:pt x="9792" y="214570"/>
                  </a:lnTo>
                  <a:lnTo>
                    <a:pt x="16850" y="197625"/>
                  </a:lnTo>
                  <a:lnTo>
                    <a:pt x="29051" y="177365"/>
                  </a:lnTo>
                  <a:lnTo>
                    <a:pt x="52083" y="179299"/>
                  </a:lnTo>
                  <a:lnTo>
                    <a:pt x="50759" y="68723"/>
                  </a:lnTo>
                  <a:lnTo>
                    <a:pt x="51092" y="56883"/>
                  </a:lnTo>
                  <a:lnTo>
                    <a:pt x="81801" y="56798"/>
                  </a:lnTo>
                  <a:lnTo>
                    <a:pt x="81801" y="0"/>
                  </a:lnTo>
                  <a:lnTo>
                    <a:pt x="189166" y="0"/>
                  </a:lnTo>
                  <a:lnTo>
                    <a:pt x="292789" y="0"/>
                  </a:lnTo>
                  <a:lnTo>
                    <a:pt x="398716" y="0"/>
                  </a:lnTo>
                  <a:lnTo>
                    <a:pt x="407318" y="28004"/>
                  </a:lnTo>
                  <a:lnTo>
                    <a:pt x="401469" y="33166"/>
                  </a:lnTo>
                  <a:lnTo>
                    <a:pt x="405346" y="62303"/>
                  </a:lnTo>
                  <a:lnTo>
                    <a:pt x="415147" y="95869"/>
                  </a:lnTo>
                  <a:lnTo>
                    <a:pt x="425329" y="102765"/>
                  </a:lnTo>
                  <a:lnTo>
                    <a:pt x="439941" y="113090"/>
                  </a:lnTo>
                  <a:lnTo>
                    <a:pt x="426425" y="128997"/>
                  </a:lnTo>
                  <a:lnTo>
                    <a:pt x="406756" y="133569"/>
                  </a:lnTo>
                  <a:lnTo>
                    <a:pt x="398345" y="142085"/>
                  </a:lnTo>
                  <a:lnTo>
                    <a:pt x="395717" y="160496"/>
                  </a:lnTo>
                  <a:lnTo>
                    <a:pt x="384210" y="200978"/>
                  </a:lnTo>
                  <a:lnTo>
                    <a:pt x="387048" y="211960"/>
                  </a:lnTo>
                  <a:lnTo>
                    <a:pt x="382791" y="235448"/>
                  </a:lnTo>
                  <a:lnTo>
                    <a:pt x="371933" y="262281"/>
                  </a:lnTo>
                  <a:lnTo>
                    <a:pt x="355825" y="275739"/>
                  </a:lnTo>
                  <a:lnTo>
                    <a:pt x="344377" y="296437"/>
                  </a:lnTo>
                  <a:lnTo>
                    <a:pt x="341690" y="307496"/>
                  </a:lnTo>
                  <a:lnTo>
                    <a:pt x="329042" y="315058"/>
                  </a:lnTo>
                  <a:lnTo>
                    <a:pt x="321145" y="34326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855C1C11-BA16-8348-85B5-EBA6818DFA4F}"/>
                </a:ext>
              </a:extLst>
            </p:cNvPr>
            <p:cNvSpPr/>
            <p:nvPr/>
          </p:nvSpPr>
          <p:spPr>
            <a:xfrm>
              <a:off x="8536038" y="2883922"/>
              <a:ext cx="343871" cy="802900"/>
            </a:xfrm>
            <a:custGeom>
              <a:avLst/>
              <a:gdLst>
                <a:gd name="connsiteX0" fmla="*/ 297932 w 343871"/>
                <a:gd name="connsiteY0" fmla="*/ 235410 h 802900"/>
                <a:gd name="connsiteX1" fmla="*/ 272034 w 343871"/>
                <a:gd name="connsiteY1" fmla="*/ 280083 h 802900"/>
                <a:gd name="connsiteX2" fmla="*/ 276206 w 343871"/>
                <a:gd name="connsiteY2" fmla="*/ 318335 h 802900"/>
                <a:gd name="connsiteX3" fmla="*/ 233725 w 343871"/>
                <a:gd name="connsiteY3" fmla="*/ 367284 h 802900"/>
                <a:gd name="connsiteX4" fmla="*/ 182146 w 343871"/>
                <a:gd name="connsiteY4" fmla="*/ 418128 h 802900"/>
                <a:gd name="connsiteX5" fmla="*/ 162706 w 343871"/>
                <a:gd name="connsiteY5" fmla="*/ 498253 h 802900"/>
                <a:gd name="connsiteX6" fmla="*/ 181718 w 343871"/>
                <a:gd name="connsiteY6" fmla="*/ 536991 h 802900"/>
                <a:gd name="connsiteX7" fmla="*/ 207255 w 343871"/>
                <a:gd name="connsiteY7" fmla="*/ 566899 h 802900"/>
                <a:gd name="connsiteX8" fmla="*/ 182718 w 343871"/>
                <a:gd name="connsiteY8" fmla="*/ 626202 h 802900"/>
                <a:gd name="connsiteX9" fmla="*/ 154943 w 343871"/>
                <a:gd name="connsiteY9" fmla="*/ 638251 h 802900"/>
                <a:gd name="connsiteX10" fmla="*/ 144761 w 343871"/>
                <a:gd name="connsiteY10" fmla="*/ 722433 h 802900"/>
                <a:gd name="connsiteX11" fmla="*/ 129587 w 343871"/>
                <a:gd name="connsiteY11" fmla="*/ 767753 h 802900"/>
                <a:gd name="connsiteX12" fmla="*/ 97193 w 343871"/>
                <a:gd name="connsiteY12" fmla="*/ 763134 h 802900"/>
                <a:gd name="connsiteX13" fmla="*/ 82077 w 343871"/>
                <a:gd name="connsiteY13" fmla="*/ 800748 h 802900"/>
                <a:gd name="connsiteX14" fmla="*/ 51159 w 343871"/>
                <a:gd name="connsiteY14" fmla="*/ 802900 h 802900"/>
                <a:gd name="connsiteX15" fmla="*/ 42672 w 343871"/>
                <a:gd name="connsiteY15" fmla="*/ 758038 h 802900"/>
                <a:gd name="connsiteX16" fmla="*/ 20317 w 343871"/>
                <a:gd name="connsiteY16" fmla="*/ 702688 h 802900"/>
                <a:gd name="connsiteX17" fmla="*/ 0 w 343871"/>
                <a:gd name="connsiteY17" fmla="*/ 631241 h 802900"/>
                <a:gd name="connsiteX18" fmla="*/ 11773 w 343871"/>
                <a:gd name="connsiteY18" fmla="*/ 601285 h 802900"/>
                <a:gd name="connsiteX19" fmla="*/ 33995 w 343871"/>
                <a:gd name="connsiteY19" fmla="*/ 564975 h 802900"/>
                <a:gd name="connsiteX20" fmla="*/ 42834 w 343871"/>
                <a:gd name="connsiteY20" fmla="*/ 500901 h 802900"/>
                <a:gd name="connsiteX21" fmla="*/ 25765 w 343871"/>
                <a:gd name="connsiteY21" fmla="*/ 472535 h 802900"/>
                <a:gd name="connsiteX22" fmla="*/ 24127 w 343871"/>
                <a:gd name="connsiteY22" fmla="*/ 395916 h 802900"/>
                <a:gd name="connsiteX23" fmla="*/ 41462 w 343871"/>
                <a:gd name="connsiteY23" fmla="*/ 339662 h 802900"/>
                <a:gd name="connsiteX24" fmla="*/ 67961 w 343871"/>
                <a:gd name="connsiteY24" fmla="*/ 340700 h 802900"/>
                <a:gd name="connsiteX25" fmla="*/ 77248 w 343871"/>
                <a:gd name="connsiteY25" fmla="*/ 316373 h 802900"/>
                <a:gd name="connsiteX26" fmla="*/ 67523 w 343871"/>
                <a:gd name="connsiteY26" fmla="*/ 295113 h 802900"/>
                <a:gd name="connsiteX27" fmla="*/ 108995 w 343871"/>
                <a:gd name="connsiteY27" fmla="*/ 204626 h 802900"/>
                <a:gd name="connsiteX28" fmla="*/ 135703 w 343871"/>
                <a:gd name="connsiteY28" fmla="*/ 129692 h 802900"/>
                <a:gd name="connsiteX29" fmla="*/ 153343 w 343871"/>
                <a:gd name="connsiteY29" fmla="*/ 79753 h 802900"/>
                <a:gd name="connsiteX30" fmla="*/ 178984 w 343871"/>
                <a:gd name="connsiteY30" fmla="*/ 79991 h 802900"/>
                <a:gd name="connsiteX31" fmla="*/ 186052 w 343871"/>
                <a:gd name="connsiteY31" fmla="*/ 39824 h 802900"/>
                <a:gd name="connsiteX32" fmla="*/ 236382 w 343871"/>
                <a:gd name="connsiteY32" fmla="*/ 51483 h 802900"/>
                <a:gd name="connsiteX33" fmla="*/ 240306 w 343871"/>
                <a:gd name="connsiteY33" fmla="*/ 3077 h 802900"/>
                <a:gd name="connsiteX34" fmla="*/ 256870 w 343871"/>
                <a:gd name="connsiteY34" fmla="*/ 0 h 802900"/>
                <a:gd name="connsiteX35" fmla="*/ 292465 w 343871"/>
                <a:gd name="connsiteY35" fmla="*/ 36214 h 802900"/>
                <a:gd name="connsiteX36" fmla="*/ 334156 w 343871"/>
                <a:gd name="connsiteY36" fmla="*/ 85296 h 802900"/>
                <a:gd name="connsiteX37" fmla="*/ 334861 w 343871"/>
                <a:gd name="connsiteY37" fmla="*/ 191214 h 802900"/>
                <a:gd name="connsiteX38" fmla="*/ 343871 w 343871"/>
                <a:gd name="connsiteY38" fmla="*/ 216932 h 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43871" h="802900">
                  <a:moveTo>
                    <a:pt x="297932" y="235410"/>
                  </a:moveTo>
                  <a:lnTo>
                    <a:pt x="272034" y="280083"/>
                  </a:lnTo>
                  <a:lnTo>
                    <a:pt x="276206" y="318335"/>
                  </a:lnTo>
                  <a:lnTo>
                    <a:pt x="233725" y="367284"/>
                  </a:lnTo>
                  <a:lnTo>
                    <a:pt x="182146" y="418128"/>
                  </a:lnTo>
                  <a:lnTo>
                    <a:pt x="162706" y="498253"/>
                  </a:lnTo>
                  <a:lnTo>
                    <a:pt x="181718" y="536991"/>
                  </a:lnTo>
                  <a:lnTo>
                    <a:pt x="207255" y="566899"/>
                  </a:lnTo>
                  <a:lnTo>
                    <a:pt x="182718" y="626202"/>
                  </a:lnTo>
                  <a:lnTo>
                    <a:pt x="154943" y="638251"/>
                  </a:lnTo>
                  <a:lnTo>
                    <a:pt x="144761" y="722433"/>
                  </a:lnTo>
                  <a:lnTo>
                    <a:pt x="129587" y="767753"/>
                  </a:lnTo>
                  <a:lnTo>
                    <a:pt x="97193" y="763134"/>
                  </a:lnTo>
                  <a:lnTo>
                    <a:pt x="82077" y="800748"/>
                  </a:lnTo>
                  <a:lnTo>
                    <a:pt x="51159" y="802900"/>
                  </a:lnTo>
                  <a:lnTo>
                    <a:pt x="42672" y="758038"/>
                  </a:lnTo>
                  <a:lnTo>
                    <a:pt x="20317" y="702688"/>
                  </a:lnTo>
                  <a:lnTo>
                    <a:pt x="0" y="631241"/>
                  </a:lnTo>
                  <a:lnTo>
                    <a:pt x="11773" y="601285"/>
                  </a:lnTo>
                  <a:lnTo>
                    <a:pt x="33995" y="564975"/>
                  </a:lnTo>
                  <a:lnTo>
                    <a:pt x="42834" y="500901"/>
                  </a:lnTo>
                  <a:lnTo>
                    <a:pt x="25765" y="472535"/>
                  </a:lnTo>
                  <a:lnTo>
                    <a:pt x="24127" y="395916"/>
                  </a:lnTo>
                  <a:lnTo>
                    <a:pt x="41462" y="339662"/>
                  </a:lnTo>
                  <a:lnTo>
                    <a:pt x="67961" y="340700"/>
                  </a:lnTo>
                  <a:lnTo>
                    <a:pt x="77248" y="316373"/>
                  </a:lnTo>
                  <a:lnTo>
                    <a:pt x="67523" y="295113"/>
                  </a:lnTo>
                  <a:lnTo>
                    <a:pt x="108995" y="204626"/>
                  </a:lnTo>
                  <a:lnTo>
                    <a:pt x="135703" y="129692"/>
                  </a:lnTo>
                  <a:lnTo>
                    <a:pt x="153343" y="79753"/>
                  </a:lnTo>
                  <a:lnTo>
                    <a:pt x="178984" y="79991"/>
                  </a:lnTo>
                  <a:lnTo>
                    <a:pt x="186052" y="39824"/>
                  </a:lnTo>
                  <a:lnTo>
                    <a:pt x="236382" y="51483"/>
                  </a:lnTo>
                  <a:lnTo>
                    <a:pt x="240306" y="3077"/>
                  </a:lnTo>
                  <a:lnTo>
                    <a:pt x="256870" y="0"/>
                  </a:lnTo>
                  <a:lnTo>
                    <a:pt x="292465" y="36214"/>
                  </a:lnTo>
                  <a:lnTo>
                    <a:pt x="334156" y="85296"/>
                  </a:lnTo>
                  <a:lnTo>
                    <a:pt x="334861" y="191214"/>
                  </a:lnTo>
                  <a:lnTo>
                    <a:pt x="343871" y="21693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08731AB-CB1D-6C46-9510-BA49B6A98655}"/>
                </a:ext>
              </a:extLst>
            </p:cNvPr>
            <p:cNvSpPr/>
            <p:nvPr/>
          </p:nvSpPr>
          <p:spPr>
            <a:xfrm>
              <a:off x="8607371" y="4049182"/>
              <a:ext cx="76552" cy="53806"/>
            </a:xfrm>
            <a:custGeom>
              <a:avLst/>
              <a:gdLst>
                <a:gd name="connsiteX0" fmla="*/ 2886 w 76552"/>
                <a:gd name="connsiteY0" fmla="*/ 13316 h 53806"/>
                <a:gd name="connsiteX1" fmla="*/ 24946 w 76552"/>
                <a:gd name="connsiteY1" fmla="*/ 16307 h 53806"/>
                <a:gd name="connsiteX2" fmla="*/ 38424 w 76552"/>
                <a:gd name="connsiteY2" fmla="*/ 7525 h 53806"/>
                <a:gd name="connsiteX3" fmla="*/ 61779 w 76552"/>
                <a:gd name="connsiteY3" fmla="*/ 6563 h 53806"/>
                <a:gd name="connsiteX4" fmla="*/ 66875 w 76552"/>
                <a:gd name="connsiteY4" fmla="*/ 0 h 53806"/>
                <a:gd name="connsiteX5" fmla="*/ 71361 w 76552"/>
                <a:gd name="connsiteY5" fmla="*/ 429 h 53806"/>
                <a:gd name="connsiteX6" fmla="*/ 76552 w 76552"/>
                <a:gd name="connsiteY6" fmla="*/ 13526 h 53806"/>
                <a:gd name="connsiteX7" fmla="*/ 55293 w 76552"/>
                <a:gd name="connsiteY7" fmla="*/ 23774 h 53806"/>
                <a:gd name="connsiteX8" fmla="*/ 52692 w 76552"/>
                <a:gd name="connsiteY8" fmla="*/ 39272 h 53806"/>
                <a:gd name="connsiteX9" fmla="*/ 43415 w 76552"/>
                <a:gd name="connsiteY9" fmla="*/ 43177 h 53806"/>
                <a:gd name="connsiteX10" fmla="*/ 43510 w 76552"/>
                <a:gd name="connsiteY10" fmla="*/ 53807 h 53806"/>
                <a:gd name="connsiteX11" fmla="*/ 33033 w 76552"/>
                <a:gd name="connsiteY11" fmla="*/ 53074 h 53806"/>
                <a:gd name="connsiteX12" fmla="*/ 23946 w 76552"/>
                <a:gd name="connsiteY12" fmla="*/ 46863 h 53806"/>
                <a:gd name="connsiteX13" fmla="*/ 19059 w 76552"/>
                <a:gd name="connsiteY13" fmla="*/ 53283 h 53806"/>
                <a:gd name="connsiteX14" fmla="*/ 448 w 76552"/>
                <a:gd name="connsiteY14" fmla="*/ 51988 h 53806"/>
                <a:gd name="connsiteX15" fmla="*/ 6391 w 76552"/>
                <a:gd name="connsiteY15" fmla="*/ 48539 h 53806"/>
                <a:gd name="connsiteX16" fmla="*/ 0 w 76552"/>
                <a:gd name="connsiteY16" fmla="*/ 32280 h 53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6552" h="53806">
                  <a:moveTo>
                    <a:pt x="2886" y="13316"/>
                  </a:moveTo>
                  <a:lnTo>
                    <a:pt x="24946" y="16307"/>
                  </a:lnTo>
                  <a:lnTo>
                    <a:pt x="38424" y="7525"/>
                  </a:lnTo>
                  <a:lnTo>
                    <a:pt x="61779" y="6563"/>
                  </a:lnTo>
                  <a:lnTo>
                    <a:pt x="66875" y="0"/>
                  </a:lnTo>
                  <a:lnTo>
                    <a:pt x="71361" y="429"/>
                  </a:lnTo>
                  <a:lnTo>
                    <a:pt x="76552" y="13526"/>
                  </a:lnTo>
                  <a:lnTo>
                    <a:pt x="55293" y="23774"/>
                  </a:lnTo>
                  <a:lnTo>
                    <a:pt x="52692" y="39272"/>
                  </a:lnTo>
                  <a:lnTo>
                    <a:pt x="43415" y="43177"/>
                  </a:lnTo>
                  <a:lnTo>
                    <a:pt x="43510" y="53807"/>
                  </a:lnTo>
                  <a:lnTo>
                    <a:pt x="33033" y="53074"/>
                  </a:lnTo>
                  <a:lnTo>
                    <a:pt x="23946" y="46863"/>
                  </a:lnTo>
                  <a:lnTo>
                    <a:pt x="19059" y="53283"/>
                  </a:lnTo>
                  <a:lnTo>
                    <a:pt x="448" y="51988"/>
                  </a:lnTo>
                  <a:lnTo>
                    <a:pt x="6391" y="48539"/>
                  </a:lnTo>
                  <a:lnTo>
                    <a:pt x="0" y="3228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467866CF-6392-8148-8BA6-25D9D5C90CC8}"/>
                </a:ext>
              </a:extLst>
            </p:cNvPr>
            <p:cNvSpPr/>
            <p:nvPr/>
          </p:nvSpPr>
          <p:spPr>
            <a:xfrm>
              <a:off x="8520455" y="1639214"/>
              <a:ext cx="453037" cy="535562"/>
            </a:xfrm>
            <a:custGeom>
              <a:avLst/>
              <a:gdLst>
                <a:gd name="connsiteX0" fmla="*/ 381381 w 453037"/>
                <a:gd name="connsiteY0" fmla="*/ 403784 h 535562"/>
                <a:gd name="connsiteX1" fmla="*/ 321726 w 453037"/>
                <a:gd name="connsiteY1" fmla="*/ 454828 h 535562"/>
                <a:gd name="connsiteX2" fmla="*/ 274606 w 453037"/>
                <a:gd name="connsiteY2" fmla="*/ 426053 h 535562"/>
                <a:gd name="connsiteX3" fmla="*/ 293037 w 453037"/>
                <a:gd name="connsiteY3" fmla="*/ 393440 h 535562"/>
                <a:gd name="connsiteX4" fmla="*/ 276901 w 453037"/>
                <a:gd name="connsiteY4" fmla="*/ 352073 h 535562"/>
                <a:gd name="connsiteX5" fmla="*/ 332251 w 453037"/>
                <a:gd name="connsiteY5" fmla="*/ 325574 h 535562"/>
                <a:gd name="connsiteX6" fmla="*/ 342852 w 453037"/>
                <a:gd name="connsiteY6" fmla="*/ 374866 h 535562"/>
                <a:gd name="connsiteX7" fmla="*/ 381381 w 453037"/>
                <a:gd name="connsiteY7" fmla="*/ 403784 h 535562"/>
                <a:gd name="connsiteX8" fmla="*/ 208521 w 453037"/>
                <a:gd name="connsiteY8" fmla="*/ 149695 h 535562"/>
                <a:gd name="connsiteX9" fmla="*/ 296437 w 453037"/>
                <a:gd name="connsiteY9" fmla="*/ 257251 h 535562"/>
                <a:gd name="connsiteX10" fmla="*/ 229228 w 453037"/>
                <a:gd name="connsiteY10" fmla="*/ 311163 h 535562"/>
                <a:gd name="connsiteX11" fmla="*/ 214389 w 453037"/>
                <a:gd name="connsiteY11" fmla="*/ 407232 h 535562"/>
                <a:gd name="connsiteX12" fmla="*/ 190957 w 453037"/>
                <a:gd name="connsiteY12" fmla="*/ 430949 h 535562"/>
                <a:gd name="connsiteX13" fmla="*/ 178241 w 453037"/>
                <a:gd name="connsiteY13" fmla="*/ 531009 h 535562"/>
                <a:gd name="connsiteX14" fmla="*/ 146056 w 453037"/>
                <a:gd name="connsiteY14" fmla="*/ 535562 h 535562"/>
                <a:gd name="connsiteX15" fmla="*/ 88621 w 453037"/>
                <a:gd name="connsiteY15" fmla="*/ 462753 h 535562"/>
                <a:gd name="connsiteX16" fmla="*/ 112843 w 453037"/>
                <a:gd name="connsiteY16" fmla="*/ 418719 h 535562"/>
                <a:gd name="connsiteX17" fmla="*/ 72809 w 453037"/>
                <a:gd name="connsiteY17" fmla="*/ 381933 h 535562"/>
                <a:gd name="connsiteX18" fmla="*/ 20774 w 453037"/>
                <a:gd name="connsiteY18" fmla="*/ 269319 h 535562"/>
                <a:gd name="connsiteX19" fmla="*/ 0 w 453037"/>
                <a:gd name="connsiteY19" fmla="*/ 157058 h 535562"/>
                <a:gd name="connsiteX20" fmla="*/ 72809 w 453037"/>
                <a:gd name="connsiteY20" fmla="*/ 102899 h 535562"/>
                <a:gd name="connsiteX21" fmla="*/ 87439 w 453037"/>
                <a:gd name="connsiteY21" fmla="*/ 155867 h 535562"/>
                <a:gd name="connsiteX22" fmla="*/ 125473 w 453037"/>
                <a:gd name="connsiteY22" fmla="*/ 153800 h 535562"/>
                <a:gd name="connsiteX23" fmla="*/ 135617 w 453037"/>
                <a:gd name="connsiteY23" fmla="*/ 102032 h 535562"/>
                <a:gd name="connsiteX24" fmla="*/ 174831 w 453037"/>
                <a:gd name="connsiteY24" fmla="*/ 96669 h 535562"/>
                <a:gd name="connsiteX25" fmla="*/ 208521 w 453037"/>
                <a:gd name="connsiteY25" fmla="*/ 149695 h 535562"/>
                <a:gd name="connsiteX26" fmla="*/ 400698 w 453037"/>
                <a:gd name="connsiteY26" fmla="*/ 40557 h 535562"/>
                <a:gd name="connsiteX27" fmla="*/ 453037 w 453037"/>
                <a:gd name="connsiteY27" fmla="*/ 95793 h 535562"/>
                <a:gd name="connsiteX28" fmla="*/ 413432 w 453037"/>
                <a:gd name="connsiteY28" fmla="*/ 176917 h 535562"/>
                <a:gd name="connsiteX29" fmla="*/ 335975 w 453037"/>
                <a:gd name="connsiteY29" fmla="*/ 194119 h 535562"/>
                <a:gd name="connsiteX30" fmla="*/ 257213 w 453037"/>
                <a:gd name="connsiteY30" fmla="*/ 169716 h 535562"/>
                <a:gd name="connsiteX31" fmla="*/ 252460 w 453037"/>
                <a:gd name="connsiteY31" fmla="*/ 128549 h 535562"/>
                <a:gd name="connsiteX32" fmla="*/ 214141 w 453037"/>
                <a:gd name="connsiteY32" fmla="*/ 125892 h 535562"/>
                <a:gd name="connsiteX33" fmla="*/ 184918 w 453037"/>
                <a:gd name="connsiteY33" fmla="*/ 54664 h 535562"/>
                <a:gd name="connsiteX34" fmla="*/ 267385 w 453037"/>
                <a:gd name="connsiteY34" fmla="*/ 9677 h 535562"/>
                <a:gd name="connsiteX35" fmla="*/ 306162 w 453037"/>
                <a:gd name="connsiteY35" fmla="*/ 48492 h 535562"/>
                <a:gd name="connsiteX36" fmla="*/ 333165 w 453037"/>
                <a:gd name="connsiteY36" fmla="*/ 0 h 535562"/>
                <a:gd name="connsiteX37" fmla="*/ 400698 w 453037"/>
                <a:gd name="connsiteY37" fmla="*/ 40557 h 5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53037" h="535562">
                  <a:moveTo>
                    <a:pt x="381381" y="403784"/>
                  </a:moveTo>
                  <a:lnTo>
                    <a:pt x="321726" y="454828"/>
                  </a:lnTo>
                  <a:lnTo>
                    <a:pt x="274606" y="426053"/>
                  </a:lnTo>
                  <a:lnTo>
                    <a:pt x="293037" y="393440"/>
                  </a:lnTo>
                  <a:lnTo>
                    <a:pt x="276901" y="352073"/>
                  </a:lnTo>
                  <a:lnTo>
                    <a:pt x="332251" y="325574"/>
                  </a:lnTo>
                  <a:lnTo>
                    <a:pt x="342852" y="374866"/>
                  </a:lnTo>
                  <a:lnTo>
                    <a:pt x="381381" y="403784"/>
                  </a:lnTo>
                  <a:close/>
                  <a:moveTo>
                    <a:pt x="208521" y="149695"/>
                  </a:moveTo>
                  <a:lnTo>
                    <a:pt x="296437" y="257251"/>
                  </a:lnTo>
                  <a:lnTo>
                    <a:pt x="229228" y="311163"/>
                  </a:lnTo>
                  <a:lnTo>
                    <a:pt x="214389" y="407232"/>
                  </a:lnTo>
                  <a:lnTo>
                    <a:pt x="190957" y="430949"/>
                  </a:lnTo>
                  <a:lnTo>
                    <a:pt x="178241" y="531009"/>
                  </a:lnTo>
                  <a:lnTo>
                    <a:pt x="146056" y="535562"/>
                  </a:lnTo>
                  <a:lnTo>
                    <a:pt x="88621" y="462753"/>
                  </a:lnTo>
                  <a:lnTo>
                    <a:pt x="112843" y="418719"/>
                  </a:lnTo>
                  <a:lnTo>
                    <a:pt x="72809" y="381933"/>
                  </a:lnTo>
                  <a:lnTo>
                    <a:pt x="20774" y="269319"/>
                  </a:lnTo>
                  <a:lnTo>
                    <a:pt x="0" y="157058"/>
                  </a:lnTo>
                  <a:lnTo>
                    <a:pt x="72809" y="102899"/>
                  </a:lnTo>
                  <a:lnTo>
                    <a:pt x="87439" y="155867"/>
                  </a:lnTo>
                  <a:lnTo>
                    <a:pt x="125473" y="153800"/>
                  </a:lnTo>
                  <a:lnTo>
                    <a:pt x="135617" y="102032"/>
                  </a:lnTo>
                  <a:lnTo>
                    <a:pt x="174831" y="96669"/>
                  </a:lnTo>
                  <a:lnTo>
                    <a:pt x="208521" y="149695"/>
                  </a:lnTo>
                  <a:close/>
                  <a:moveTo>
                    <a:pt x="400698" y="40557"/>
                  </a:moveTo>
                  <a:lnTo>
                    <a:pt x="453037" y="95793"/>
                  </a:lnTo>
                  <a:lnTo>
                    <a:pt x="413432" y="176917"/>
                  </a:lnTo>
                  <a:lnTo>
                    <a:pt x="335975" y="194119"/>
                  </a:lnTo>
                  <a:lnTo>
                    <a:pt x="257213" y="169716"/>
                  </a:lnTo>
                  <a:lnTo>
                    <a:pt x="252460" y="128549"/>
                  </a:lnTo>
                  <a:lnTo>
                    <a:pt x="214141" y="125892"/>
                  </a:lnTo>
                  <a:lnTo>
                    <a:pt x="184918" y="54664"/>
                  </a:lnTo>
                  <a:lnTo>
                    <a:pt x="267385" y="9677"/>
                  </a:lnTo>
                  <a:lnTo>
                    <a:pt x="306162" y="48492"/>
                  </a:lnTo>
                  <a:lnTo>
                    <a:pt x="333165" y="0"/>
                  </a:lnTo>
                  <a:lnTo>
                    <a:pt x="400698" y="4055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76734387-1AB9-F44F-A5A8-3FF038C94D6B}"/>
                </a:ext>
              </a:extLst>
            </p:cNvPr>
            <p:cNvSpPr/>
            <p:nvPr/>
          </p:nvSpPr>
          <p:spPr>
            <a:xfrm>
              <a:off x="8692343" y="3940492"/>
              <a:ext cx="151638" cy="73113"/>
            </a:xfrm>
            <a:custGeom>
              <a:avLst/>
              <a:gdLst>
                <a:gd name="connsiteX0" fmla="*/ 52693 w 151638"/>
                <a:gd name="connsiteY0" fmla="*/ 3095 h 73113"/>
                <a:gd name="connsiteX1" fmla="*/ 54197 w 151638"/>
                <a:gd name="connsiteY1" fmla="*/ 5572 h 73113"/>
                <a:gd name="connsiteX2" fmla="*/ 65180 w 151638"/>
                <a:gd name="connsiteY2" fmla="*/ 0 h 73113"/>
                <a:gd name="connsiteX3" fmla="*/ 78648 w 151638"/>
                <a:gd name="connsiteY3" fmla="*/ 14506 h 73113"/>
                <a:gd name="connsiteX4" fmla="*/ 94431 w 151638"/>
                <a:gd name="connsiteY4" fmla="*/ 5753 h 73113"/>
                <a:gd name="connsiteX5" fmla="*/ 107042 w 151638"/>
                <a:gd name="connsiteY5" fmla="*/ 9953 h 73113"/>
                <a:gd name="connsiteX6" fmla="*/ 126264 w 151638"/>
                <a:gd name="connsiteY6" fmla="*/ 4162 h 73113"/>
                <a:gd name="connsiteX7" fmla="*/ 151638 w 151638"/>
                <a:gd name="connsiteY7" fmla="*/ 19860 h 73113"/>
                <a:gd name="connsiteX8" fmla="*/ 144237 w 151638"/>
                <a:gd name="connsiteY8" fmla="*/ 30413 h 73113"/>
                <a:gd name="connsiteX9" fmla="*/ 139027 w 151638"/>
                <a:gd name="connsiteY9" fmla="*/ 46653 h 73113"/>
                <a:gd name="connsiteX10" fmla="*/ 133331 w 151638"/>
                <a:gd name="connsiteY10" fmla="*/ 50749 h 73113"/>
                <a:gd name="connsiteX11" fmla="*/ 104728 w 151638"/>
                <a:gd name="connsiteY11" fmla="*/ 38548 h 73113"/>
                <a:gd name="connsiteX12" fmla="*/ 95974 w 151638"/>
                <a:gd name="connsiteY12" fmla="*/ 41005 h 73113"/>
                <a:gd name="connsiteX13" fmla="*/ 89707 w 151638"/>
                <a:gd name="connsiteY13" fmla="*/ 50454 h 73113"/>
                <a:gd name="connsiteX14" fmla="*/ 77172 w 151638"/>
                <a:gd name="connsiteY14" fmla="*/ 55445 h 73113"/>
                <a:gd name="connsiteX15" fmla="*/ 74276 w 151638"/>
                <a:gd name="connsiteY15" fmla="*/ 52883 h 73113"/>
                <a:gd name="connsiteX16" fmla="*/ 61275 w 151638"/>
                <a:gd name="connsiteY16" fmla="*/ 59084 h 73113"/>
                <a:gd name="connsiteX17" fmla="*/ 50664 w 151638"/>
                <a:gd name="connsiteY17" fmla="*/ 60265 h 73113"/>
                <a:gd name="connsiteX18" fmla="*/ 48511 w 151638"/>
                <a:gd name="connsiteY18" fmla="*/ 68256 h 73113"/>
                <a:gd name="connsiteX19" fmla="*/ 26099 w 151638"/>
                <a:gd name="connsiteY19" fmla="*/ 73114 h 73113"/>
                <a:gd name="connsiteX20" fmla="*/ 16250 w 151638"/>
                <a:gd name="connsiteY20" fmla="*/ 68789 h 73113"/>
                <a:gd name="connsiteX21" fmla="*/ 2658 w 151638"/>
                <a:gd name="connsiteY21" fmla="*/ 58607 h 73113"/>
                <a:gd name="connsiteX22" fmla="*/ 0 w 151638"/>
                <a:gd name="connsiteY22" fmla="*/ 44729 h 73113"/>
                <a:gd name="connsiteX23" fmla="*/ 2143 w 151638"/>
                <a:gd name="connsiteY23" fmla="*/ 39633 h 73113"/>
                <a:gd name="connsiteX24" fmla="*/ 5935 w 151638"/>
                <a:gd name="connsiteY24" fmla="*/ 30756 h 73113"/>
                <a:gd name="connsiteX25" fmla="*/ 17765 w 151638"/>
                <a:gd name="connsiteY25" fmla="*/ 31432 h 73113"/>
                <a:gd name="connsiteX26" fmla="*/ 26880 w 151638"/>
                <a:gd name="connsiteY26" fmla="*/ 27251 h 73113"/>
                <a:gd name="connsiteX27" fmla="*/ 27604 w 151638"/>
                <a:gd name="connsiteY27" fmla="*/ 23479 h 73113"/>
                <a:gd name="connsiteX28" fmla="*/ 32719 w 151638"/>
                <a:gd name="connsiteY28" fmla="*/ 21555 h 73113"/>
                <a:gd name="connsiteX29" fmla="*/ 34462 w 151638"/>
                <a:gd name="connsiteY29" fmla="*/ 12287 h 73113"/>
                <a:gd name="connsiteX30" fmla="*/ 40596 w 151638"/>
                <a:gd name="connsiteY30" fmla="*/ 10515 h 73113"/>
                <a:gd name="connsiteX31" fmla="*/ 44730 w 151638"/>
                <a:gd name="connsiteY31" fmla="*/ 3143 h 7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1638" h="73113">
                  <a:moveTo>
                    <a:pt x="52693" y="3095"/>
                  </a:moveTo>
                  <a:lnTo>
                    <a:pt x="54197" y="5572"/>
                  </a:lnTo>
                  <a:lnTo>
                    <a:pt x="65180" y="0"/>
                  </a:lnTo>
                  <a:lnTo>
                    <a:pt x="78648" y="14506"/>
                  </a:lnTo>
                  <a:lnTo>
                    <a:pt x="94431" y="5753"/>
                  </a:lnTo>
                  <a:lnTo>
                    <a:pt x="107042" y="9953"/>
                  </a:lnTo>
                  <a:lnTo>
                    <a:pt x="126264" y="4162"/>
                  </a:lnTo>
                  <a:lnTo>
                    <a:pt x="151638" y="19860"/>
                  </a:lnTo>
                  <a:lnTo>
                    <a:pt x="144237" y="30413"/>
                  </a:lnTo>
                  <a:lnTo>
                    <a:pt x="139027" y="46653"/>
                  </a:lnTo>
                  <a:lnTo>
                    <a:pt x="133331" y="50749"/>
                  </a:lnTo>
                  <a:lnTo>
                    <a:pt x="104728" y="38548"/>
                  </a:lnTo>
                  <a:lnTo>
                    <a:pt x="95974" y="41005"/>
                  </a:lnTo>
                  <a:lnTo>
                    <a:pt x="89707" y="50454"/>
                  </a:lnTo>
                  <a:lnTo>
                    <a:pt x="77172" y="55445"/>
                  </a:lnTo>
                  <a:lnTo>
                    <a:pt x="74276" y="52883"/>
                  </a:lnTo>
                  <a:lnTo>
                    <a:pt x="61275" y="59084"/>
                  </a:lnTo>
                  <a:lnTo>
                    <a:pt x="50664" y="60265"/>
                  </a:lnTo>
                  <a:lnTo>
                    <a:pt x="48511" y="68256"/>
                  </a:lnTo>
                  <a:lnTo>
                    <a:pt x="26099" y="73114"/>
                  </a:lnTo>
                  <a:lnTo>
                    <a:pt x="16250" y="68789"/>
                  </a:lnTo>
                  <a:lnTo>
                    <a:pt x="2658" y="58607"/>
                  </a:lnTo>
                  <a:lnTo>
                    <a:pt x="0" y="44729"/>
                  </a:lnTo>
                  <a:lnTo>
                    <a:pt x="2143" y="39633"/>
                  </a:lnTo>
                  <a:lnTo>
                    <a:pt x="5935" y="30756"/>
                  </a:lnTo>
                  <a:lnTo>
                    <a:pt x="17765" y="31432"/>
                  </a:lnTo>
                  <a:lnTo>
                    <a:pt x="26880" y="27251"/>
                  </a:lnTo>
                  <a:lnTo>
                    <a:pt x="27604" y="23479"/>
                  </a:lnTo>
                  <a:lnTo>
                    <a:pt x="32719" y="21555"/>
                  </a:lnTo>
                  <a:lnTo>
                    <a:pt x="34462" y="12287"/>
                  </a:lnTo>
                  <a:lnTo>
                    <a:pt x="40596" y="10515"/>
                  </a:lnTo>
                  <a:lnTo>
                    <a:pt x="44730" y="314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9255B0CD-BFEF-2445-9089-67A605BB5B9D}"/>
                </a:ext>
              </a:extLst>
            </p:cNvPr>
            <p:cNvSpPr/>
            <p:nvPr/>
          </p:nvSpPr>
          <p:spPr>
            <a:xfrm>
              <a:off x="7887766" y="5193572"/>
              <a:ext cx="80552" cy="87477"/>
            </a:xfrm>
            <a:custGeom>
              <a:avLst/>
              <a:gdLst>
                <a:gd name="connsiteX0" fmla="*/ 48273 w 80552"/>
                <a:gd name="connsiteY0" fmla="*/ 87478 h 87477"/>
                <a:gd name="connsiteX1" fmla="*/ 41081 w 80552"/>
                <a:gd name="connsiteY1" fmla="*/ 85497 h 87477"/>
                <a:gd name="connsiteX2" fmla="*/ 21850 w 80552"/>
                <a:gd name="connsiteY2" fmla="*/ 74724 h 87477"/>
                <a:gd name="connsiteX3" fmla="*/ 7944 w 80552"/>
                <a:gd name="connsiteY3" fmla="*/ 60388 h 87477"/>
                <a:gd name="connsiteX4" fmla="*/ 3267 w 80552"/>
                <a:gd name="connsiteY4" fmla="*/ 50597 h 87477"/>
                <a:gd name="connsiteX5" fmla="*/ 0 w 80552"/>
                <a:gd name="connsiteY5" fmla="*/ 30775 h 87477"/>
                <a:gd name="connsiteX6" fmla="*/ 14268 w 80552"/>
                <a:gd name="connsiteY6" fmla="*/ 18955 h 87477"/>
                <a:gd name="connsiteX7" fmla="*/ 17354 w 80552"/>
                <a:gd name="connsiteY7" fmla="*/ 11497 h 87477"/>
                <a:gd name="connsiteX8" fmla="*/ 21917 w 80552"/>
                <a:gd name="connsiteY8" fmla="*/ 5687 h 87477"/>
                <a:gd name="connsiteX9" fmla="*/ 29270 w 80552"/>
                <a:gd name="connsiteY9" fmla="*/ 5077 h 87477"/>
                <a:gd name="connsiteX10" fmla="*/ 35500 w 80552"/>
                <a:gd name="connsiteY10" fmla="*/ 0 h 87477"/>
                <a:gd name="connsiteX11" fmla="*/ 56855 w 80552"/>
                <a:gd name="connsiteY11" fmla="*/ 29 h 87477"/>
                <a:gd name="connsiteX12" fmla="*/ 64284 w 80552"/>
                <a:gd name="connsiteY12" fmla="*/ 9658 h 87477"/>
                <a:gd name="connsiteX13" fmla="*/ 70075 w 80552"/>
                <a:gd name="connsiteY13" fmla="*/ 20965 h 87477"/>
                <a:gd name="connsiteX14" fmla="*/ 69209 w 80552"/>
                <a:gd name="connsiteY14" fmla="*/ 28785 h 87477"/>
                <a:gd name="connsiteX15" fmla="*/ 73505 w 80552"/>
                <a:gd name="connsiteY15" fmla="*/ 35805 h 87477"/>
                <a:gd name="connsiteX16" fmla="*/ 73200 w 80552"/>
                <a:gd name="connsiteY16" fmla="*/ 45644 h 87477"/>
                <a:gd name="connsiteX17" fmla="*/ 80553 w 80552"/>
                <a:gd name="connsiteY17" fmla="*/ 44110 h 87477"/>
                <a:gd name="connsiteX18" fmla="*/ 68123 w 80552"/>
                <a:gd name="connsiteY18" fmla="*/ 56617 h 87477"/>
                <a:gd name="connsiteX19" fmla="*/ 56074 w 80552"/>
                <a:gd name="connsiteY19" fmla="*/ 71152 h 87477"/>
                <a:gd name="connsiteX20" fmla="*/ 54664 w 80552"/>
                <a:gd name="connsiteY20" fmla="*/ 78924 h 8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0552" h="87477">
                  <a:moveTo>
                    <a:pt x="48273" y="87478"/>
                  </a:moveTo>
                  <a:lnTo>
                    <a:pt x="41081" y="85497"/>
                  </a:lnTo>
                  <a:lnTo>
                    <a:pt x="21850" y="74724"/>
                  </a:lnTo>
                  <a:lnTo>
                    <a:pt x="7944" y="60388"/>
                  </a:lnTo>
                  <a:lnTo>
                    <a:pt x="3267" y="50597"/>
                  </a:lnTo>
                  <a:lnTo>
                    <a:pt x="0" y="30775"/>
                  </a:lnTo>
                  <a:lnTo>
                    <a:pt x="14268" y="18955"/>
                  </a:lnTo>
                  <a:lnTo>
                    <a:pt x="17354" y="11497"/>
                  </a:lnTo>
                  <a:lnTo>
                    <a:pt x="21917" y="5687"/>
                  </a:lnTo>
                  <a:lnTo>
                    <a:pt x="29270" y="5077"/>
                  </a:lnTo>
                  <a:lnTo>
                    <a:pt x="35500" y="0"/>
                  </a:lnTo>
                  <a:lnTo>
                    <a:pt x="56855" y="29"/>
                  </a:lnTo>
                  <a:lnTo>
                    <a:pt x="64284" y="9658"/>
                  </a:lnTo>
                  <a:lnTo>
                    <a:pt x="70075" y="20965"/>
                  </a:lnTo>
                  <a:lnTo>
                    <a:pt x="69209" y="28785"/>
                  </a:lnTo>
                  <a:lnTo>
                    <a:pt x="73505" y="35805"/>
                  </a:lnTo>
                  <a:lnTo>
                    <a:pt x="73200" y="45644"/>
                  </a:lnTo>
                  <a:lnTo>
                    <a:pt x="80553" y="44110"/>
                  </a:lnTo>
                  <a:lnTo>
                    <a:pt x="68123" y="56617"/>
                  </a:lnTo>
                  <a:lnTo>
                    <a:pt x="56074" y="71152"/>
                  </a:lnTo>
                  <a:lnTo>
                    <a:pt x="54664" y="7892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4518C27A-D69F-3349-AAFF-E490C924D09B}"/>
                </a:ext>
              </a:extLst>
            </p:cNvPr>
            <p:cNvSpPr/>
            <p:nvPr/>
          </p:nvSpPr>
          <p:spPr>
            <a:xfrm>
              <a:off x="7770828" y="5014798"/>
              <a:ext cx="164439" cy="116966"/>
            </a:xfrm>
            <a:custGeom>
              <a:avLst/>
              <a:gdLst>
                <a:gd name="connsiteX0" fmla="*/ 24337 w 164439"/>
                <a:gd name="connsiteY0" fmla="*/ 82572 h 116966"/>
                <a:gd name="connsiteX1" fmla="*/ 13326 w 164439"/>
                <a:gd name="connsiteY1" fmla="*/ 61274 h 116966"/>
                <a:gd name="connsiteX2" fmla="*/ 0 w 164439"/>
                <a:gd name="connsiteY2" fmla="*/ 51511 h 116966"/>
                <a:gd name="connsiteX3" fmla="*/ 11744 w 164439"/>
                <a:gd name="connsiteY3" fmla="*/ 46301 h 116966"/>
                <a:gd name="connsiteX4" fmla="*/ 24689 w 164439"/>
                <a:gd name="connsiteY4" fmla="*/ 26984 h 116966"/>
                <a:gd name="connsiteX5" fmla="*/ 31032 w 164439"/>
                <a:gd name="connsiteY5" fmla="*/ 12821 h 116966"/>
                <a:gd name="connsiteX6" fmla="*/ 40177 w 164439"/>
                <a:gd name="connsiteY6" fmla="*/ 3953 h 116966"/>
                <a:gd name="connsiteX7" fmla="*/ 53445 w 164439"/>
                <a:gd name="connsiteY7" fmla="*/ 6344 h 116966"/>
                <a:gd name="connsiteX8" fmla="*/ 66475 w 164439"/>
                <a:gd name="connsiteY8" fmla="*/ 314 h 116966"/>
                <a:gd name="connsiteX9" fmla="*/ 81391 w 164439"/>
                <a:gd name="connsiteY9" fmla="*/ 0 h 116966"/>
                <a:gd name="connsiteX10" fmla="*/ 94155 w 164439"/>
                <a:gd name="connsiteY10" fmla="*/ 8144 h 116966"/>
                <a:gd name="connsiteX11" fmla="*/ 111881 w 164439"/>
                <a:gd name="connsiteY11" fmla="*/ 15459 h 116966"/>
                <a:gd name="connsiteX12" fmla="*/ 128045 w 164439"/>
                <a:gd name="connsiteY12" fmla="*/ 35738 h 116966"/>
                <a:gd name="connsiteX13" fmla="*/ 145666 w 164439"/>
                <a:gd name="connsiteY13" fmla="*/ 54607 h 116966"/>
                <a:gd name="connsiteX14" fmla="*/ 146885 w 164439"/>
                <a:gd name="connsiteY14" fmla="*/ 71647 h 116966"/>
                <a:gd name="connsiteX15" fmla="*/ 152162 w 164439"/>
                <a:gd name="connsiteY15" fmla="*/ 87287 h 116966"/>
                <a:gd name="connsiteX16" fmla="*/ 162154 w 164439"/>
                <a:gd name="connsiteY16" fmla="*/ 94945 h 116966"/>
                <a:gd name="connsiteX17" fmla="*/ 164440 w 164439"/>
                <a:gd name="connsiteY17" fmla="*/ 105480 h 116966"/>
                <a:gd name="connsiteX18" fmla="*/ 163211 w 164439"/>
                <a:gd name="connsiteY18" fmla="*/ 113947 h 116966"/>
                <a:gd name="connsiteX19" fmla="*/ 159353 w 164439"/>
                <a:gd name="connsiteY19" fmla="*/ 115481 h 116966"/>
                <a:gd name="connsiteX20" fmla="*/ 144790 w 164439"/>
                <a:gd name="connsiteY20" fmla="*/ 113328 h 116966"/>
                <a:gd name="connsiteX21" fmla="*/ 142789 w 164439"/>
                <a:gd name="connsiteY21" fmla="*/ 116357 h 116966"/>
                <a:gd name="connsiteX22" fmla="*/ 136903 w 164439"/>
                <a:gd name="connsiteY22" fmla="*/ 116967 h 116966"/>
                <a:gd name="connsiteX23" fmla="*/ 117700 w 164439"/>
                <a:gd name="connsiteY23" fmla="*/ 110337 h 116966"/>
                <a:gd name="connsiteX24" fmla="*/ 104813 w 164439"/>
                <a:gd name="connsiteY24" fmla="*/ 110052 h 116966"/>
                <a:gd name="connsiteX25" fmla="*/ 55455 w 164439"/>
                <a:gd name="connsiteY25" fmla="*/ 108918 h 116966"/>
                <a:gd name="connsiteX26" fmla="*/ 48301 w 164439"/>
                <a:gd name="connsiteY26" fmla="*/ 111976 h 116966"/>
                <a:gd name="connsiteX27" fmla="*/ 39453 w 164439"/>
                <a:gd name="connsiteY27" fmla="*/ 111100 h 116966"/>
                <a:gd name="connsiteX28" fmla="*/ 25308 w 164439"/>
                <a:gd name="connsiteY28" fmla="*/ 115529 h 116966"/>
                <a:gd name="connsiteX29" fmla="*/ 20927 w 164439"/>
                <a:gd name="connsiteY29" fmla="*/ 94669 h 116966"/>
                <a:gd name="connsiteX30" fmla="*/ 45234 w 164439"/>
                <a:gd name="connsiteY30" fmla="*/ 95250 h 116966"/>
                <a:gd name="connsiteX31" fmla="*/ 51654 w 164439"/>
                <a:gd name="connsiteY31" fmla="*/ 91430 h 116966"/>
                <a:gd name="connsiteX32" fmla="*/ 56436 w 164439"/>
                <a:gd name="connsiteY32" fmla="*/ 91202 h 116966"/>
                <a:gd name="connsiteX33" fmla="*/ 66332 w 164439"/>
                <a:gd name="connsiteY33" fmla="*/ 84906 h 116966"/>
                <a:gd name="connsiteX34" fmla="*/ 77791 w 164439"/>
                <a:gd name="connsiteY34" fmla="*/ 90668 h 116966"/>
                <a:gd name="connsiteX35" fmla="*/ 89392 w 164439"/>
                <a:gd name="connsiteY35" fmla="*/ 91154 h 116966"/>
                <a:gd name="connsiteX36" fmla="*/ 100955 w 164439"/>
                <a:gd name="connsiteY36" fmla="*/ 85030 h 116966"/>
                <a:gd name="connsiteX37" fmla="*/ 95555 w 164439"/>
                <a:gd name="connsiteY37" fmla="*/ 77133 h 116966"/>
                <a:gd name="connsiteX38" fmla="*/ 86754 w 164439"/>
                <a:gd name="connsiteY38" fmla="*/ 81734 h 116966"/>
                <a:gd name="connsiteX39" fmla="*/ 78467 w 164439"/>
                <a:gd name="connsiteY39" fmla="*/ 81610 h 116966"/>
                <a:gd name="connsiteX40" fmla="*/ 67923 w 164439"/>
                <a:gd name="connsiteY40" fmla="*/ 74886 h 116966"/>
                <a:gd name="connsiteX41" fmla="*/ 59455 w 164439"/>
                <a:gd name="connsiteY41" fmla="*/ 75324 h 116966"/>
                <a:gd name="connsiteX42" fmla="*/ 53426 w 164439"/>
                <a:gd name="connsiteY42" fmla="*/ 81791 h 11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64439" h="116966">
                  <a:moveTo>
                    <a:pt x="24337" y="82572"/>
                  </a:moveTo>
                  <a:lnTo>
                    <a:pt x="13326" y="61274"/>
                  </a:lnTo>
                  <a:lnTo>
                    <a:pt x="0" y="51511"/>
                  </a:lnTo>
                  <a:lnTo>
                    <a:pt x="11744" y="46301"/>
                  </a:lnTo>
                  <a:lnTo>
                    <a:pt x="24689" y="26984"/>
                  </a:lnTo>
                  <a:lnTo>
                    <a:pt x="31032" y="12821"/>
                  </a:lnTo>
                  <a:lnTo>
                    <a:pt x="40177" y="3953"/>
                  </a:lnTo>
                  <a:lnTo>
                    <a:pt x="53445" y="6344"/>
                  </a:lnTo>
                  <a:lnTo>
                    <a:pt x="66475" y="314"/>
                  </a:lnTo>
                  <a:lnTo>
                    <a:pt x="81391" y="0"/>
                  </a:lnTo>
                  <a:lnTo>
                    <a:pt x="94155" y="8144"/>
                  </a:lnTo>
                  <a:lnTo>
                    <a:pt x="111881" y="15459"/>
                  </a:lnTo>
                  <a:lnTo>
                    <a:pt x="128045" y="35738"/>
                  </a:lnTo>
                  <a:lnTo>
                    <a:pt x="145666" y="54607"/>
                  </a:lnTo>
                  <a:lnTo>
                    <a:pt x="146885" y="71647"/>
                  </a:lnTo>
                  <a:lnTo>
                    <a:pt x="152162" y="87287"/>
                  </a:lnTo>
                  <a:lnTo>
                    <a:pt x="162154" y="94945"/>
                  </a:lnTo>
                  <a:lnTo>
                    <a:pt x="164440" y="105480"/>
                  </a:lnTo>
                  <a:lnTo>
                    <a:pt x="163211" y="113947"/>
                  </a:lnTo>
                  <a:lnTo>
                    <a:pt x="159353" y="115481"/>
                  </a:lnTo>
                  <a:lnTo>
                    <a:pt x="144790" y="113328"/>
                  </a:lnTo>
                  <a:lnTo>
                    <a:pt x="142789" y="116357"/>
                  </a:lnTo>
                  <a:lnTo>
                    <a:pt x="136903" y="116967"/>
                  </a:lnTo>
                  <a:lnTo>
                    <a:pt x="117700" y="110337"/>
                  </a:lnTo>
                  <a:lnTo>
                    <a:pt x="104813" y="110052"/>
                  </a:lnTo>
                  <a:lnTo>
                    <a:pt x="55455" y="108918"/>
                  </a:lnTo>
                  <a:lnTo>
                    <a:pt x="48301" y="111976"/>
                  </a:lnTo>
                  <a:lnTo>
                    <a:pt x="39453" y="111100"/>
                  </a:lnTo>
                  <a:lnTo>
                    <a:pt x="25308" y="115529"/>
                  </a:lnTo>
                  <a:lnTo>
                    <a:pt x="20927" y="94669"/>
                  </a:lnTo>
                  <a:lnTo>
                    <a:pt x="45234" y="95250"/>
                  </a:lnTo>
                  <a:lnTo>
                    <a:pt x="51654" y="91430"/>
                  </a:lnTo>
                  <a:lnTo>
                    <a:pt x="56436" y="91202"/>
                  </a:lnTo>
                  <a:lnTo>
                    <a:pt x="66332" y="84906"/>
                  </a:lnTo>
                  <a:lnTo>
                    <a:pt x="77791" y="90668"/>
                  </a:lnTo>
                  <a:lnTo>
                    <a:pt x="89392" y="91154"/>
                  </a:lnTo>
                  <a:lnTo>
                    <a:pt x="100955" y="85030"/>
                  </a:lnTo>
                  <a:lnTo>
                    <a:pt x="95555" y="77133"/>
                  </a:lnTo>
                  <a:lnTo>
                    <a:pt x="86754" y="81734"/>
                  </a:lnTo>
                  <a:lnTo>
                    <a:pt x="78467" y="81610"/>
                  </a:lnTo>
                  <a:lnTo>
                    <a:pt x="67923" y="74886"/>
                  </a:lnTo>
                  <a:lnTo>
                    <a:pt x="59455" y="75324"/>
                  </a:lnTo>
                  <a:lnTo>
                    <a:pt x="53426" y="8179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166AEBB2-69BB-9F41-8292-C7D2498BA0C3}"/>
                </a:ext>
              </a:extLst>
            </p:cNvPr>
            <p:cNvSpPr/>
            <p:nvPr/>
          </p:nvSpPr>
          <p:spPr>
            <a:xfrm>
              <a:off x="9336005" y="5140109"/>
              <a:ext cx="271147" cy="366045"/>
            </a:xfrm>
            <a:custGeom>
              <a:avLst/>
              <a:gdLst>
                <a:gd name="connsiteX0" fmla="*/ 271148 w 271147"/>
                <a:gd name="connsiteY0" fmla="*/ 7496 h 366045"/>
                <a:gd name="connsiteX1" fmla="*/ 270548 w 271147"/>
                <a:gd name="connsiteY1" fmla="*/ 0 h 366045"/>
                <a:gd name="connsiteX2" fmla="*/ 260413 w 271147"/>
                <a:gd name="connsiteY2" fmla="*/ 67 h 366045"/>
                <a:gd name="connsiteX3" fmla="*/ 247774 w 271147"/>
                <a:gd name="connsiteY3" fmla="*/ 9353 h 366045"/>
                <a:gd name="connsiteX4" fmla="*/ 233619 w 271147"/>
                <a:gd name="connsiteY4" fmla="*/ 12077 h 366045"/>
                <a:gd name="connsiteX5" fmla="*/ 221313 w 271147"/>
                <a:gd name="connsiteY5" fmla="*/ 16097 h 366045"/>
                <a:gd name="connsiteX6" fmla="*/ 212779 w 271147"/>
                <a:gd name="connsiteY6" fmla="*/ 16640 h 366045"/>
                <a:gd name="connsiteX7" fmla="*/ 197568 w 271147"/>
                <a:gd name="connsiteY7" fmla="*/ 17583 h 366045"/>
                <a:gd name="connsiteX8" fmla="*/ 188023 w 271147"/>
                <a:gd name="connsiteY8" fmla="*/ 22527 h 366045"/>
                <a:gd name="connsiteX9" fmla="*/ 174784 w 271147"/>
                <a:gd name="connsiteY9" fmla="*/ 24308 h 366045"/>
                <a:gd name="connsiteX10" fmla="*/ 151276 w 271147"/>
                <a:gd name="connsiteY10" fmla="*/ 32699 h 366045"/>
                <a:gd name="connsiteX11" fmla="*/ 122205 w 271147"/>
                <a:gd name="connsiteY11" fmla="*/ 35900 h 366045"/>
                <a:gd name="connsiteX12" fmla="*/ 97031 w 271147"/>
                <a:gd name="connsiteY12" fmla="*/ 42805 h 366045"/>
                <a:gd name="connsiteX13" fmla="*/ 83772 w 271147"/>
                <a:gd name="connsiteY13" fmla="*/ 42719 h 366045"/>
                <a:gd name="connsiteX14" fmla="*/ 71723 w 271147"/>
                <a:gd name="connsiteY14" fmla="*/ 31413 h 366045"/>
                <a:gd name="connsiteX15" fmla="*/ 66484 w 271147"/>
                <a:gd name="connsiteY15" fmla="*/ 20241 h 366045"/>
                <a:gd name="connsiteX16" fmla="*/ 57798 w 271147"/>
                <a:gd name="connsiteY16" fmla="*/ 15249 h 366045"/>
                <a:gd name="connsiteX17" fmla="*/ 47958 w 271147"/>
                <a:gd name="connsiteY17" fmla="*/ 29718 h 366045"/>
                <a:gd name="connsiteX18" fmla="*/ 42138 w 271147"/>
                <a:gd name="connsiteY18" fmla="*/ 39291 h 366045"/>
                <a:gd name="connsiteX19" fmla="*/ 51997 w 271147"/>
                <a:gd name="connsiteY19" fmla="*/ 54140 h 366045"/>
                <a:gd name="connsiteX20" fmla="*/ 61846 w 271147"/>
                <a:gd name="connsiteY20" fmla="*/ 67103 h 366045"/>
                <a:gd name="connsiteX21" fmla="*/ 72047 w 271147"/>
                <a:gd name="connsiteY21" fmla="*/ 76695 h 366045"/>
                <a:gd name="connsiteX22" fmla="*/ 159362 w 271147"/>
                <a:gd name="connsiteY22" fmla="*/ 108547 h 366045"/>
                <a:gd name="connsiteX23" fmla="*/ 181832 w 271147"/>
                <a:gd name="connsiteY23" fmla="*/ 108375 h 366045"/>
                <a:gd name="connsiteX24" fmla="*/ 106356 w 271147"/>
                <a:gd name="connsiteY24" fmla="*/ 188538 h 366045"/>
                <a:gd name="connsiteX25" fmla="*/ 71571 w 271147"/>
                <a:gd name="connsiteY25" fmla="*/ 189709 h 366045"/>
                <a:gd name="connsiteX26" fmla="*/ 47767 w 271147"/>
                <a:gd name="connsiteY26" fmla="*/ 208464 h 366045"/>
                <a:gd name="connsiteX27" fmla="*/ 30642 w 271147"/>
                <a:gd name="connsiteY27" fmla="*/ 208959 h 366045"/>
                <a:gd name="connsiteX28" fmla="*/ 23336 w 271147"/>
                <a:gd name="connsiteY28" fmla="*/ 217341 h 366045"/>
                <a:gd name="connsiteX29" fmla="*/ 0 w 271147"/>
                <a:gd name="connsiteY29" fmla="*/ 247488 h 366045"/>
                <a:gd name="connsiteX30" fmla="*/ 314 w 271147"/>
                <a:gd name="connsiteY30" fmla="*/ 344148 h 366045"/>
                <a:gd name="connsiteX31" fmla="*/ 16135 w 271147"/>
                <a:gd name="connsiteY31" fmla="*/ 366046 h 366045"/>
                <a:gd name="connsiteX32" fmla="*/ 22164 w 271147"/>
                <a:gd name="connsiteY32" fmla="*/ 359759 h 366045"/>
                <a:gd name="connsiteX33" fmla="*/ 28317 w 271147"/>
                <a:gd name="connsiteY33" fmla="*/ 345767 h 366045"/>
                <a:gd name="connsiteX34" fmla="*/ 57550 w 271147"/>
                <a:gd name="connsiteY34" fmla="*/ 313630 h 366045"/>
                <a:gd name="connsiteX35" fmla="*/ 82439 w 271147"/>
                <a:gd name="connsiteY35" fmla="*/ 293456 h 366045"/>
                <a:gd name="connsiteX36" fmla="*/ 122396 w 271147"/>
                <a:gd name="connsiteY36" fmla="*/ 267110 h 366045"/>
                <a:gd name="connsiteX37" fmla="*/ 149114 w 271147"/>
                <a:gd name="connsiteY37" fmla="*/ 245611 h 366045"/>
                <a:gd name="connsiteX38" fmla="*/ 180527 w 271147"/>
                <a:gd name="connsiteY38" fmla="*/ 209350 h 366045"/>
                <a:gd name="connsiteX39" fmla="*/ 203330 w 271147"/>
                <a:gd name="connsiteY39" fmla="*/ 179546 h 366045"/>
                <a:gd name="connsiteX40" fmla="*/ 226247 w 271147"/>
                <a:gd name="connsiteY40" fmla="*/ 140436 h 366045"/>
                <a:gd name="connsiteX41" fmla="*/ 242764 w 271147"/>
                <a:gd name="connsiteY41" fmla="*/ 106270 h 366045"/>
                <a:gd name="connsiteX42" fmla="*/ 255613 w 271147"/>
                <a:gd name="connsiteY42" fmla="*/ 76295 h 366045"/>
                <a:gd name="connsiteX43" fmla="*/ 263137 w 271147"/>
                <a:gd name="connsiteY43" fmla="*/ 47196 h 366045"/>
                <a:gd name="connsiteX44" fmla="*/ 268786 w 271147"/>
                <a:gd name="connsiteY44" fmla="*/ 37443 h 366045"/>
                <a:gd name="connsiteX45" fmla="*/ 268681 w 271147"/>
                <a:gd name="connsiteY45" fmla="*/ 23241 h 366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1147" h="366045">
                  <a:moveTo>
                    <a:pt x="271148" y="7496"/>
                  </a:moveTo>
                  <a:lnTo>
                    <a:pt x="270548" y="0"/>
                  </a:lnTo>
                  <a:lnTo>
                    <a:pt x="260413" y="67"/>
                  </a:lnTo>
                  <a:lnTo>
                    <a:pt x="247774" y="9353"/>
                  </a:lnTo>
                  <a:lnTo>
                    <a:pt x="233619" y="12077"/>
                  </a:lnTo>
                  <a:lnTo>
                    <a:pt x="221313" y="16097"/>
                  </a:lnTo>
                  <a:lnTo>
                    <a:pt x="212779" y="16640"/>
                  </a:lnTo>
                  <a:lnTo>
                    <a:pt x="197568" y="17583"/>
                  </a:lnTo>
                  <a:lnTo>
                    <a:pt x="188023" y="22527"/>
                  </a:lnTo>
                  <a:lnTo>
                    <a:pt x="174784" y="24308"/>
                  </a:lnTo>
                  <a:lnTo>
                    <a:pt x="151276" y="32699"/>
                  </a:lnTo>
                  <a:lnTo>
                    <a:pt x="122205" y="35900"/>
                  </a:lnTo>
                  <a:lnTo>
                    <a:pt x="97031" y="42805"/>
                  </a:lnTo>
                  <a:lnTo>
                    <a:pt x="83772" y="42719"/>
                  </a:lnTo>
                  <a:lnTo>
                    <a:pt x="71723" y="31413"/>
                  </a:lnTo>
                  <a:lnTo>
                    <a:pt x="66484" y="20241"/>
                  </a:lnTo>
                  <a:lnTo>
                    <a:pt x="57798" y="15249"/>
                  </a:lnTo>
                  <a:lnTo>
                    <a:pt x="47958" y="29718"/>
                  </a:lnTo>
                  <a:lnTo>
                    <a:pt x="42138" y="39291"/>
                  </a:lnTo>
                  <a:lnTo>
                    <a:pt x="51997" y="54140"/>
                  </a:lnTo>
                  <a:lnTo>
                    <a:pt x="61846" y="67103"/>
                  </a:lnTo>
                  <a:lnTo>
                    <a:pt x="72047" y="76695"/>
                  </a:lnTo>
                  <a:lnTo>
                    <a:pt x="159362" y="108547"/>
                  </a:lnTo>
                  <a:lnTo>
                    <a:pt x="181832" y="108375"/>
                  </a:lnTo>
                  <a:lnTo>
                    <a:pt x="106356" y="188538"/>
                  </a:lnTo>
                  <a:lnTo>
                    <a:pt x="71571" y="189709"/>
                  </a:lnTo>
                  <a:lnTo>
                    <a:pt x="47767" y="208464"/>
                  </a:lnTo>
                  <a:lnTo>
                    <a:pt x="30642" y="208959"/>
                  </a:lnTo>
                  <a:lnTo>
                    <a:pt x="23336" y="217341"/>
                  </a:lnTo>
                  <a:lnTo>
                    <a:pt x="0" y="247488"/>
                  </a:lnTo>
                  <a:lnTo>
                    <a:pt x="314" y="344148"/>
                  </a:lnTo>
                  <a:lnTo>
                    <a:pt x="16135" y="366046"/>
                  </a:lnTo>
                  <a:lnTo>
                    <a:pt x="22164" y="359759"/>
                  </a:lnTo>
                  <a:lnTo>
                    <a:pt x="28317" y="345767"/>
                  </a:lnTo>
                  <a:lnTo>
                    <a:pt x="57550" y="313630"/>
                  </a:lnTo>
                  <a:lnTo>
                    <a:pt x="82439" y="293456"/>
                  </a:lnTo>
                  <a:lnTo>
                    <a:pt x="122396" y="267110"/>
                  </a:lnTo>
                  <a:lnTo>
                    <a:pt x="149114" y="245611"/>
                  </a:lnTo>
                  <a:lnTo>
                    <a:pt x="180527" y="209350"/>
                  </a:lnTo>
                  <a:lnTo>
                    <a:pt x="203330" y="179546"/>
                  </a:lnTo>
                  <a:lnTo>
                    <a:pt x="226247" y="140436"/>
                  </a:lnTo>
                  <a:lnTo>
                    <a:pt x="242764" y="106270"/>
                  </a:lnTo>
                  <a:lnTo>
                    <a:pt x="255613" y="76295"/>
                  </a:lnTo>
                  <a:lnTo>
                    <a:pt x="263137" y="47196"/>
                  </a:lnTo>
                  <a:lnTo>
                    <a:pt x="268786" y="37443"/>
                  </a:lnTo>
                  <a:lnTo>
                    <a:pt x="268681" y="2324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D6897D6A-C469-B54E-8F9E-2DB8A4D25615}"/>
                </a:ext>
              </a:extLst>
            </p:cNvPr>
            <p:cNvSpPr/>
            <p:nvPr/>
          </p:nvSpPr>
          <p:spPr>
            <a:xfrm>
              <a:off x="6691350" y="5301357"/>
              <a:ext cx="109137" cy="111909"/>
            </a:xfrm>
            <a:custGeom>
              <a:avLst/>
              <a:gdLst>
                <a:gd name="connsiteX0" fmla="*/ 23965 w 109137"/>
                <a:gd name="connsiteY0" fmla="*/ 1391 h 111909"/>
                <a:gd name="connsiteX1" fmla="*/ 55959 w 109137"/>
                <a:gd name="connsiteY1" fmla="*/ 6734 h 111909"/>
                <a:gd name="connsiteX2" fmla="*/ 58836 w 109137"/>
                <a:gd name="connsiteY2" fmla="*/ 1924 h 111909"/>
                <a:gd name="connsiteX3" fmla="*/ 80429 w 109137"/>
                <a:gd name="connsiteY3" fmla="*/ 0 h 111909"/>
                <a:gd name="connsiteX4" fmla="*/ 109138 w 109137"/>
                <a:gd name="connsiteY4" fmla="*/ 7163 h 111909"/>
                <a:gd name="connsiteX5" fmla="*/ 95240 w 109137"/>
                <a:gd name="connsiteY5" fmla="*/ 30071 h 111909"/>
                <a:gd name="connsiteX6" fmla="*/ 97355 w 109137"/>
                <a:gd name="connsiteY6" fmla="*/ 48282 h 111909"/>
                <a:gd name="connsiteX7" fmla="*/ 107842 w 109137"/>
                <a:gd name="connsiteY7" fmla="*/ 64037 h 111909"/>
                <a:gd name="connsiteX8" fmla="*/ 103165 w 109137"/>
                <a:gd name="connsiteY8" fmla="*/ 75476 h 111909"/>
                <a:gd name="connsiteX9" fmla="*/ 100822 w 109137"/>
                <a:gd name="connsiteY9" fmla="*/ 87621 h 111909"/>
                <a:gd name="connsiteX10" fmla="*/ 94012 w 109137"/>
                <a:gd name="connsiteY10" fmla="*/ 98793 h 111909"/>
                <a:gd name="connsiteX11" fmla="*/ 78715 w 109137"/>
                <a:gd name="connsiteY11" fmla="*/ 93164 h 111909"/>
                <a:gd name="connsiteX12" fmla="*/ 66094 w 109137"/>
                <a:gd name="connsiteY12" fmla="*/ 95879 h 111909"/>
                <a:gd name="connsiteX13" fmla="*/ 55321 w 109137"/>
                <a:gd name="connsiteY13" fmla="*/ 93516 h 111909"/>
                <a:gd name="connsiteX14" fmla="*/ 52654 w 109137"/>
                <a:gd name="connsiteY14" fmla="*/ 101203 h 111909"/>
                <a:gd name="connsiteX15" fmla="*/ 57131 w 109137"/>
                <a:gd name="connsiteY15" fmla="*/ 106480 h 111909"/>
                <a:gd name="connsiteX16" fmla="*/ 54731 w 109137"/>
                <a:gd name="connsiteY16" fmla="*/ 111909 h 111909"/>
                <a:gd name="connsiteX17" fmla="*/ 40205 w 109137"/>
                <a:gd name="connsiteY17" fmla="*/ 109737 h 111909"/>
                <a:gd name="connsiteX18" fmla="*/ 23898 w 109137"/>
                <a:gd name="connsiteY18" fmla="*/ 86649 h 111909"/>
                <a:gd name="connsiteX19" fmla="*/ 20393 w 109137"/>
                <a:gd name="connsiteY19" fmla="*/ 71657 h 111909"/>
                <a:gd name="connsiteX20" fmla="*/ 11840 w 109137"/>
                <a:gd name="connsiteY20" fmla="*/ 71628 h 111909"/>
                <a:gd name="connsiteX21" fmla="*/ 0 w 109137"/>
                <a:gd name="connsiteY21" fmla="*/ 52321 h 111909"/>
                <a:gd name="connsiteX22" fmla="*/ 4924 w 109137"/>
                <a:gd name="connsiteY22" fmla="*/ 38595 h 111909"/>
                <a:gd name="connsiteX23" fmla="*/ 3486 w 109137"/>
                <a:gd name="connsiteY23" fmla="*/ 32318 h 111909"/>
                <a:gd name="connsiteX24" fmla="*/ 19698 w 109137"/>
                <a:gd name="connsiteY24" fmla="*/ 25365 h 1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137" h="111909">
                  <a:moveTo>
                    <a:pt x="23965" y="1391"/>
                  </a:moveTo>
                  <a:lnTo>
                    <a:pt x="55959" y="6734"/>
                  </a:lnTo>
                  <a:lnTo>
                    <a:pt x="58836" y="1924"/>
                  </a:lnTo>
                  <a:lnTo>
                    <a:pt x="80429" y="0"/>
                  </a:lnTo>
                  <a:lnTo>
                    <a:pt x="109138" y="7163"/>
                  </a:lnTo>
                  <a:lnTo>
                    <a:pt x="95240" y="30071"/>
                  </a:lnTo>
                  <a:lnTo>
                    <a:pt x="97355" y="48282"/>
                  </a:lnTo>
                  <a:lnTo>
                    <a:pt x="107842" y="64037"/>
                  </a:lnTo>
                  <a:lnTo>
                    <a:pt x="103165" y="75476"/>
                  </a:lnTo>
                  <a:lnTo>
                    <a:pt x="100822" y="87621"/>
                  </a:lnTo>
                  <a:lnTo>
                    <a:pt x="94012" y="98793"/>
                  </a:lnTo>
                  <a:lnTo>
                    <a:pt x="78715" y="93164"/>
                  </a:lnTo>
                  <a:lnTo>
                    <a:pt x="66094" y="95879"/>
                  </a:lnTo>
                  <a:lnTo>
                    <a:pt x="55321" y="93516"/>
                  </a:lnTo>
                  <a:lnTo>
                    <a:pt x="52654" y="101203"/>
                  </a:lnTo>
                  <a:lnTo>
                    <a:pt x="57131" y="106480"/>
                  </a:lnTo>
                  <a:lnTo>
                    <a:pt x="54731" y="111909"/>
                  </a:lnTo>
                  <a:lnTo>
                    <a:pt x="40205" y="109737"/>
                  </a:lnTo>
                  <a:lnTo>
                    <a:pt x="23898" y="86649"/>
                  </a:lnTo>
                  <a:lnTo>
                    <a:pt x="20393" y="71657"/>
                  </a:lnTo>
                  <a:lnTo>
                    <a:pt x="11840" y="71628"/>
                  </a:lnTo>
                  <a:lnTo>
                    <a:pt x="0" y="52321"/>
                  </a:lnTo>
                  <a:lnTo>
                    <a:pt x="4924" y="38595"/>
                  </a:lnTo>
                  <a:lnTo>
                    <a:pt x="3486" y="32318"/>
                  </a:lnTo>
                  <a:lnTo>
                    <a:pt x="19698" y="2536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5F061B1E-21D4-B74D-9EB5-04CE862249B5}"/>
                </a:ext>
              </a:extLst>
            </p:cNvPr>
            <p:cNvSpPr/>
            <p:nvPr/>
          </p:nvSpPr>
          <p:spPr>
            <a:xfrm>
              <a:off x="8879481" y="5134041"/>
              <a:ext cx="304752" cy="234296"/>
            </a:xfrm>
            <a:custGeom>
              <a:avLst/>
              <a:gdLst>
                <a:gd name="connsiteX0" fmla="*/ 269100 w 304752"/>
                <a:gd name="connsiteY0" fmla="*/ 75219 h 234296"/>
                <a:gd name="connsiteX1" fmla="*/ 269414 w 304752"/>
                <a:gd name="connsiteY1" fmla="*/ 96174 h 234296"/>
                <a:gd name="connsiteX2" fmla="*/ 265423 w 304752"/>
                <a:gd name="connsiteY2" fmla="*/ 104365 h 234296"/>
                <a:gd name="connsiteX3" fmla="*/ 251241 w 304752"/>
                <a:gd name="connsiteY3" fmla="*/ 105023 h 234296"/>
                <a:gd name="connsiteX4" fmla="*/ 242145 w 304752"/>
                <a:gd name="connsiteY4" fmla="*/ 120282 h 234296"/>
                <a:gd name="connsiteX5" fmla="*/ 258556 w 304752"/>
                <a:gd name="connsiteY5" fmla="*/ 122206 h 234296"/>
                <a:gd name="connsiteX6" fmla="*/ 272082 w 304752"/>
                <a:gd name="connsiteY6" fmla="*/ 135246 h 234296"/>
                <a:gd name="connsiteX7" fmla="*/ 276768 w 304752"/>
                <a:gd name="connsiteY7" fmla="*/ 145933 h 234296"/>
                <a:gd name="connsiteX8" fmla="*/ 288960 w 304752"/>
                <a:gd name="connsiteY8" fmla="*/ 152133 h 234296"/>
                <a:gd name="connsiteX9" fmla="*/ 304752 w 304752"/>
                <a:gd name="connsiteY9" fmla="*/ 181156 h 234296"/>
                <a:gd name="connsiteX10" fmla="*/ 286645 w 304752"/>
                <a:gd name="connsiteY10" fmla="*/ 198711 h 234296"/>
                <a:gd name="connsiteX11" fmla="*/ 270215 w 304752"/>
                <a:gd name="connsiteY11" fmla="*/ 214608 h 234296"/>
                <a:gd name="connsiteX12" fmla="*/ 253794 w 304752"/>
                <a:gd name="connsiteY12" fmla="*/ 226838 h 234296"/>
                <a:gd name="connsiteX13" fmla="*/ 235001 w 304752"/>
                <a:gd name="connsiteY13" fmla="*/ 226771 h 234296"/>
                <a:gd name="connsiteX14" fmla="*/ 213503 w 304752"/>
                <a:gd name="connsiteY14" fmla="*/ 233001 h 234296"/>
                <a:gd name="connsiteX15" fmla="*/ 196520 w 304752"/>
                <a:gd name="connsiteY15" fmla="*/ 227057 h 234296"/>
                <a:gd name="connsiteX16" fmla="*/ 185528 w 304752"/>
                <a:gd name="connsiteY16" fmla="*/ 234296 h 234296"/>
                <a:gd name="connsiteX17" fmla="*/ 162010 w 304752"/>
                <a:gd name="connsiteY17" fmla="*/ 216627 h 234296"/>
                <a:gd name="connsiteX18" fmla="*/ 155667 w 304752"/>
                <a:gd name="connsiteY18" fmla="*/ 205274 h 234296"/>
                <a:gd name="connsiteX19" fmla="*/ 140798 w 304752"/>
                <a:gd name="connsiteY19" fmla="*/ 210893 h 234296"/>
                <a:gd name="connsiteX20" fmla="*/ 128444 w 304752"/>
                <a:gd name="connsiteY20" fmla="*/ 209150 h 234296"/>
                <a:gd name="connsiteX21" fmla="*/ 121301 w 304752"/>
                <a:gd name="connsiteY21" fmla="*/ 213617 h 234296"/>
                <a:gd name="connsiteX22" fmla="*/ 109309 w 304752"/>
                <a:gd name="connsiteY22" fmla="*/ 210388 h 234296"/>
                <a:gd name="connsiteX23" fmla="*/ 93126 w 304752"/>
                <a:gd name="connsiteY23" fmla="*/ 188414 h 234296"/>
                <a:gd name="connsiteX24" fmla="*/ 88830 w 304752"/>
                <a:gd name="connsiteY24" fmla="*/ 179965 h 234296"/>
                <a:gd name="connsiteX25" fmla="*/ 68866 w 304752"/>
                <a:gd name="connsiteY25" fmla="*/ 169412 h 234296"/>
                <a:gd name="connsiteX26" fmla="*/ 62122 w 304752"/>
                <a:gd name="connsiteY26" fmla="*/ 153400 h 234296"/>
                <a:gd name="connsiteX27" fmla="*/ 50997 w 304752"/>
                <a:gd name="connsiteY27" fmla="*/ 141837 h 234296"/>
                <a:gd name="connsiteX28" fmla="*/ 33033 w 304752"/>
                <a:gd name="connsiteY28" fmla="*/ 127911 h 234296"/>
                <a:gd name="connsiteX29" fmla="*/ 32785 w 304752"/>
                <a:gd name="connsiteY29" fmla="*/ 119206 h 234296"/>
                <a:gd name="connsiteX30" fmla="*/ 18164 w 304752"/>
                <a:gd name="connsiteY30" fmla="*/ 108385 h 234296"/>
                <a:gd name="connsiteX31" fmla="*/ 0 w 304752"/>
                <a:gd name="connsiteY31" fmla="*/ 97908 h 234296"/>
                <a:gd name="connsiteX32" fmla="*/ 8191 w 304752"/>
                <a:gd name="connsiteY32" fmla="*/ 94983 h 234296"/>
                <a:gd name="connsiteX33" fmla="*/ 17364 w 304752"/>
                <a:gd name="connsiteY33" fmla="*/ 89916 h 234296"/>
                <a:gd name="connsiteX34" fmla="*/ 24241 w 304752"/>
                <a:gd name="connsiteY34" fmla="*/ 65913 h 234296"/>
                <a:gd name="connsiteX35" fmla="*/ 31575 w 304752"/>
                <a:gd name="connsiteY35" fmla="*/ 53416 h 234296"/>
                <a:gd name="connsiteX36" fmla="*/ 50835 w 304752"/>
                <a:gd name="connsiteY36" fmla="*/ 49721 h 234296"/>
                <a:gd name="connsiteX37" fmla="*/ 55416 w 304752"/>
                <a:gd name="connsiteY37" fmla="*/ 57122 h 234296"/>
                <a:gd name="connsiteX38" fmla="*/ 69171 w 304752"/>
                <a:gd name="connsiteY38" fmla="*/ 72838 h 234296"/>
                <a:gd name="connsiteX39" fmla="*/ 76515 w 304752"/>
                <a:gd name="connsiteY39" fmla="*/ 75143 h 234296"/>
                <a:gd name="connsiteX40" fmla="*/ 86134 w 304752"/>
                <a:gd name="connsiteY40" fmla="*/ 70533 h 234296"/>
                <a:gd name="connsiteX41" fmla="*/ 105394 w 304752"/>
                <a:gd name="connsiteY41" fmla="*/ 71457 h 234296"/>
                <a:gd name="connsiteX42" fmla="*/ 109061 w 304752"/>
                <a:gd name="connsiteY42" fmla="*/ 77000 h 234296"/>
                <a:gd name="connsiteX43" fmla="*/ 135655 w 304752"/>
                <a:gd name="connsiteY43" fmla="*/ 77000 h 234296"/>
                <a:gd name="connsiteX44" fmla="*/ 136570 w 304752"/>
                <a:gd name="connsiteY44" fmla="*/ 71457 h 234296"/>
                <a:gd name="connsiteX45" fmla="*/ 150323 w 304752"/>
                <a:gd name="connsiteY45" fmla="*/ 66370 h 234296"/>
                <a:gd name="connsiteX46" fmla="*/ 153076 w 304752"/>
                <a:gd name="connsiteY46" fmla="*/ 58512 h 234296"/>
                <a:gd name="connsiteX47" fmla="*/ 163163 w 304752"/>
                <a:gd name="connsiteY47" fmla="*/ 52950 h 234296"/>
                <a:gd name="connsiteX48" fmla="*/ 185633 w 304752"/>
                <a:gd name="connsiteY48" fmla="*/ 68685 h 234296"/>
                <a:gd name="connsiteX49" fmla="*/ 199387 w 304752"/>
                <a:gd name="connsiteY49" fmla="*/ 65913 h 234296"/>
                <a:gd name="connsiteX50" fmla="*/ 212684 w 304752"/>
                <a:gd name="connsiteY50" fmla="*/ 46472 h 234296"/>
                <a:gd name="connsiteX51" fmla="*/ 227352 w 304752"/>
                <a:gd name="connsiteY51" fmla="*/ 31633 h 234296"/>
                <a:gd name="connsiteX52" fmla="*/ 225057 w 304752"/>
                <a:gd name="connsiteY52" fmla="*/ 15373 h 234296"/>
                <a:gd name="connsiteX53" fmla="*/ 218647 w 304752"/>
                <a:gd name="connsiteY53" fmla="*/ 7458 h 234296"/>
                <a:gd name="connsiteX54" fmla="*/ 234686 w 304752"/>
                <a:gd name="connsiteY54" fmla="*/ 6058 h 234296"/>
                <a:gd name="connsiteX55" fmla="*/ 236525 w 304752"/>
                <a:gd name="connsiteY55" fmla="*/ 0 h 234296"/>
                <a:gd name="connsiteX56" fmla="*/ 248898 w 304752"/>
                <a:gd name="connsiteY56" fmla="*/ 1867 h 234296"/>
                <a:gd name="connsiteX57" fmla="*/ 245688 w 304752"/>
                <a:gd name="connsiteY57" fmla="*/ 21879 h 234296"/>
                <a:gd name="connsiteX58" fmla="*/ 248898 w 304752"/>
                <a:gd name="connsiteY58" fmla="*/ 41377 h 234296"/>
                <a:gd name="connsiteX59" fmla="*/ 262652 w 304752"/>
                <a:gd name="connsiteY59" fmla="*/ 52026 h 234296"/>
                <a:gd name="connsiteX60" fmla="*/ 265862 w 304752"/>
                <a:gd name="connsiteY60" fmla="*/ 61284 h 234296"/>
                <a:gd name="connsiteX61" fmla="*/ 265405 w 304752"/>
                <a:gd name="connsiteY61" fmla="*/ 74686 h 23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4752" h="234296">
                  <a:moveTo>
                    <a:pt x="269100" y="75219"/>
                  </a:moveTo>
                  <a:lnTo>
                    <a:pt x="269414" y="96174"/>
                  </a:lnTo>
                  <a:lnTo>
                    <a:pt x="265423" y="104365"/>
                  </a:lnTo>
                  <a:lnTo>
                    <a:pt x="251241" y="105023"/>
                  </a:lnTo>
                  <a:lnTo>
                    <a:pt x="242145" y="120282"/>
                  </a:lnTo>
                  <a:lnTo>
                    <a:pt x="258556" y="122206"/>
                  </a:lnTo>
                  <a:lnTo>
                    <a:pt x="272082" y="135246"/>
                  </a:lnTo>
                  <a:lnTo>
                    <a:pt x="276768" y="145933"/>
                  </a:lnTo>
                  <a:lnTo>
                    <a:pt x="288960" y="152133"/>
                  </a:lnTo>
                  <a:lnTo>
                    <a:pt x="304752" y="181156"/>
                  </a:lnTo>
                  <a:lnTo>
                    <a:pt x="286645" y="198711"/>
                  </a:lnTo>
                  <a:lnTo>
                    <a:pt x="270215" y="214608"/>
                  </a:lnTo>
                  <a:lnTo>
                    <a:pt x="253794" y="226838"/>
                  </a:lnTo>
                  <a:lnTo>
                    <a:pt x="235001" y="226771"/>
                  </a:lnTo>
                  <a:lnTo>
                    <a:pt x="213503" y="233001"/>
                  </a:lnTo>
                  <a:lnTo>
                    <a:pt x="196520" y="227057"/>
                  </a:lnTo>
                  <a:lnTo>
                    <a:pt x="185528" y="234296"/>
                  </a:lnTo>
                  <a:lnTo>
                    <a:pt x="162010" y="216627"/>
                  </a:lnTo>
                  <a:lnTo>
                    <a:pt x="155667" y="205274"/>
                  </a:lnTo>
                  <a:lnTo>
                    <a:pt x="140798" y="210893"/>
                  </a:lnTo>
                  <a:lnTo>
                    <a:pt x="128444" y="209150"/>
                  </a:lnTo>
                  <a:lnTo>
                    <a:pt x="121301" y="213617"/>
                  </a:lnTo>
                  <a:lnTo>
                    <a:pt x="109309" y="210388"/>
                  </a:lnTo>
                  <a:lnTo>
                    <a:pt x="93126" y="188414"/>
                  </a:lnTo>
                  <a:lnTo>
                    <a:pt x="88830" y="179965"/>
                  </a:lnTo>
                  <a:lnTo>
                    <a:pt x="68866" y="169412"/>
                  </a:lnTo>
                  <a:lnTo>
                    <a:pt x="62122" y="153400"/>
                  </a:lnTo>
                  <a:lnTo>
                    <a:pt x="50997" y="141837"/>
                  </a:lnTo>
                  <a:lnTo>
                    <a:pt x="33033" y="127911"/>
                  </a:lnTo>
                  <a:lnTo>
                    <a:pt x="32785" y="119206"/>
                  </a:lnTo>
                  <a:lnTo>
                    <a:pt x="18164" y="108385"/>
                  </a:lnTo>
                  <a:lnTo>
                    <a:pt x="0" y="97908"/>
                  </a:lnTo>
                  <a:lnTo>
                    <a:pt x="8191" y="94983"/>
                  </a:lnTo>
                  <a:lnTo>
                    <a:pt x="17364" y="89916"/>
                  </a:lnTo>
                  <a:lnTo>
                    <a:pt x="24241" y="65913"/>
                  </a:lnTo>
                  <a:lnTo>
                    <a:pt x="31575" y="53416"/>
                  </a:lnTo>
                  <a:lnTo>
                    <a:pt x="50835" y="49721"/>
                  </a:lnTo>
                  <a:lnTo>
                    <a:pt x="55416" y="57122"/>
                  </a:lnTo>
                  <a:lnTo>
                    <a:pt x="69171" y="72838"/>
                  </a:lnTo>
                  <a:lnTo>
                    <a:pt x="76515" y="75143"/>
                  </a:lnTo>
                  <a:lnTo>
                    <a:pt x="86134" y="70533"/>
                  </a:lnTo>
                  <a:lnTo>
                    <a:pt x="105394" y="71457"/>
                  </a:lnTo>
                  <a:lnTo>
                    <a:pt x="109061" y="77000"/>
                  </a:lnTo>
                  <a:lnTo>
                    <a:pt x="135655" y="77000"/>
                  </a:lnTo>
                  <a:lnTo>
                    <a:pt x="136570" y="71457"/>
                  </a:lnTo>
                  <a:lnTo>
                    <a:pt x="150323" y="66370"/>
                  </a:lnTo>
                  <a:lnTo>
                    <a:pt x="153076" y="58512"/>
                  </a:lnTo>
                  <a:lnTo>
                    <a:pt x="163163" y="52950"/>
                  </a:lnTo>
                  <a:lnTo>
                    <a:pt x="185633" y="68685"/>
                  </a:lnTo>
                  <a:lnTo>
                    <a:pt x="199387" y="65913"/>
                  </a:lnTo>
                  <a:lnTo>
                    <a:pt x="212684" y="46472"/>
                  </a:lnTo>
                  <a:lnTo>
                    <a:pt x="227352" y="31633"/>
                  </a:lnTo>
                  <a:lnTo>
                    <a:pt x="225057" y="15373"/>
                  </a:lnTo>
                  <a:lnTo>
                    <a:pt x="218647" y="7458"/>
                  </a:lnTo>
                  <a:lnTo>
                    <a:pt x="234686" y="6058"/>
                  </a:lnTo>
                  <a:lnTo>
                    <a:pt x="236525" y="0"/>
                  </a:lnTo>
                  <a:lnTo>
                    <a:pt x="248898" y="1867"/>
                  </a:lnTo>
                  <a:lnTo>
                    <a:pt x="245688" y="21879"/>
                  </a:lnTo>
                  <a:lnTo>
                    <a:pt x="248898" y="41377"/>
                  </a:lnTo>
                  <a:lnTo>
                    <a:pt x="262652" y="52026"/>
                  </a:lnTo>
                  <a:lnTo>
                    <a:pt x="265862" y="61284"/>
                  </a:lnTo>
                  <a:lnTo>
                    <a:pt x="265405" y="7468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65A747A1-3266-8C46-9CC3-EF2F1F82FF6E}"/>
                </a:ext>
              </a:extLst>
            </p:cNvPr>
            <p:cNvSpPr/>
            <p:nvPr/>
          </p:nvSpPr>
          <p:spPr>
            <a:xfrm>
              <a:off x="5835376" y="5074691"/>
              <a:ext cx="63350" cy="34842"/>
            </a:xfrm>
            <a:custGeom>
              <a:avLst/>
              <a:gdLst>
                <a:gd name="connsiteX0" fmla="*/ 61493 w 63350"/>
                <a:gd name="connsiteY0" fmla="*/ 28423 h 34842"/>
                <a:gd name="connsiteX1" fmla="*/ 58531 w 63350"/>
                <a:gd name="connsiteY1" fmla="*/ 34842 h 34842"/>
                <a:gd name="connsiteX2" fmla="*/ 43062 w 63350"/>
                <a:gd name="connsiteY2" fmla="*/ 34433 h 34842"/>
                <a:gd name="connsiteX3" fmla="*/ 33442 w 63350"/>
                <a:gd name="connsiteY3" fmla="*/ 31823 h 34842"/>
                <a:gd name="connsiteX4" fmla="*/ 22403 w 63350"/>
                <a:gd name="connsiteY4" fmla="*/ 26403 h 34842"/>
                <a:gd name="connsiteX5" fmla="*/ 7563 w 63350"/>
                <a:gd name="connsiteY5" fmla="*/ 24708 h 34842"/>
                <a:gd name="connsiteX6" fmla="*/ 0 w 63350"/>
                <a:gd name="connsiteY6" fmla="*/ 18840 h 34842"/>
                <a:gd name="connsiteX7" fmla="*/ 829 w 63350"/>
                <a:gd name="connsiteY7" fmla="*/ 14840 h 34842"/>
                <a:gd name="connsiteX8" fmla="*/ 9982 w 63350"/>
                <a:gd name="connsiteY8" fmla="*/ 7934 h 34842"/>
                <a:gd name="connsiteX9" fmla="*/ 14992 w 63350"/>
                <a:gd name="connsiteY9" fmla="*/ 4915 h 34842"/>
                <a:gd name="connsiteX10" fmla="*/ 13573 w 63350"/>
                <a:gd name="connsiteY10" fmla="*/ 1686 h 34842"/>
                <a:gd name="connsiteX11" fmla="*/ 19821 w 63350"/>
                <a:gd name="connsiteY11" fmla="*/ 0 h 34842"/>
                <a:gd name="connsiteX12" fmla="*/ 27699 w 63350"/>
                <a:gd name="connsiteY12" fmla="*/ 2305 h 34842"/>
                <a:gd name="connsiteX13" fmla="*/ 33452 w 63350"/>
                <a:gd name="connsiteY13" fmla="*/ 7763 h 34842"/>
                <a:gd name="connsiteX14" fmla="*/ 41519 w 63350"/>
                <a:gd name="connsiteY14" fmla="*/ 12154 h 34842"/>
                <a:gd name="connsiteX15" fmla="*/ 42510 w 63350"/>
                <a:gd name="connsiteY15" fmla="*/ 15830 h 34842"/>
                <a:gd name="connsiteX16" fmla="*/ 54226 w 63350"/>
                <a:gd name="connsiteY16" fmla="*/ 12582 h 34842"/>
                <a:gd name="connsiteX17" fmla="*/ 59722 w 63350"/>
                <a:gd name="connsiteY17" fmla="*/ 14526 h 34842"/>
                <a:gd name="connsiteX18" fmla="*/ 63351 w 63350"/>
                <a:gd name="connsiteY18" fmla="*/ 17488 h 34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350" h="34842">
                  <a:moveTo>
                    <a:pt x="61493" y="28423"/>
                  </a:moveTo>
                  <a:lnTo>
                    <a:pt x="58531" y="34842"/>
                  </a:lnTo>
                  <a:lnTo>
                    <a:pt x="43062" y="34433"/>
                  </a:lnTo>
                  <a:lnTo>
                    <a:pt x="33442" y="31823"/>
                  </a:lnTo>
                  <a:lnTo>
                    <a:pt x="22403" y="26403"/>
                  </a:lnTo>
                  <a:lnTo>
                    <a:pt x="7563" y="24708"/>
                  </a:lnTo>
                  <a:lnTo>
                    <a:pt x="0" y="18840"/>
                  </a:lnTo>
                  <a:lnTo>
                    <a:pt x="829" y="14840"/>
                  </a:lnTo>
                  <a:lnTo>
                    <a:pt x="9982" y="7934"/>
                  </a:lnTo>
                  <a:lnTo>
                    <a:pt x="14992" y="4915"/>
                  </a:lnTo>
                  <a:lnTo>
                    <a:pt x="13573" y="1686"/>
                  </a:lnTo>
                  <a:lnTo>
                    <a:pt x="19821" y="0"/>
                  </a:lnTo>
                  <a:lnTo>
                    <a:pt x="27699" y="2305"/>
                  </a:lnTo>
                  <a:lnTo>
                    <a:pt x="33452" y="7763"/>
                  </a:lnTo>
                  <a:lnTo>
                    <a:pt x="41519" y="12154"/>
                  </a:lnTo>
                  <a:lnTo>
                    <a:pt x="42510" y="15830"/>
                  </a:lnTo>
                  <a:lnTo>
                    <a:pt x="54226" y="12582"/>
                  </a:lnTo>
                  <a:lnTo>
                    <a:pt x="59722" y="14526"/>
                  </a:lnTo>
                  <a:lnTo>
                    <a:pt x="63351" y="1748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FD14B3FC-041A-2049-8D44-137276E08677}"/>
                </a:ext>
              </a:extLst>
            </p:cNvPr>
            <p:cNvSpPr/>
            <p:nvPr/>
          </p:nvSpPr>
          <p:spPr>
            <a:xfrm>
              <a:off x="9194987" y="4395006"/>
              <a:ext cx="177564" cy="159238"/>
            </a:xfrm>
            <a:custGeom>
              <a:avLst/>
              <a:gdLst>
                <a:gd name="connsiteX0" fmla="*/ 82562 w 177564"/>
                <a:gd name="connsiteY0" fmla="*/ 125521 h 159238"/>
                <a:gd name="connsiteX1" fmla="*/ 30261 w 177564"/>
                <a:gd name="connsiteY1" fmla="*/ 159239 h 159238"/>
                <a:gd name="connsiteX2" fmla="*/ 505 w 177564"/>
                <a:gd name="connsiteY2" fmla="*/ 146752 h 159238"/>
                <a:gd name="connsiteX3" fmla="*/ 0 w 177564"/>
                <a:gd name="connsiteY3" fmla="*/ 146533 h 159238"/>
                <a:gd name="connsiteX4" fmla="*/ 3619 w 177564"/>
                <a:gd name="connsiteY4" fmla="*/ 141722 h 159238"/>
                <a:gd name="connsiteX5" fmla="*/ 3210 w 177564"/>
                <a:gd name="connsiteY5" fmla="*/ 128740 h 159238"/>
                <a:gd name="connsiteX6" fmla="*/ 9763 w 177564"/>
                <a:gd name="connsiteY6" fmla="*/ 111281 h 159238"/>
                <a:gd name="connsiteX7" fmla="*/ 24326 w 177564"/>
                <a:gd name="connsiteY7" fmla="*/ 99193 h 159238"/>
                <a:gd name="connsiteX8" fmla="*/ 19955 w 177564"/>
                <a:gd name="connsiteY8" fmla="*/ 86554 h 159238"/>
                <a:gd name="connsiteX9" fmla="*/ 7944 w 177564"/>
                <a:gd name="connsiteY9" fmla="*/ 84906 h 159238"/>
                <a:gd name="connsiteX10" fmla="*/ 5448 w 177564"/>
                <a:gd name="connsiteY10" fmla="*/ 60065 h 159238"/>
                <a:gd name="connsiteX11" fmla="*/ 11982 w 177564"/>
                <a:gd name="connsiteY11" fmla="*/ 46615 h 159238"/>
                <a:gd name="connsiteX12" fmla="*/ 19135 w 177564"/>
                <a:gd name="connsiteY12" fmla="*/ 39414 h 159238"/>
                <a:gd name="connsiteX13" fmla="*/ 26289 w 177564"/>
                <a:gd name="connsiteY13" fmla="*/ 32204 h 159238"/>
                <a:gd name="connsiteX14" fmla="*/ 27737 w 177564"/>
                <a:gd name="connsiteY14" fmla="*/ 13735 h 159238"/>
                <a:gd name="connsiteX15" fmla="*/ 36480 w 177564"/>
                <a:gd name="connsiteY15" fmla="*/ 20193 h 159238"/>
                <a:gd name="connsiteX16" fmla="*/ 65884 w 177564"/>
                <a:gd name="connsiteY16" fmla="*/ 10954 h 159238"/>
                <a:gd name="connsiteX17" fmla="*/ 80096 w 177564"/>
                <a:gd name="connsiteY17" fmla="*/ 17212 h 159238"/>
                <a:gd name="connsiteX18" fmla="*/ 102060 w 177564"/>
                <a:gd name="connsiteY18" fmla="*/ 17107 h 159238"/>
                <a:gd name="connsiteX19" fmla="*/ 132797 w 177564"/>
                <a:gd name="connsiteY19" fmla="*/ 4629 h 159238"/>
                <a:gd name="connsiteX20" fmla="*/ 147190 w 177564"/>
                <a:gd name="connsiteY20" fmla="*/ 5191 h 159238"/>
                <a:gd name="connsiteX21" fmla="*/ 177565 w 177564"/>
                <a:gd name="connsiteY21" fmla="*/ 0 h 159238"/>
                <a:gd name="connsiteX22" fmla="*/ 163877 w 177564"/>
                <a:gd name="connsiteY22" fmla="*/ 20764 h 159238"/>
                <a:gd name="connsiteX23" fmla="*/ 149257 w 177564"/>
                <a:gd name="connsiteY23" fmla="*/ 28927 h 159238"/>
                <a:gd name="connsiteX24" fmla="*/ 151781 w 177564"/>
                <a:gd name="connsiteY24" fmla="*/ 52940 h 159238"/>
                <a:gd name="connsiteX25" fmla="*/ 141684 w 177564"/>
                <a:gd name="connsiteY25" fmla="*/ 92192 h 15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7564" h="159238">
                  <a:moveTo>
                    <a:pt x="82562" y="125521"/>
                  </a:moveTo>
                  <a:lnTo>
                    <a:pt x="30261" y="159239"/>
                  </a:lnTo>
                  <a:lnTo>
                    <a:pt x="505" y="146752"/>
                  </a:lnTo>
                  <a:lnTo>
                    <a:pt x="0" y="146533"/>
                  </a:lnTo>
                  <a:lnTo>
                    <a:pt x="3619" y="141722"/>
                  </a:lnTo>
                  <a:lnTo>
                    <a:pt x="3210" y="128740"/>
                  </a:lnTo>
                  <a:lnTo>
                    <a:pt x="9763" y="111281"/>
                  </a:lnTo>
                  <a:lnTo>
                    <a:pt x="24326" y="99193"/>
                  </a:lnTo>
                  <a:lnTo>
                    <a:pt x="19955" y="86554"/>
                  </a:lnTo>
                  <a:lnTo>
                    <a:pt x="7944" y="84906"/>
                  </a:lnTo>
                  <a:lnTo>
                    <a:pt x="5448" y="60065"/>
                  </a:lnTo>
                  <a:lnTo>
                    <a:pt x="11982" y="46615"/>
                  </a:lnTo>
                  <a:lnTo>
                    <a:pt x="19135" y="39414"/>
                  </a:lnTo>
                  <a:lnTo>
                    <a:pt x="26289" y="32204"/>
                  </a:lnTo>
                  <a:lnTo>
                    <a:pt x="27737" y="13735"/>
                  </a:lnTo>
                  <a:lnTo>
                    <a:pt x="36480" y="20193"/>
                  </a:lnTo>
                  <a:lnTo>
                    <a:pt x="65884" y="10954"/>
                  </a:lnTo>
                  <a:lnTo>
                    <a:pt x="80096" y="17212"/>
                  </a:lnTo>
                  <a:lnTo>
                    <a:pt x="102060" y="17107"/>
                  </a:lnTo>
                  <a:lnTo>
                    <a:pt x="132797" y="4629"/>
                  </a:lnTo>
                  <a:lnTo>
                    <a:pt x="147190" y="5191"/>
                  </a:lnTo>
                  <a:lnTo>
                    <a:pt x="177565" y="0"/>
                  </a:lnTo>
                  <a:lnTo>
                    <a:pt x="163877" y="20764"/>
                  </a:lnTo>
                  <a:lnTo>
                    <a:pt x="149257" y="28927"/>
                  </a:lnTo>
                  <a:lnTo>
                    <a:pt x="151781" y="52940"/>
                  </a:lnTo>
                  <a:lnTo>
                    <a:pt x="141684" y="92192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7450B75C-EAB0-BE4B-AE6E-345383D09A0C}"/>
                </a:ext>
              </a:extLst>
            </p:cNvPr>
            <p:cNvSpPr/>
            <p:nvPr/>
          </p:nvSpPr>
          <p:spPr>
            <a:xfrm>
              <a:off x="9060808" y="6166485"/>
              <a:ext cx="37252" cy="48244"/>
            </a:xfrm>
            <a:custGeom>
              <a:avLst/>
              <a:gdLst>
                <a:gd name="connsiteX0" fmla="*/ 37252 w 37252"/>
                <a:gd name="connsiteY0" fmla="*/ 31785 h 48244"/>
                <a:gd name="connsiteX1" fmla="*/ 31814 w 37252"/>
                <a:gd name="connsiteY1" fmla="*/ 45015 h 48244"/>
                <a:gd name="connsiteX2" fmla="*/ 16183 w 37252"/>
                <a:gd name="connsiteY2" fmla="*/ 48244 h 48244"/>
                <a:gd name="connsiteX3" fmla="*/ 248 w 37252"/>
                <a:gd name="connsiteY3" fmla="*/ 32080 h 48244"/>
                <a:gd name="connsiteX4" fmla="*/ 0 w 37252"/>
                <a:gd name="connsiteY4" fmla="*/ 21812 h 48244"/>
                <a:gd name="connsiteX5" fmla="*/ 7287 w 37252"/>
                <a:gd name="connsiteY5" fmla="*/ 10696 h 48244"/>
                <a:gd name="connsiteX6" fmla="*/ 9811 w 37252"/>
                <a:gd name="connsiteY6" fmla="*/ 2105 h 48244"/>
                <a:gd name="connsiteX7" fmla="*/ 17526 w 37252"/>
                <a:gd name="connsiteY7" fmla="*/ 0 h 48244"/>
                <a:gd name="connsiteX8" fmla="*/ 31004 w 37252"/>
                <a:gd name="connsiteY8" fmla="*/ 5400 h 48244"/>
                <a:gd name="connsiteX9" fmla="*/ 34966 w 37252"/>
                <a:gd name="connsiteY9" fmla="*/ 18659 h 4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252" h="48244">
                  <a:moveTo>
                    <a:pt x="37252" y="31785"/>
                  </a:moveTo>
                  <a:lnTo>
                    <a:pt x="31814" y="45015"/>
                  </a:lnTo>
                  <a:lnTo>
                    <a:pt x="16183" y="48244"/>
                  </a:lnTo>
                  <a:lnTo>
                    <a:pt x="248" y="32080"/>
                  </a:lnTo>
                  <a:lnTo>
                    <a:pt x="0" y="21812"/>
                  </a:lnTo>
                  <a:lnTo>
                    <a:pt x="7287" y="10696"/>
                  </a:lnTo>
                  <a:lnTo>
                    <a:pt x="9811" y="2105"/>
                  </a:lnTo>
                  <a:lnTo>
                    <a:pt x="17526" y="0"/>
                  </a:lnTo>
                  <a:lnTo>
                    <a:pt x="31004" y="5400"/>
                  </a:lnTo>
                  <a:lnTo>
                    <a:pt x="34966" y="1865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6DD9A5-E9AC-B94C-AC6D-F735EC74798A}"/>
                </a:ext>
              </a:extLst>
            </p:cNvPr>
            <p:cNvSpPr/>
            <p:nvPr/>
          </p:nvSpPr>
          <p:spPr>
            <a:xfrm>
              <a:off x="8603151" y="4822212"/>
              <a:ext cx="276329" cy="441836"/>
            </a:xfrm>
            <a:custGeom>
              <a:avLst/>
              <a:gdLst>
                <a:gd name="connsiteX0" fmla="*/ 25517 w 276329"/>
                <a:gd name="connsiteY0" fmla="*/ 295208 h 441836"/>
                <a:gd name="connsiteX1" fmla="*/ 28184 w 276329"/>
                <a:gd name="connsiteY1" fmla="*/ 282378 h 441836"/>
                <a:gd name="connsiteX2" fmla="*/ 11059 w 276329"/>
                <a:gd name="connsiteY2" fmla="*/ 281749 h 441836"/>
                <a:gd name="connsiteX3" fmla="*/ 11125 w 276329"/>
                <a:gd name="connsiteY3" fmla="*/ 264176 h 441836"/>
                <a:gd name="connsiteX4" fmla="*/ 0 w 276329"/>
                <a:gd name="connsiteY4" fmla="*/ 254041 h 441836"/>
                <a:gd name="connsiteX5" fmla="*/ 11535 w 276329"/>
                <a:gd name="connsiteY5" fmla="*/ 217846 h 441836"/>
                <a:gd name="connsiteX6" fmla="*/ 45596 w 276329"/>
                <a:gd name="connsiteY6" fmla="*/ 191786 h 441836"/>
                <a:gd name="connsiteX7" fmla="*/ 47006 w 276329"/>
                <a:gd name="connsiteY7" fmla="*/ 155629 h 441836"/>
                <a:gd name="connsiteX8" fmla="*/ 57292 w 276329"/>
                <a:gd name="connsiteY8" fmla="*/ 98669 h 441836"/>
                <a:gd name="connsiteX9" fmla="*/ 63103 w 276329"/>
                <a:gd name="connsiteY9" fmla="*/ 86496 h 441836"/>
                <a:gd name="connsiteX10" fmla="*/ 51997 w 276329"/>
                <a:gd name="connsiteY10" fmla="*/ 76781 h 441836"/>
                <a:gd name="connsiteX11" fmla="*/ 51558 w 276329"/>
                <a:gd name="connsiteY11" fmla="*/ 67742 h 441836"/>
                <a:gd name="connsiteX12" fmla="*/ 41577 w 276329"/>
                <a:gd name="connsiteY12" fmla="*/ 60341 h 441836"/>
                <a:gd name="connsiteX13" fmla="*/ 35014 w 276329"/>
                <a:gd name="connsiteY13" fmla="*/ 15792 h 441836"/>
                <a:gd name="connsiteX14" fmla="*/ 61979 w 276329"/>
                <a:gd name="connsiteY14" fmla="*/ 0 h 441836"/>
                <a:gd name="connsiteX15" fmla="*/ 168487 w 276329"/>
                <a:gd name="connsiteY15" fmla="*/ 55016 h 441836"/>
                <a:gd name="connsiteX16" fmla="*/ 275006 w 276329"/>
                <a:gd name="connsiteY16" fmla="*/ 109299 h 441836"/>
                <a:gd name="connsiteX17" fmla="*/ 276330 w 276329"/>
                <a:gd name="connsiteY17" fmla="*/ 219875 h 441836"/>
                <a:gd name="connsiteX18" fmla="*/ 253298 w 276329"/>
                <a:gd name="connsiteY18" fmla="*/ 217941 h 441836"/>
                <a:gd name="connsiteX19" fmla="*/ 241097 w 276329"/>
                <a:gd name="connsiteY19" fmla="*/ 238201 h 441836"/>
                <a:gd name="connsiteX20" fmla="*/ 234039 w 276329"/>
                <a:gd name="connsiteY20" fmla="*/ 255146 h 441836"/>
                <a:gd name="connsiteX21" fmla="*/ 239611 w 276329"/>
                <a:gd name="connsiteY21" fmla="*/ 261547 h 441836"/>
                <a:gd name="connsiteX22" fmla="*/ 230829 w 276329"/>
                <a:gd name="connsiteY22" fmla="*/ 269929 h 441836"/>
                <a:gd name="connsiteX23" fmla="*/ 233858 w 276329"/>
                <a:gd name="connsiteY23" fmla="*/ 281235 h 441836"/>
                <a:gd name="connsiteX24" fmla="*/ 226933 w 276329"/>
                <a:gd name="connsiteY24" fmla="*/ 292589 h 441836"/>
                <a:gd name="connsiteX25" fmla="*/ 224247 w 276329"/>
                <a:gd name="connsiteY25" fmla="*/ 302590 h 441836"/>
                <a:gd name="connsiteX26" fmla="*/ 233619 w 276329"/>
                <a:gd name="connsiteY26" fmla="*/ 301019 h 441836"/>
                <a:gd name="connsiteX27" fmla="*/ 239220 w 276329"/>
                <a:gd name="connsiteY27" fmla="*/ 311496 h 441836"/>
                <a:gd name="connsiteX28" fmla="*/ 239516 w 276329"/>
                <a:gd name="connsiteY28" fmla="*/ 327250 h 441836"/>
                <a:gd name="connsiteX29" fmla="*/ 249336 w 276329"/>
                <a:gd name="connsiteY29" fmla="*/ 335232 h 441836"/>
                <a:gd name="connsiteX30" fmla="*/ 249012 w 276329"/>
                <a:gd name="connsiteY30" fmla="*/ 341786 h 441836"/>
                <a:gd name="connsiteX31" fmla="*/ 232105 w 276329"/>
                <a:gd name="connsiteY31" fmla="*/ 346405 h 441836"/>
                <a:gd name="connsiteX32" fmla="*/ 218551 w 276329"/>
                <a:gd name="connsiteY32" fmla="*/ 357340 h 441836"/>
                <a:gd name="connsiteX33" fmla="*/ 199244 w 276329"/>
                <a:gd name="connsiteY33" fmla="*/ 386734 h 441836"/>
                <a:gd name="connsiteX34" fmla="*/ 174117 w 276329"/>
                <a:gd name="connsiteY34" fmla="*/ 399193 h 441836"/>
                <a:gd name="connsiteX35" fmla="*/ 148323 w 276329"/>
                <a:gd name="connsiteY35" fmla="*/ 397516 h 441836"/>
                <a:gd name="connsiteX36" fmla="*/ 140789 w 276329"/>
                <a:gd name="connsiteY36" fmla="*/ 399993 h 441836"/>
                <a:gd name="connsiteX37" fmla="*/ 143437 w 276329"/>
                <a:gd name="connsiteY37" fmla="*/ 409442 h 441836"/>
                <a:gd name="connsiteX38" fmla="*/ 129502 w 276329"/>
                <a:gd name="connsiteY38" fmla="*/ 418814 h 441836"/>
                <a:gd name="connsiteX39" fmla="*/ 118167 w 276329"/>
                <a:gd name="connsiteY39" fmla="*/ 429273 h 441836"/>
                <a:gd name="connsiteX40" fmla="*/ 84544 w 276329"/>
                <a:gd name="connsiteY40" fmla="*/ 439521 h 441836"/>
                <a:gd name="connsiteX41" fmla="*/ 77876 w 276329"/>
                <a:gd name="connsiteY41" fmla="*/ 433454 h 441836"/>
                <a:gd name="connsiteX42" fmla="*/ 73447 w 276329"/>
                <a:gd name="connsiteY42" fmla="*/ 432940 h 441836"/>
                <a:gd name="connsiteX43" fmla="*/ 68532 w 276329"/>
                <a:gd name="connsiteY43" fmla="*/ 439817 h 441836"/>
                <a:gd name="connsiteX44" fmla="*/ 46444 w 276329"/>
                <a:gd name="connsiteY44" fmla="*/ 441836 h 441836"/>
                <a:gd name="connsiteX45" fmla="*/ 50635 w 276329"/>
                <a:gd name="connsiteY45" fmla="*/ 434587 h 441836"/>
                <a:gd name="connsiteX46" fmla="*/ 42205 w 276329"/>
                <a:gd name="connsiteY46" fmla="*/ 416109 h 441836"/>
                <a:gd name="connsiteX47" fmla="*/ 38452 w 276329"/>
                <a:gd name="connsiteY47" fmla="*/ 405003 h 441836"/>
                <a:gd name="connsiteX48" fmla="*/ 26822 w 276329"/>
                <a:gd name="connsiteY48" fmla="*/ 400450 h 441836"/>
                <a:gd name="connsiteX49" fmla="*/ 11049 w 276329"/>
                <a:gd name="connsiteY49" fmla="*/ 384762 h 441836"/>
                <a:gd name="connsiteX50" fmla="*/ 16859 w 276329"/>
                <a:gd name="connsiteY50" fmla="*/ 372056 h 441836"/>
                <a:gd name="connsiteX51" fmla="*/ 29032 w 276329"/>
                <a:gd name="connsiteY51" fmla="*/ 374761 h 441836"/>
                <a:gd name="connsiteX52" fmla="*/ 36566 w 276329"/>
                <a:gd name="connsiteY52" fmla="*/ 372837 h 441836"/>
                <a:gd name="connsiteX53" fmla="*/ 51482 w 276329"/>
                <a:gd name="connsiteY53" fmla="*/ 373104 h 441836"/>
                <a:gd name="connsiteX54" fmla="*/ 36947 w 276329"/>
                <a:gd name="connsiteY54" fmla="*/ 348577 h 441836"/>
                <a:gd name="connsiteX55" fmla="*/ 37919 w 276329"/>
                <a:gd name="connsiteY55" fmla="*/ 330613 h 441836"/>
                <a:gd name="connsiteX56" fmla="*/ 36138 w 276329"/>
                <a:gd name="connsiteY56" fmla="*/ 312620 h 44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76329" h="441836">
                  <a:moveTo>
                    <a:pt x="25517" y="295208"/>
                  </a:moveTo>
                  <a:lnTo>
                    <a:pt x="28184" y="282378"/>
                  </a:lnTo>
                  <a:lnTo>
                    <a:pt x="11059" y="281749"/>
                  </a:lnTo>
                  <a:lnTo>
                    <a:pt x="11125" y="264176"/>
                  </a:lnTo>
                  <a:lnTo>
                    <a:pt x="0" y="254041"/>
                  </a:lnTo>
                  <a:lnTo>
                    <a:pt x="11535" y="217846"/>
                  </a:lnTo>
                  <a:lnTo>
                    <a:pt x="45596" y="191786"/>
                  </a:lnTo>
                  <a:lnTo>
                    <a:pt x="47006" y="155629"/>
                  </a:lnTo>
                  <a:lnTo>
                    <a:pt x="57292" y="98669"/>
                  </a:lnTo>
                  <a:lnTo>
                    <a:pt x="63103" y="86496"/>
                  </a:lnTo>
                  <a:lnTo>
                    <a:pt x="51997" y="76781"/>
                  </a:lnTo>
                  <a:lnTo>
                    <a:pt x="51558" y="67742"/>
                  </a:lnTo>
                  <a:lnTo>
                    <a:pt x="41577" y="60341"/>
                  </a:lnTo>
                  <a:lnTo>
                    <a:pt x="35014" y="15792"/>
                  </a:lnTo>
                  <a:lnTo>
                    <a:pt x="61979" y="0"/>
                  </a:lnTo>
                  <a:lnTo>
                    <a:pt x="168487" y="55016"/>
                  </a:lnTo>
                  <a:lnTo>
                    <a:pt x="275006" y="109299"/>
                  </a:lnTo>
                  <a:lnTo>
                    <a:pt x="276330" y="219875"/>
                  </a:lnTo>
                  <a:lnTo>
                    <a:pt x="253298" y="217941"/>
                  </a:lnTo>
                  <a:lnTo>
                    <a:pt x="241097" y="238201"/>
                  </a:lnTo>
                  <a:lnTo>
                    <a:pt x="234039" y="255146"/>
                  </a:lnTo>
                  <a:lnTo>
                    <a:pt x="239611" y="261547"/>
                  </a:lnTo>
                  <a:lnTo>
                    <a:pt x="230829" y="269929"/>
                  </a:lnTo>
                  <a:lnTo>
                    <a:pt x="233858" y="281235"/>
                  </a:lnTo>
                  <a:lnTo>
                    <a:pt x="226933" y="292589"/>
                  </a:lnTo>
                  <a:lnTo>
                    <a:pt x="224247" y="302590"/>
                  </a:lnTo>
                  <a:lnTo>
                    <a:pt x="233619" y="301019"/>
                  </a:lnTo>
                  <a:lnTo>
                    <a:pt x="239220" y="311496"/>
                  </a:lnTo>
                  <a:lnTo>
                    <a:pt x="239516" y="327250"/>
                  </a:lnTo>
                  <a:lnTo>
                    <a:pt x="249336" y="335232"/>
                  </a:lnTo>
                  <a:lnTo>
                    <a:pt x="249012" y="341786"/>
                  </a:lnTo>
                  <a:lnTo>
                    <a:pt x="232105" y="346405"/>
                  </a:lnTo>
                  <a:lnTo>
                    <a:pt x="218551" y="357340"/>
                  </a:lnTo>
                  <a:lnTo>
                    <a:pt x="199244" y="386734"/>
                  </a:lnTo>
                  <a:lnTo>
                    <a:pt x="174117" y="399193"/>
                  </a:lnTo>
                  <a:lnTo>
                    <a:pt x="148323" y="397516"/>
                  </a:lnTo>
                  <a:lnTo>
                    <a:pt x="140789" y="399993"/>
                  </a:lnTo>
                  <a:lnTo>
                    <a:pt x="143437" y="409442"/>
                  </a:lnTo>
                  <a:lnTo>
                    <a:pt x="129502" y="418814"/>
                  </a:lnTo>
                  <a:lnTo>
                    <a:pt x="118167" y="429273"/>
                  </a:lnTo>
                  <a:lnTo>
                    <a:pt x="84544" y="439521"/>
                  </a:lnTo>
                  <a:lnTo>
                    <a:pt x="77876" y="433454"/>
                  </a:lnTo>
                  <a:lnTo>
                    <a:pt x="73447" y="432940"/>
                  </a:lnTo>
                  <a:lnTo>
                    <a:pt x="68532" y="439817"/>
                  </a:lnTo>
                  <a:lnTo>
                    <a:pt x="46444" y="441836"/>
                  </a:lnTo>
                  <a:lnTo>
                    <a:pt x="50635" y="434587"/>
                  </a:lnTo>
                  <a:lnTo>
                    <a:pt x="42205" y="416109"/>
                  </a:lnTo>
                  <a:lnTo>
                    <a:pt x="38452" y="405003"/>
                  </a:lnTo>
                  <a:lnTo>
                    <a:pt x="26822" y="400450"/>
                  </a:lnTo>
                  <a:lnTo>
                    <a:pt x="11049" y="384762"/>
                  </a:lnTo>
                  <a:lnTo>
                    <a:pt x="16859" y="372056"/>
                  </a:lnTo>
                  <a:lnTo>
                    <a:pt x="29032" y="374761"/>
                  </a:lnTo>
                  <a:lnTo>
                    <a:pt x="36566" y="372837"/>
                  </a:lnTo>
                  <a:lnTo>
                    <a:pt x="51482" y="373104"/>
                  </a:lnTo>
                  <a:lnTo>
                    <a:pt x="36947" y="348577"/>
                  </a:lnTo>
                  <a:lnTo>
                    <a:pt x="37919" y="330613"/>
                  </a:lnTo>
                  <a:lnTo>
                    <a:pt x="36138" y="312620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91B915EC-2751-754E-A970-04DC6211E97B}"/>
                </a:ext>
              </a:extLst>
            </p:cNvPr>
            <p:cNvSpPr/>
            <p:nvPr/>
          </p:nvSpPr>
          <p:spPr>
            <a:xfrm>
              <a:off x="10076821" y="6943991"/>
              <a:ext cx="49139" cy="46872"/>
            </a:xfrm>
            <a:custGeom>
              <a:avLst/>
              <a:gdLst>
                <a:gd name="connsiteX0" fmla="*/ 5734 w 49139"/>
                <a:gd name="connsiteY0" fmla="*/ 0 h 46872"/>
                <a:gd name="connsiteX1" fmla="*/ 22964 w 49139"/>
                <a:gd name="connsiteY1" fmla="*/ 12725 h 46872"/>
                <a:gd name="connsiteX2" fmla="*/ 48196 w 49139"/>
                <a:gd name="connsiteY2" fmla="*/ 17802 h 46872"/>
                <a:gd name="connsiteX3" fmla="*/ 49139 w 49139"/>
                <a:gd name="connsiteY3" fmla="*/ 25546 h 46872"/>
                <a:gd name="connsiteX4" fmla="*/ 41662 w 49139"/>
                <a:gd name="connsiteY4" fmla="*/ 44196 h 46872"/>
                <a:gd name="connsiteX5" fmla="*/ 667 w 49139"/>
                <a:gd name="connsiteY5" fmla="*/ 46872 h 46872"/>
                <a:gd name="connsiteX6" fmla="*/ 0 w 49139"/>
                <a:gd name="connsiteY6" fmla="*/ 25032 h 46872"/>
                <a:gd name="connsiteX7" fmla="*/ 3943 w 49139"/>
                <a:gd name="connsiteY7" fmla="*/ 8268 h 46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139" h="46872">
                  <a:moveTo>
                    <a:pt x="5734" y="0"/>
                  </a:moveTo>
                  <a:lnTo>
                    <a:pt x="22964" y="12725"/>
                  </a:lnTo>
                  <a:lnTo>
                    <a:pt x="48196" y="17802"/>
                  </a:lnTo>
                  <a:lnTo>
                    <a:pt x="49139" y="25546"/>
                  </a:lnTo>
                  <a:lnTo>
                    <a:pt x="41662" y="44196"/>
                  </a:lnTo>
                  <a:lnTo>
                    <a:pt x="667" y="46872"/>
                  </a:lnTo>
                  <a:lnTo>
                    <a:pt x="0" y="25032"/>
                  </a:lnTo>
                  <a:lnTo>
                    <a:pt x="3943" y="826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84D55151-9777-C24B-8A31-200ED4294C5F}"/>
                </a:ext>
              </a:extLst>
            </p:cNvPr>
            <p:cNvSpPr/>
            <p:nvPr/>
          </p:nvSpPr>
          <p:spPr>
            <a:xfrm>
              <a:off x="8240201" y="5167350"/>
              <a:ext cx="51149" cy="136578"/>
            </a:xfrm>
            <a:custGeom>
              <a:avLst/>
              <a:gdLst>
                <a:gd name="connsiteX0" fmla="*/ 51149 w 51149"/>
                <a:gd name="connsiteY0" fmla="*/ 130893 h 136578"/>
                <a:gd name="connsiteX1" fmla="*/ 29651 w 51149"/>
                <a:gd name="connsiteY1" fmla="*/ 136579 h 136578"/>
                <a:gd name="connsiteX2" fmla="*/ 23689 w 51149"/>
                <a:gd name="connsiteY2" fmla="*/ 127206 h 136578"/>
                <a:gd name="connsiteX3" fmla="*/ 16564 w 51149"/>
                <a:gd name="connsiteY3" fmla="*/ 110271 h 136578"/>
                <a:gd name="connsiteX4" fmla="*/ 14440 w 51149"/>
                <a:gd name="connsiteY4" fmla="*/ 96964 h 136578"/>
                <a:gd name="connsiteX5" fmla="*/ 20355 w 51149"/>
                <a:gd name="connsiteY5" fmla="*/ 72838 h 136578"/>
                <a:gd name="connsiteX6" fmla="*/ 13649 w 51149"/>
                <a:gd name="connsiteY6" fmla="*/ 63055 h 136578"/>
                <a:gd name="connsiteX7" fmla="*/ 11106 w 51149"/>
                <a:gd name="connsiteY7" fmla="*/ 41891 h 136578"/>
                <a:gd name="connsiteX8" fmla="*/ 11154 w 51149"/>
                <a:gd name="connsiteY8" fmla="*/ 22336 h 136578"/>
                <a:gd name="connsiteX9" fmla="*/ 0 w 51149"/>
                <a:gd name="connsiteY9" fmla="*/ 8420 h 136578"/>
                <a:gd name="connsiteX10" fmla="*/ 1972 w 51149"/>
                <a:gd name="connsiteY10" fmla="*/ 0 h 136578"/>
                <a:gd name="connsiteX11" fmla="*/ 25355 w 51149"/>
                <a:gd name="connsiteY11" fmla="*/ 571 h 136578"/>
                <a:gd name="connsiteX12" fmla="*/ 21955 w 51149"/>
                <a:gd name="connsiteY12" fmla="*/ 14792 h 136578"/>
                <a:gd name="connsiteX13" fmla="*/ 30118 w 51149"/>
                <a:gd name="connsiteY13" fmla="*/ 22755 h 136578"/>
                <a:gd name="connsiteX14" fmla="*/ 39395 w 51149"/>
                <a:gd name="connsiteY14" fmla="*/ 32195 h 136578"/>
                <a:gd name="connsiteX15" fmla="*/ 40405 w 51149"/>
                <a:gd name="connsiteY15" fmla="*/ 45396 h 136578"/>
                <a:gd name="connsiteX16" fmla="*/ 45787 w 51149"/>
                <a:gd name="connsiteY16" fmla="*/ 50940 h 136578"/>
                <a:gd name="connsiteX17" fmla="*/ 44567 w 51149"/>
                <a:gd name="connsiteY17" fmla="*/ 112471 h 13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1149" h="136578">
                  <a:moveTo>
                    <a:pt x="51149" y="130893"/>
                  </a:moveTo>
                  <a:lnTo>
                    <a:pt x="29651" y="136579"/>
                  </a:lnTo>
                  <a:lnTo>
                    <a:pt x="23689" y="127206"/>
                  </a:lnTo>
                  <a:lnTo>
                    <a:pt x="16564" y="110271"/>
                  </a:lnTo>
                  <a:lnTo>
                    <a:pt x="14440" y="96964"/>
                  </a:lnTo>
                  <a:lnTo>
                    <a:pt x="20355" y="72838"/>
                  </a:lnTo>
                  <a:lnTo>
                    <a:pt x="13649" y="63055"/>
                  </a:lnTo>
                  <a:lnTo>
                    <a:pt x="11106" y="41891"/>
                  </a:lnTo>
                  <a:lnTo>
                    <a:pt x="11154" y="22336"/>
                  </a:lnTo>
                  <a:lnTo>
                    <a:pt x="0" y="8420"/>
                  </a:lnTo>
                  <a:lnTo>
                    <a:pt x="1972" y="0"/>
                  </a:lnTo>
                  <a:lnTo>
                    <a:pt x="25355" y="571"/>
                  </a:lnTo>
                  <a:lnTo>
                    <a:pt x="21955" y="14792"/>
                  </a:lnTo>
                  <a:lnTo>
                    <a:pt x="30118" y="22755"/>
                  </a:lnTo>
                  <a:lnTo>
                    <a:pt x="39395" y="32195"/>
                  </a:lnTo>
                  <a:lnTo>
                    <a:pt x="40405" y="45396"/>
                  </a:lnTo>
                  <a:lnTo>
                    <a:pt x="45787" y="50940"/>
                  </a:lnTo>
                  <a:lnTo>
                    <a:pt x="44567" y="11247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59CF248B-97E9-8242-8744-33F82C1BD845}"/>
                </a:ext>
              </a:extLst>
            </p:cNvPr>
            <p:cNvSpPr/>
            <p:nvPr/>
          </p:nvSpPr>
          <p:spPr>
            <a:xfrm>
              <a:off x="10842117" y="4907851"/>
              <a:ext cx="219351" cy="402412"/>
            </a:xfrm>
            <a:custGeom>
              <a:avLst/>
              <a:gdLst>
                <a:gd name="connsiteX0" fmla="*/ 139122 w 219351"/>
                <a:gd name="connsiteY0" fmla="*/ 227857 h 402412"/>
                <a:gd name="connsiteX1" fmla="*/ 115148 w 219351"/>
                <a:gd name="connsiteY1" fmla="*/ 215389 h 402412"/>
                <a:gd name="connsiteX2" fmla="*/ 92307 w 219351"/>
                <a:gd name="connsiteY2" fmla="*/ 215894 h 402412"/>
                <a:gd name="connsiteX3" fmla="*/ 96221 w 219351"/>
                <a:gd name="connsiteY3" fmla="*/ 194491 h 402412"/>
                <a:gd name="connsiteX4" fmla="*/ 72694 w 219351"/>
                <a:gd name="connsiteY4" fmla="*/ 194653 h 402412"/>
                <a:gd name="connsiteX5" fmla="*/ 70580 w 219351"/>
                <a:gd name="connsiteY5" fmla="*/ 224590 h 402412"/>
                <a:gd name="connsiteX6" fmla="*/ 56169 w 219351"/>
                <a:gd name="connsiteY6" fmla="*/ 264157 h 402412"/>
                <a:gd name="connsiteX7" fmla="*/ 47491 w 219351"/>
                <a:gd name="connsiteY7" fmla="*/ 287988 h 402412"/>
                <a:gd name="connsiteX8" fmla="*/ 49320 w 219351"/>
                <a:gd name="connsiteY8" fmla="*/ 307457 h 402412"/>
                <a:gd name="connsiteX9" fmla="*/ 66713 w 219351"/>
                <a:gd name="connsiteY9" fmla="*/ 308305 h 402412"/>
                <a:gd name="connsiteX10" fmla="*/ 77552 w 219351"/>
                <a:gd name="connsiteY10" fmla="*/ 332804 h 402412"/>
                <a:gd name="connsiteX11" fmla="*/ 82353 w 219351"/>
                <a:gd name="connsiteY11" fmla="*/ 355987 h 402412"/>
                <a:gd name="connsiteX12" fmla="*/ 97250 w 219351"/>
                <a:gd name="connsiteY12" fmla="*/ 371304 h 402412"/>
                <a:gd name="connsiteX13" fmla="*/ 113433 w 219351"/>
                <a:gd name="connsiteY13" fmla="*/ 374409 h 402412"/>
                <a:gd name="connsiteX14" fmla="*/ 127273 w 219351"/>
                <a:gd name="connsiteY14" fmla="*/ 388268 h 402412"/>
                <a:gd name="connsiteX15" fmla="*/ 118548 w 219351"/>
                <a:gd name="connsiteY15" fmla="*/ 399221 h 402412"/>
                <a:gd name="connsiteX16" fmla="*/ 100908 w 219351"/>
                <a:gd name="connsiteY16" fmla="*/ 402412 h 402412"/>
                <a:gd name="connsiteX17" fmla="*/ 98812 w 219351"/>
                <a:gd name="connsiteY17" fmla="*/ 388715 h 402412"/>
                <a:gd name="connsiteX18" fmla="*/ 77019 w 219351"/>
                <a:gd name="connsiteY18" fmla="*/ 377019 h 402412"/>
                <a:gd name="connsiteX19" fmla="*/ 72380 w 219351"/>
                <a:gd name="connsiteY19" fmla="*/ 381781 h 402412"/>
                <a:gd name="connsiteX20" fmla="*/ 61826 w 219351"/>
                <a:gd name="connsiteY20" fmla="*/ 371532 h 402412"/>
                <a:gd name="connsiteX21" fmla="*/ 57255 w 219351"/>
                <a:gd name="connsiteY21" fmla="*/ 358292 h 402412"/>
                <a:gd name="connsiteX22" fmla="*/ 43072 w 219351"/>
                <a:gd name="connsiteY22" fmla="*/ 343186 h 402412"/>
                <a:gd name="connsiteX23" fmla="*/ 30127 w 219351"/>
                <a:gd name="connsiteY23" fmla="*/ 330470 h 402412"/>
                <a:gd name="connsiteX24" fmla="*/ 25736 w 219351"/>
                <a:gd name="connsiteY24" fmla="*/ 346215 h 402412"/>
                <a:gd name="connsiteX25" fmla="*/ 20678 w 219351"/>
                <a:gd name="connsiteY25" fmla="*/ 331336 h 402412"/>
                <a:gd name="connsiteX26" fmla="*/ 23593 w 219351"/>
                <a:gd name="connsiteY26" fmla="*/ 314592 h 402412"/>
                <a:gd name="connsiteX27" fmla="*/ 31461 w 219351"/>
                <a:gd name="connsiteY27" fmla="*/ 288798 h 402412"/>
                <a:gd name="connsiteX28" fmla="*/ 44396 w 219351"/>
                <a:gd name="connsiteY28" fmla="*/ 261071 h 402412"/>
                <a:gd name="connsiteX29" fmla="*/ 59064 w 219351"/>
                <a:gd name="connsiteY29" fmla="*/ 235830 h 402412"/>
                <a:gd name="connsiteX30" fmla="*/ 48625 w 219351"/>
                <a:gd name="connsiteY30" fmla="*/ 211055 h 402412"/>
                <a:gd name="connsiteX31" fmla="*/ 49044 w 219351"/>
                <a:gd name="connsiteY31" fmla="*/ 198406 h 402412"/>
                <a:gd name="connsiteX32" fmla="*/ 45986 w 219351"/>
                <a:gd name="connsiteY32" fmla="*/ 183166 h 402412"/>
                <a:gd name="connsiteX33" fmla="*/ 28174 w 219351"/>
                <a:gd name="connsiteY33" fmla="*/ 161411 h 402412"/>
                <a:gd name="connsiteX34" fmla="*/ 21802 w 219351"/>
                <a:gd name="connsiteY34" fmla="*/ 147638 h 402412"/>
                <a:gd name="connsiteX35" fmla="*/ 31023 w 219351"/>
                <a:gd name="connsiteY35" fmla="*/ 142560 h 402412"/>
                <a:gd name="connsiteX36" fmla="*/ 40795 w 219351"/>
                <a:gd name="connsiteY36" fmla="*/ 118577 h 402412"/>
                <a:gd name="connsiteX37" fmla="*/ 29860 w 219351"/>
                <a:gd name="connsiteY37" fmla="*/ 100317 h 402412"/>
                <a:gd name="connsiteX38" fmla="*/ 12915 w 219351"/>
                <a:gd name="connsiteY38" fmla="*/ 80029 h 402412"/>
                <a:gd name="connsiteX39" fmla="*/ 0 w 219351"/>
                <a:gd name="connsiteY39" fmla="*/ 55531 h 402412"/>
                <a:gd name="connsiteX40" fmla="*/ 11277 w 219351"/>
                <a:gd name="connsiteY40" fmla="*/ 50444 h 402412"/>
                <a:gd name="connsiteX41" fmla="*/ 23450 w 219351"/>
                <a:gd name="connsiteY41" fmla="*/ 20060 h 402412"/>
                <a:gd name="connsiteX42" fmla="*/ 42310 w 219351"/>
                <a:gd name="connsiteY42" fmla="*/ 18793 h 402412"/>
                <a:gd name="connsiteX43" fmla="*/ 57883 w 219351"/>
                <a:gd name="connsiteY43" fmla="*/ 6543 h 402412"/>
                <a:gd name="connsiteX44" fmla="*/ 73190 w 219351"/>
                <a:gd name="connsiteY44" fmla="*/ 0 h 402412"/>
                <a:gd name="connsiteX45" fmla="*/ 84744 w 219351"/>
                <a:gd name="connsiteY45" fmla="*/ 8734 h 402412"/>
                <a:gd name="connsiteX46" fmla="*/ 86277 w 219351"/>
                <a:gd name="connsiteY46" fmla="*/ 25689 h 402412"/>
                <a:gd name="connsiteX47" fmla="*/ 104317 w 219351"/>
                <a:gd name="connsiteY47" fmla="*/ 26984 h 402412"/>
                <a:gd name="connsiteX48" fmla="*/ 97755 w 219351"/>
                <a:gd name="connsiteY48" fmla="*/ 56550 h 402412"/>
                <a:gd name="connsiteX49" fmla="*/ 98384 w 219351"/>
                <a:gd name="connsiteY49" fmla="*/ 81562 h 402412"/>
                <a:gd name="connsiteX50" fmla="*/ 126530 w 219351"/>
                <a:gd name="connsiteY50" fmla="*/ 64932 h 402412"/>
                <a:gd name="connsiteX51" fmla="*/ 134531 w 219351"/>
                <a:gd name="connsiteY51" fmla="*/ 69856 h 402412"/>
                <a:gd name="connsiteX52" fmla="*/ 150171 w 219351"/>
                <a:gd name="connsiteY52" fmla="*/ 69047 h 402412"/>
                <a:gd name="connsiteX53" fmla="*/ 155553 w 219351"/>
                <a:gd name="connsiteY53" fmla="*/ 59331 h 402412"/>
                <a:gd name="connsiteX54" fmla="*/ 175746 w 219351"/>
                <a:gd name="connsiteY54" fmla="*/ 61246 h 402412"/>
                <a:gd name="connsiteX55" fmla="*/ 196062 w 219351"/>
                <a:gd name="connsiteY55" fmla="*/ 83896 h 402412"/>
                <a:gd name="connsiteX56" fmla="*/ 197729 w 219351"/>
                <a:gd name="connsiteY56" fmla="*/ 111280 h 402412"/>
                <a:gd name="connsiteX57" fmla="*/ 219351 w 219351"/>
                <a:gd name="connsiteY57" fmla="*/ 135350 h 402412"/>
                <a:gd name="connsiteX58" fmla="*/ 218161 w 219351"/>
                <a:gd name="connsiteY58" fmla="*/ 158620 h 402412"/>
                <a:gd name="connsiteX59" fmla="*/ 209464 w 219351"/>
                <a:gd name="connsiteY59" fmla="*/ 170974 h 402412"/>
                <a:gd name="connsiteX60" fmla="*/ 184432 w 219351"/>
                <a:gd name="connsiteY60" fmla="*/ 167040 h 402412"/>
                <a:gd name="connsiteX61" fmla="*/ 149904 w 219351"/>
                <a:gd name="connsiteY61" fmla="*/ 172278 h 402412"/>
                <a:gd name="connsiteX62" fmla="*/ 132797 w 219351"/>
                <a:gd name="connsiteY62" fmla="*/ 194996 h 40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219351" h="402412">
                  <a:moveTo>
                    <a:pt x="139122" y="227857"/>
                  </a:moveTo>
                  <a:lnTo>
                    <a:pt x="115148" y="215389"/>
                  </a:lnTo>
                  <a:lnTo>
                    <a:pt x="92307" y="215894"/>
                  </a:lnTo>
                  <a:lnTo>
                    <a:pt x="96221" y="194491"/>
                  </a:lnTo>
                  <a:lnTo>
                    <a:pt x="72694" y="194653"/>
                  </a:lnTo>
                  <a:lnTo>
                    <a:pt x="70580" y="224590"/>
                  </a:lnTo>
                  <a:lnTo>
                    <a:pt x="56169" y="264157"/>
                  </a:lnTo>
                  <a:lnTo>
                    <a:pt x="47491" y="287988"/>
                  </a:lnTo>
                  <a:lnTo>
                    <a:pt x="49320" y="307457"/>
                  </a:lnTo>
                  <a:lnTo>
                    <a:pt x="66713" y="308305"/>
                  </a:lnTo>
                  <a:lnTo>
                    <a:pt x="77552" y="332804"/>
                  </a:lnTo>
                  <a:lnTo>
                    <a:pt x="82353" y="355987"/>
                  </a:lnTo>
                  <a:lnTo>
                    <a:pt x="97250" y="371304"/>
                  </a:lnTo>
                  <a:lnTo>
                    <a:pt x="113433" y="374409"/>
                  </a:lnTo>
                  <a:lnTo>
                    <a:pt x="127273" y="388268"/>
                  </a:lnTo>
                  <a:lnTo>
                    <a:pt x="118548" y="399221"/>
                  </a:lnTo>
                  <a:lnTo>
                    <a:pt x="100908" y="402412"/>
                  </a:lnTo>
                  <a:lnTo>
                    <a:pt x="98812" y="388715"/>
                  </a:lnTo>
                  <a:lnTo>
                    <a:pt x="77019" y="377019"/>
                  </a:lnTo>
                  <a:lnTo>
                    <a:pt x="72380" y="381781"/>
                  </a:lnTo>
                  <a:lnTo>
                    <a:pt x="61826" y="371532"/>
                  </a:lnTo>
                  <a:lnTo>
                    <a:pt x="57255" y="358292"/>
                  </a:lnTo>
                  <a:lnTo>
                    <a:pt x="43072" y="343186"/>
                  </a:lnTo>
                  <a:lnTo>
                    <a:pt x="30127" y="330470"/>
                  </a:lnTo>
                  <a:lnTo>
                    <a:pt x="25736" y="346215"/>
                  </a:lnTo>
                  <a:lnTo>
                    <a:pt x="20678" y="331336"/>
                  </a:lnTo>
                  <a:lnTo>
                    <a:pt x="23593" y="314592"/>
                  </a:lnTo>
                  <a:lnTo>
                    <a:pt x="31461" y="288798"/>
                  </a:lnTo>
                  <a:lnTo>
                    <a:pt x="44396" y="261071"/>
                  </a:lnTo>
                  <a:lnTo>
                    <a:pt x="59064" y="235830"/>
                  </a:lnTo>
                  <a:lnTo>
                    <a:pt x="48625" y="211055"/>
                  </a:lnTo>
                  <a:lnTo>
                    <a:pt x="49044" y="198406"/>
                  </a:lnTo>
                  <a:lnTo>
                    <a:pt x="45986" y="183166"/>
                  </a:lnTo>
                  <a:lnTo>
                    <a:pt x="28174" y="161411"/>
                  </a:lnTo>
                  <a:lnTo>
                    <a:pt x="21802" y="147638"/>
                  </a:lnTo>
                  <a:lnTo>
                    <a:pt x="31023" y="142560"/>
                  </a:lnTo>
                  <a:lnTo>
                    <a:pt x="40795" y="118577"/>
                  </a:lnTo>
                  <a:lnTo>
                    <a:pt x="29860" y="100317"/>
                  </a:lnTo>
                  <a:lnTo>
                    <a:pt x="12915" y="80029"/>
                  </a:lnTo>
                  <a:lnTo>
                    <a:pt x="0" y="55531"/>
                  </a:lnTo>
                  <a:lnTo>
                    <a:pt x="11277" y="50444"/>
                  </a:lnTo>
                  <a:lnTo>
                    <a:pt x="23450" y="20060"/>
                  </a:lnTo>
                  <a:lnTo>
                    <a:pt x="42310" y="18793"/>
                  </a:lnTo>
                  <a:lnTo>
                    <a:pt x="57883" y="6543"/>
                  </a:lnTo>
                  <a:lnTo>
                    <a:pt x="73190" y="0"/>
                  </a:lnTo>
                  <a:lnTo>
                    <a:pt x="84744" y="8734"/>
                  </a:lnTo>
                  <a:lnTo>
                    <a:pt x="86277" y="25689"/>
                  </a:lnTo>
                  <a:lnTo>
                    <a:pt x="104317" y="26984"/>
                  </a:lnTo>
                  <a:lnTo>
                    <a:pt x="97755" y="56550"/>
                  </a:lnTo>
                  <a:lnTo>
                    <a:pt x="98384" y="81562"/>
                  </a:lnTo>
                  <a:lnTo>
                    <a:pt x="126530" y="64932"/>
                  </a:lnTo>
                  <a:lnTo>
                    <a:pt x="134531" y="69856"/>
                  </a:lnTo>
                  <a:lnTo>
                    <a:pt x="150171" y="69047"/>
                  </a:lnTo>
                  <a:lnTo>
                    <a:pt x="155553" y="59331"/>
                  </a:lnTo>
                  <a:lnTo>
                    <a:pt x="175746" y="61246"/>
                  </a:lnTo>
                  <a:lnTo>
                    <a:pt x="196062" y="83896"/>
                  </a:lnTo>
                  <a:lnTo>
                    <a:pt x="197729" y="111280"/>
                  </a:lnTo>
                  <a:lnTo>
                    <a:pt x="219351" y="135350"/>
                  </a:lnTo>
                  <a:lnTo>
                    <a:pt x="218161" y="158620"/>
                  </a:lnTo>
                  <a:lnTo>
                    <a:pt x="209464" y="170974"/>
                  </a:lnTo>
                  <a:lnTo>
                    <a:pt x="184432" y="167040"/>
                  </a:lnTo>
                  <a:lnTo>
                    <a:pt x="149904" y="172278"/>
                  </a:lnTo>
                  <a:lnTo>
                    <a:pt x="132797" y="19499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CFA48A52-0B8F-8C4D-8C0A-0EDE3178AFA5}"/>
                </a:ext>
              </a:extLst>
            </p:cNvPr>
            <p:cNvSpPr/>
            <p:nvPr/>
          </p:nvSpPr>
          <p:spPr>
            <a:xfrm>
              <a:off x="10042693" y="4267114"/>
              <a:ext cx="201310" cy="144265"/>
            </a:xfrm>
            <a:custGeom>
              <a:avLst/>
              <a:gdLst>
                <a:gd name="connsiteX0" fmla="*/ 95393 w 201310"/>
                <a:gd name="connsiteY0" fmla="*/ 25079 h 144265"/>
                <a:gd name="connsiteX1" fmla="*/ 85620 w 201310"/>
                <a:gd name="connsiteY1" fmla="*/ 35805 h 144265"/>
                <a:gd name="connsiteX2" fmla="*/ 56550 w 201310"/>
                <a:gd name="connsiteY2" fmla="*/ 29994 h 144265"/>
                <a:gd name="connsiteX3" fmla="*/ 54016 w 201310"/>
                <a:gd name="connsiteY3" fmla="*/ 49959 h 144265"/>
                <a:gd name="connsiteX4" fmla="*/ 82982 w 201310"/>
                <a:gd name="connsiteY4" fmla="*/ 47282 h 144265"/>
                <a:gd name="connsiteX5" fmla="*/ 115967 w 201310"/>
                <a:gd name="connsiteY5" fmla="*/ 58464 h 144265"/>
                <a:gd name="connsiteX6" fmla="*/ 166468 w 201310"/>
                <a:gd name="connsiteY6" fmla="*/ 53254 h 144265"/>
                <a:gd name="connsiteX7" fmla="*/ 173241 w 201310"/>
                <a:gd name="connsiteY7" fmla="*/ 84906 h 144265"/>
                <a:gd name="connsiteX8" fmla="*/ 182013 w 201310"/>
                <a:gd name="connsiteY8" fmla="*/ 81486 h 144265"/>
                <a:gd name="connsiteX9" fmla="*/ 198234 w 201310"/>
                <a:gd name="connsiteY9" fmla="*/ 89221 h 144265"/>
                <a:gd name="connsiteX10" fmla="*/ 197301 w 201310"/>
                <a:gd name="connsiteY10" fmla="*/ 102375 h 144265"/>
                <a:gd name="connsiteX11" fmla="*/ 201311 w 201310"/>
                <a:gd name="connsiteY11" fmla="*/ 121539 h 144265"/>
                <a:gd name="connsiteX12" fmla="*/ 173764 w 201310"/>
                <a:gd name="connsiteY12" fmla="*/ 121482 h 144265"/>
                <a:gd name="connsiteX13" fmla="*/ 155372 w 201310"/>
                <a:gd name="connsiteY13" fmla="*/ 119015 h 144265"/>
                <a:gd name="connsiteX14" fmla="*/ 138732 w 201310"/>
                <a:gd name="connsiteY14" fmla="*/ 133979 h 144265"/>
                <a:gd name="connsiteX15" fmla="*/ 126882 w 201310"/>
                <a:gd name="connsiteY15" fmla="*/ 137284 h 144265"/>
                <a:gd name="connsiteX16" fmla="*/ 117567 w 201310"/>
                <a:gd name="connsiteY16" fmla="*/ 144266 h 144265"/>
                <a:gd name="connsiteX17" fmla="*/ 107004 w 201310"/>
                <a:gd name="connsiteY17" fmla="*/ 133378 h 144265"/>
                <a:gd name="connsiteX18" fmla="*/ 109490 w 201310"/>
                <a:gd name="connsiteY18" fmla="*/ 105223 h 144265"/>
                <a:gd name="connsiteX19" fmla="*/ 101412 w 201310"/>
                <a:gd name="connsiteY19" fmla="*/ 103613 h 144265"/>
                <a:gd name="connsiteX20" fmla="*/ 104317 w 201310"/>
                <a:gd name="connsiteY20" fmla="*/ 93288 h 144265"/>
                <a:gd name="connsiteX21" fmla="*/ 89858 w 201310"/>
                <a:gd name="connsiteY21" fmla="*/ 85573 h 144265"/>
                <a:gd name="connsiteX22" fmla="*/ 78362 w 201310"/>
                <a:gd name="connsiteY22" fmla="*/ 97365 h 144265"/>
                <a:gd name="connsiteX23" fmla="*/ 75533 w 201310"/>
                <a:gd name="connsiteY23" fmla="*/ 110966 h 144265"/>
                <a:gd name="connsiteX24" fmla="*/ 71428 w 201310"/>
                <a:gd name="connsiteY24" fmla="*/ 115900 h 144265"/>
                <a:gd name="connsiteX25" fmla="*/ 55464 w 201310"/>
                <a:gd name="connsiteY25" fmla="*/ 115195 h 144265"/>
                <a:gd name="connsiteX26" fmla="*/ 46854 w 201310"/>
                <a:gd name="connsiteY26" fmla="*/ 130521 h 144265"/>
                <a:gd name="connsiteX27" fmla="*/ 37842 w 201310"/>
                <a:gd name="connsiteY27" fmla="*/ 124073 h 144265"/>
                <a:gd name="connsiteX28" fmla="*/ 18516 w 201310"/>
                <a:gd name="connsiteY28" fmla="*/ 134798 h 144265"/>
                <a:gd name="connsiteX29" fmla="*/ 10353 w 201310"/>
                <a:gd name="connsiteY29" fmla="*/ 130731 h 144265"/>
                <a:gd name="connsiteX30" fmla="*/ 25365 w 201310"/>
                <a:gd name="connsiteY30" fmla="*/ 96736 h 144265"/>
                <a:gd name="connsiteX31" fmla="*/ 19593 w 201310"/>
                <a:gd name="connsiteY31" fmla="*/ 71419 h 144265"/>
                <a:gd name="connsiteX32" fmla="*/ 0 w 201310"/>
                <a:gd name="connsiteY32" fmla="*/ 63255 h 144265"/>
                <a:gd name="connsiteX33" fmla="*/ 6925 w 201310"/>
                <a:gd name="connsiteY33" fmla="*/ 48101 h 144265"/>
                <a:gd name="connsiteX34" fmla="*/ 29223 w 201310"/>
                <a:gd name="connsiteY34" fmla="*/ 49721 h 144265"/>
                <a:gd name="connsiteX35" fmla="*/ 41910 w 201310"/>
                <a:gd name="connsiteY35" fmla="*/ 30585 h 144265"/>
                <a:gd name="connsiteX36" fmla="*/ 50406 w 201310"/>
                <a:gd name="connsiteY36" fmla="*/ 8172 h 144265"/>
                <a:gd name="connsiteX37" fmla="*/ 86116 w 201310"/>
                <a:gd name="connsiteY37" fmla="*/ 0 h 144265"/>
                <a:gd name="connsiteX38" fmla="*/ 80553 w 201310"/>
                <a:gd name="connsiteY38" fmla="*/ 16278 h 144265"/>
                <a:gd name="connsiteX39" fmla="*/ 84372 w 201310"/>
                <a:gd name="connsiteY39" fmla="*/ 25984 h 144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01310" h="144265">
                  <a:moveTo>
                    <a:pt x="95393" y="25079"/>
                  </a:moveTo>
                  <a:lnTo>
                    <a:pt x="85620" y="35805"/>
                  </a:lnTo>
                  <a:lnTo>
                    <a:pt x="56550" y="29994"/>
                  </a:lnTo>
                  <a:lnTo>
                    <a:pt x="54016" y="49959"/>
                  </a:lnTo>
                  <a:lnTo>
                    <a:pt x="82982" y="47282"/>
                  </a:lnTo>
                  <a:lnTo>
                    <a:pt x="115967" y="58464"/>
                  </a:lnTo>
                  <a:lnTo>
                    <a:pt x="166468" y="53254"/>
                  </a:lnTo>
                  <a:lnTo>
                    <a:pt x="173241" y="84906"/>
                  </a:lnTo>
                  <a:lnTo>
                    <a:pt x="182013" y="81486"/>
                  </a:lnTo>
                  <a:lnTo>
                    <a:pt x="198234" y="89221"/>
                  </a:lnTo>
                  <a:lnTo>
                    <a:pt x="197301" y="102375"/>
                  </a:lnTo>
                  <a:lnTo>
                    <a:pt x="201311" y="121539"/>
                  </a:lnTo>
                  <a:lnTo>
                    <a:pt x="173764" y="121482"/>
                  </a:lnTo>
                  <a:lnTo>
                    <a:pt x="155372" y="119015"/>
                  </a:lnTo>
                  <a:lnTo>
                    <a:pt x="138732" y="133979"/>
                  </a:lnTo>
                  <a:lnTo>
                    <a:pt x="126882" y="137284"/>
                  </a:lnTo>
                  <a:lnTo>
                    <a:pt x="117567" y="144266"/>
                  </a:lnTo>
                  <a:lnTo>
                    <a:pt x="107004" y="133378"/>
                  </a:lnTo>
                  <a:lnTo>
                    <a:pt x="109490" y="105223"/>
                  </a:lnTo>
                  <a:lnTo>
                    <a:pt x="101412" y="103613"/>
                  </a:lnTo>
                  <a:lnTo>
                    <a:pt x="104317" y="93288"/>
                  </a:lnTo>
                  <a:lnTo>
                    <a:pt x="89858" y="85573"/>
                  </a:lnTo>
                  <a:lnTo>
                    <a:pt x="78362" y="97365"/>
                  </a:lnTo>
                  <a:lnTo>
                    <a:pt x="75533" y="110966"/>
                  </a:lnTo>
                  <a:lnTo>
                    <a:pt x="71428" y="115900"/>
                  </a:lnTo>
                  <a:lnTo>
                    <a:pt x="55464" y="115195"/>
                  </a:lnTo>
                  <a:lnTo>
                    <a:pt x="46854" y="130521"/>
                  </a:lnTo>
                  <a:lnTo>
                    <a:pt x="37842" y="124073"/>
                  </a:lnTo>
                  <a:lnTo>
                    <a:pt x="18516" y="134798"/>
                  </a:lnTo>
                  <a:lnTo>
                    <a:pt x="10353" y="130731"/>
                  </a:lnTo>
                  <a:lnTo>
                    <a:pt x="25365" y="96736"/>
                  </a:lnTo>
                  <a:lnTo>
                    <a:pt x="19593" y="71419"/>
                  </a:lnTo>
                  <a:lnTo>
                    <a:pt x="0" y="63255"/>
                  </a:lnTo>
                  <a:lnTo>
                    <a:pt x="6925" y="48101"/>
                  </a:lnTo>
                  <a:lnTo>
                    <a:pt x="29223" y="49721"/>
                  </a:lnTo>
                  <a:lnTo>
                    <a:pt x="41910" y="30585"/>
                  </a:lnTo>
                  <a:lnTo>
                    <a:pt x="50406" y="8172"/>
                  </a:lnTo>
                  <a:lnTo>
                    <a:pt x="86116" y="0"/>
                  </a:lnTo>
                  <a:lnTo>
                    <a:pt x="80553" y="16278"/>
                  </a:lnTo>
                  <a:lnTo>
                    <a:pt x="84372" y="2598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B163C38E-3B98-9B46-8F86-D648F41C3AEC}"/>
                </a:ext>
              </a:extLst>
            </p:cNvPr>
            <p:cNvSpPr/>
            <p:nvPr/>
          </p:nvSpPr>
          <p:spPr>
            <a:xfrm>
              <a:off x="11579028" y="5681748"/>
              <a:ext cx="63226" cy="30070"/>
            </a:xfrm>
            <a:custGeom>
              <a:avLst/>
              <a:gdLst>
                <a:gd name="connsiteX0" fmla="*/ 0 w 63226"/>
                <a:gd name="connsiteY0" fmla="*/ 16621 h 30070"/>
                <a:gd name="connsiteX1" fmla="*/ 3153 w 63226"/>
                <a:gd name="connsiteY1" fmla="*/ 10287 h 30070"/>
                <a:gd name="connsiteX2" fmla="*/ 26137 w 63226"/>
                <a:gd name="connsiteY2" fmla="*/ 4258 h 30070"/>
                <a:gd name="connsiteX3" fmla="*/ 44768 w 63226"/>
                <a:gd name="connsiteY3" fmla="*/ 3343 h 30070"/>
                <a:gd name="connsiteX4" fmla="*/ 53121 w 63226"/>
                <a:gd name="connsiteY4" fmla="*/ 0 h 30070"/>
                <a:gd name="connsiteX5" fmla="*/ 63227 w 63226"/>
                <a:gd name="connsiteY5" fmla="*/ 3315 h 30070"/>
                <a:gd name="connsiteX6" fmla="*/ 53407 w 63226"/>
                <a:gd name="connsiteY6" fmla="*/ 10592 h 30070"/>
                <a:gd name="connsiteX7" fmla="*/ 25565 w 63226"/>
                <a:gd name="connsiteY7" fmla="*/ 22346 h 30070"/>
                <a:gd name="connsiteX8" fmla="*/ 3200 w 63226"/>
                <a:gd name="connsiteY8" fmla="*/ 30070 h 30070"/>
                <a:gd name="connsiteX9" fmla="*/ 2715 w 63226"/>
                <a:gd name="connsiteY9" fmla="*/ 21917 h 3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226" h="30070">
                  <a:moveTo>
                    <a:pt x="0" y="16621"/>
                  </a:moveTo>
                  <a:lnTo>
                    <a:pt x="3153" y="10287"/>
                  </a:lnTo>
                  <a:lnTo>
                    <a:pt x="26137" y="4258"/>
                  </a:lnTo>
                  <a:lnTo>
                    <a:pt x="44768" y="3343"/>
                  </a:lnTo>
                  <a:lnTo>
                    <a:pt x="53121" y="0"/>
                  </a:lnTo>
                  <a:lnTo>
                    <a:pt x="63227" y="3315"/>
                  </a:lnTo>
                  <a:lnTo>
                    <a:pt x="53407" y="10592"/>
                  </a:lnTo>
                  <a:lnTo>
                    <a:pt x="25565" y="22346"/>
                  </a:lnTo>
                  <a:lnTo>
                    <a:pt x="3200" y="30070"/>
                  </a:lnTo>
                  <a:lnTo>
                    <a:pt x="2715" y="2191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079003D9-B5FC-D244-8948-5E5935BE7B4C}"/>
                </a:ext>
              </a:extLst>
            </p:cNvPr>
            <p:cNvSpPr/>
            <p:nvPr/>
          </p:nvSpPr>
          <p:spPr>
            <a:xfrm>
              <a:off x="9643700" y="4203106"/>
              <a:ext cx="375066" cy="256508"/>
            </a:xfrm>
            <a:custGeom>
              <a:avLst/>
              <a:gdLst>
                <a:gd name="connsiteX0" fmla="*/ 232572 w 375066"/>
                <a:gd name="connsiteY0" fmla="*/ 244126 h 256508"/>
                <a:gd name="connsiteX1" fmla="*/ 230229 w 375066"/>
                <a:gd name="connsiteY1" fmla="*/ 216446 h 256508"/>
                <a:gd name="connsiteX2" fmla="*/ 210322 w 375066"/>
                <a:gd name="connsiteY2" fmla="*/ 215255 h 256508"/>
                <a:gd name="connsiteX3" fmla="*/ 179804 w 375066"/>
                <a:gd name="connsiteY3" fmla="*/ 185776 h 256508"/>
                <a:gd name="connsiteX4" fmla="*/ 158477 w 375066"/>
                <a:gd name="connsiteY4" fmla="*/ 182118 h 256508"/>
                <a:gd name="connsiteX5" fmla="*/ 128940 w 375066"/>
                <a:gd name="connsiteY5" fmla="*/ 165059 h 256508"/>
                <a:gd name="connsiteX6" fmla="*/ 109947 w 375066"/>
                <a:gd name="connsiteY6" fmla="*/ 161944 h 256508"/>
                <a:gd name="connsiteX7" fmla="*/ 98222 w 375066"/>
                <a:gd name="connsiteY7" fmla="*/ 168240 h 256508"/>
                <a:gd name="connsiteX8" fmla="*/ 80363 w 375066"/>
                <a:gd name="connsiteY8" fmla="*/ 167259 h 256508"/>
                <a:gd name="connsiteX9" fmla="*/ 61370 w 375066"/>
                <a:gd name="connsiteY9" fmla="*/ 186471 h 256508"/>
                <a:gd name="connsiteX10" fmla="*/ 37900 w 375066"/>
                <a:gd name="connsiteY10" fmla="*/ 192939 h 256508"/>
                <a:gd name="connsiteX11" fmla="*/ 32938 w 375066"/>
                <a:gd name="connsiteY11" fmla="*/ 169212 h 256508"/>
                <a:gd name="connsiteX12" fmla="*/ 36815 w 375066"/>
                <a:gd name="connsiteY12" fmla="*/ 133703 h 256508"/>
                <a:gd name="connsiteX13" fmla="*/ 15993 w 375066"/>
                <a:gd name="connsiteY13" fmla="*/ 122091 h 256508"/>
                <a:gd name="connsiteX14" fmla="*/ 22841 w 375066"/>
                <a:gd name="connsiteY14" fmla="*/ 98441 h 256508"/>
                <a:gd name="connsiteX15" fmla="*/ 5115 w 375066"/>
                <a:gd name="connsiteY15" fmla="*/ 96422 h 256508"/>
                <a:gd name="connsiteX16" fmla="*/ 11021 w 375066"/>
                <a:gd name="connsiteY16" fmla="*/ 66951 h 256508"/>
                <a:gd name="connsiteX17" fmla="*/ 36214 w 375066"/>
                <a:gd name="connsiteY17" fmla="*/ 75571 h 256508"/>
                <a:gd name="connsiteX18" fmla="*/ 59674 w 375066"/>
                <a:gd name="connsiteY18" fmla="*/ 64322 h 256508"/>
                <a:gd name="connsiteX19" fmla="*/ 40224 w 375066"/>
                <a:gd name="connsiteY19" fmla="*/ 43091 h 256508"/>
                <a:gd name="connsiteX20" fmla="*/ 32566 w 375066"/>
                <a:gd name="connsiteY20" fmla="*/ 22660 h 256508"/>
                <a:gd name="connsiteX21" fmla="*/ 11069 w 375066"/>
                <a:gd name="connsiteY21" fmla="*/ 31795 h 256508"/>
                <a:gd name="connsiteX22" fmla="*/ 8344 w 375066"/>
                <a:gd name="connsiteY22" fmla="*/ 57826 h 256508"/>
                <a:gd name="connsiteX23" fmla="*/ 0 w 375066"/>
                <a:gd name="connsiteY23" fmla="*/ 34823 h 256508"/>
                <a:gd name="connsiteX24" fmla="*/ 11802 w 375066"/>
                <a:gd name="connsiteY24" fmla="*/ 22917 h 256508"/>
                <a:gd name="connsiteX25" fmla="*/ 42120 w 375066"/>
                <a:gd name="connsiteY25" fmla="*/ 15440 h 256508"/>
                <a:gd name="connsiteX26" fmla="*/ 60170 w 375066"/>
                <a:gd name="connsiteY26" fmla="*/ 25498 h 256508"/>
                <a:gd name="connsiteX27" fmla="*/ 78858 w 375066"/>
                <a:gd name="connsiteY27" fmla="*/ 53426 h 256508"/>
                <a:gd name="connsiteX28" fmla="*/ 92564 w 375066"/>
                <a:gd name="connsiteY28" fmla="*/ 51692 h 256508"/>
                <a:gd name="connsiteX29" fmla="*/ 122692 w 375066"/>
                <a:gd name="connsiteY29" fmla="*/ 51206 h 256508"/>
                <a:gd name="connsiteX30" fmla="*/ 118310 w 375066"/>
                <a:gd name="connsiteY30" fmla="*/ 33299 h 256508"/>
                <a:gd name="connsiteX31" fmla="*/ 141123 w 375066"/>
                <a:gd name="connsiteY31" fmla="*/ 20964 h 256508"/>
                <a:gd name="connsiteX32" fmla="*/ 163621 w 375066"/>
                <a:gd name="connsiteY32" fmla="*/ 0 h 256508"/>
                <a:gd name="connsiteX33" fmla="*/ 199606 w 375066"/>
                <a:gd name="connsiteY33" fmla="*/ 19069 h 256508"/>
                <a:gd name="connsiteX34" fmla="*/ 202464 w 375066"/>
                <a:gd name="connsiteY34" fmla="*/ 47568 h 256508"/>
                <a:gd name="connsiteX35" fmla="*/ 212684 w 375066"/>
                <a:gd name="connsiteY35" fmla="*/ 54816 h 256508"/>
                <a:gd name="connsiteX36" fmla="*/ 241554 w 375066"/>
                <a:gd name="connsiteY36" fmla="*/ 53188 h 256508"/>
                <a:gd name="connsiteX37" fmla="*/ 250517 w 375066"/>
                <a:gd name="connsiteY37" fmla="*/ 59607 h 256508"/>
                <a:gd name="connsiteX38" fmla="*/ 263653 w 375066"/>
                <a:gd name="connsiteY38" fmla="*/ 95717 h 256508"/>
                <a:gd name="connsiteX39" fmla="*/ 294190 w 375066"/>
                <a:gd name="connsiteY39" fmla="*/ 119596 h 256508"/>
                <a:gd name="connsiteX40" fmla="*/ 311611 w 375066"/>
                <a:gd name="connsiteY40" fmla="*/ 135741 h 256508"/>
                <a:gd name="connsiteX41" fmla="*/ 339538 w 375066"/>
                <a:gd name="connsiteY41" fmla="*/ 152419 h 256508"/>
                <a:gd name="connsiteX42" fmla="*/ 375066 w 375066"/>
                <a:gd name="connsiteY42" fmla="*/ 166897 h 256508"/>
                <a:gd name="connsiteX43" fmla="*/ 374333 w 375066"/>
                <a:gd name="connsiteY43" fmla="*/ 187462 h 256508"/>
                <a:gd name="connsiteX44" fmla="*/ 366284 w 375066"/>
                <a:gd name="connsiteY44" fmla="*/ 186423 h 256508"/>
                <a:gd name="connsiteX45" fmla="*/ 353682 w 375066"/>
                <a:gd name="connsiteY45" fmla="*/ 177460 h 256508"/>
                <a:gd name="connsiteX46" fmla="*/ 349491 w 375066"/>
                <a:gd name="connsiteY46" fmla="*/ 189386 h 256508"/>
                <a:gd name="connsiteX47" fmla="*/ 326984 w 375066"/>
                <a:gd name="connsiteY47" fmla="*/ 195844 h 256508"/>
                <a:gd name="connsiteX48" fmla="*/ 321650 w 375066"/>
                <a:gd name="connsiteY48" fmla="*/ 222371 h 256508"/>
                <a:gd name="connsiteX49" fmla="*/ 306600 w 375066"/>
                <a:gd name="connsiteY49" fmla="*/ 232391 h 256508"/>
                <a:gd name="connsiteX50" fmla="*/ 285522 w 375066"/>
                <a:gd name="connsiteY50" fmla="*/ 237334 h 256508"/>
                <a:gd name="connsiteX51" fmla="*/ 279950 w 375066"/>
                <a:gd name="connsiteY51" fmla="*/ 252165 h 256508"/>
                <a:gd name="connsiteX52" fmla="*/ 259804 w 375066"/>
                <a:gd name="connsiteY52" fmla="*/ 256508 h 25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75066" h="256508">
                  <a:moveTo>
                    <a:pt x="232572" y="244126"/>
                  </a:moveTo>
                  <a:lnTo>
                    <a:pt x="230229" y="216446"/>
                  </a:lnTo>
                  <a:lnTo>
                    <a:pt x="210322" y="215255"/>
                  </a:lnTo>
                  <a:lnTo>
                    <a:pt x="179804" y="185776"/>
                  </a:lnTo>
                  <a:lnTo>
                    <a:pt x="158477" y="182118"/>
                  </a:lnTo>
                  <a:lnTo>
                    <a:pt x="128940" y="165059"/>
                  </a:lnTo>
                  <a:lnTo>
                    <a:pt x="109947" y="161944"/>
                  </a:lnTo>
                  <a:lnTo>
                    <a:pt x="98222" y="168240"/>
                  </a:lnTo>
                  <a:lnTo>
                    <a:pt x="80363" y="167259"/>
                  </a:lnTo>
                  <a:lnTo>
                    <a:pt x="61370" y="186471"/>
                  </a:lnTo>
                  <a:lnTo>
                    <a:pt x="37900" y="192939"/>
                  </a:lnTo>
                  <a:lnTo>
                    <a:pt x="32938" y="169212"/>
                  </a:lnTo>
                  <a:lnTo>
                    <a:pt x="36815" y="133703"/>
                  </a:lnTo>
                  <a:lnTo>
                    <a:pt x="15993" y="122091"/>
                  </a:lnTo>
                  <a:lnTo>
                    <a:pt x="22841" y="98441"/>
                  </a:lnTo>
                  <a:lnTo>
                    <a:pt x="5115" y="96422"/>
                  </a:lnTo>
                  <a:lnTo>
                    <a:pt x="11021" y="66951"/>
                  </a:lnTo>
                  <a:lnTo>
                    <a:pt x="36214" y="75571"/>
                  </a:lnTo>
                  <a:lnTo>
                    <a:pt x="59674" y="64322"/>
                  </a:lnTo>
                  <a:lnTo>
                    <a:pt x="40224" y="43091"/>
                  </a:lnTo>
                  <a:lnTo>
                    <a:pt x="32566" y="22660"/>
                  </a:lnTo>
                  <a:lnTo>
                    <a:pt x="11069" y="31795"/>
                  </a:lnTo>
                  <a:lnTo>
                    <a:pt x="8344" y="57826"/>
                  </a:lnTo>
                  <a:lnTo>
                    <a:pt x="0" y="34823"/>
                  </a:lnTo>
                  <a:lnTo>
                    <a:pt x="11802" y="22917"/>
                  </a:lnTo>
                  <a:lnTo>
                    <a:pt x="42120" y="15440"/>
                  </a:lnTo>
                  <a:lnTo>
                    <a:pt x="60170" y="25498"/>
                  </a:lnTo>
                  <a:lnTo>
                    <a:pt x="78858" y="53426"/>
                  </a:lnTo>
                  <a:lnTo>
                    <a:pt x="92564" y="51692"/>
                  </a:lnTo>
                  <a:lnTo>
                    <a:pt x="122692" y="51206"/>
                  </a:lnTo>
                  <a:lnTo>
                    <a:pt x="118310" y="33299"/>
                  </a:lnTo>
                  <a:lnTo>
                    <a:pt x="141123" y="20964"/>
                  </a:lnTo>
                  <a:lnTo>
                    <a:pt x="163621" y="0"/>
                  </a:lnTo>
                  <a:lnTo>
                    <a:pt x="199606" y="19069"/>
                  </a:lnTo>
                  <a:lnTo>
                    <a:pt x="202464" y="47568"/>
                  </a:lnTo>
                  <a:lnTo>
                    <a:pt x="212684" y="54816"/>
                  </a:lnTo>
                  <a:lnTo>
                    <a:pt x="241554" y="53188"/>
                  </a:lnTo>
                  <a:lnTo>
                    <a:pt x="250517" y="59607"/>
                  </a:lnTo>
                  <a:lnTo>
                    <a:pt x="263653" y="95717"/>
                  </a:lnTo>
                  <a:lnTo>
                    <a:pt x="294190" y="119596"/>
                  </a:lnTo>
                  <a:lnTo>
                    <a:pt x="311611" y="135741"/>
                  </a:lnTo>
                  <a:lnTo>
                    <a:pt x="339538" y="152419"/>
                  </a:lnTo>
                  <a:lnTo>
                    <a:pt x="375066" y="166897"/>
                  </a:lnTo>
                  <a:lnTo>
                    <a:pt x="374333" y="187462"/>
                  </a:lnTo>
                  <a:lnTo>
                    <a:pt x="366284" y="186423"/>
                  </a:lnTo>
                  <a:lnTo>
                    <a:pt x="353682" y="177460"/>
                  </a:lnTo>
                  <a:lnTo>
                    <a:pt x="349491" y="189386"/>
                  </a:lnTo>
                  <a:lnTo>
                    <a:pt x="326984" y="195844"/>
                  </a:lnTo>
                  <a:lnTo>
                    <a:pt x="321650" y="222371"/>
                  </a:lnTo>
                  <a:lnTo>
                    <a:pt x="306600" y="232391"/>
                  </a:lnTo>
                  <a:lnTo>
                    <a:pt x="285522" y="237334"/>
                  </a:lnTo>
                  <a:lnTo>
                    <a:pt x="279950" y="252165"/>
                  </a:lnTo>
                  <a:lnTo>
                    <a:pt x="259804" y="256508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893EAF5A-8A86-764B-A11E-03BB40874E53}"/>
                </a:ext>
              </a:extLst>
            </p:cNvPr>
            <p:cNvSpPr/>
            <p:nvPr/>
          </p:nvSpPr>
          <p:spPr>
            <a:xfrm>
              <a:off x="8442493" y="4390996"/>
              <a:ext cx="105870" cy="225637"/>
            </a:xfrm>
            <a:custGeom>
              <a:avLst/>
              <a:gdLst>
                <a:gd name="connsiteX0" fmla="*/ 52273 w 105870"/>
                <a:gd name="connsiteY0" fmla="*/ 225638 h 225637"/>
                <a:gd name="connsiteX1" fmla="*/ 40891 w 105870"/>
                <a:gd name="connsiteY1" fmla="*/ 169850 h 225637"/>
                <a:gd name="connsiteX2" fmla="*/ 24422 w 105870"/>
                <a:gd name="connsiteY2" fmla="*/ 157163 h 225637"/>
                <a:gd name="connsiteX3" fmla="*/ 24193 w 105870"/>
                <a:gd name="connsiteY3" fmla="*/ 149523 h 225637"/>
                <a:gd name="connsiteX4" fmla="*/ 2352 w 105870"/>
                <a:gd name="connsiteY4" fmla="*/ 130626 h 225637"/>
                <a:gd name="connsiteX5" fmla="*/ 0 w 105870"/>
                <a:gd name="connsiteY5" fmla="*/ 106556 h 225637"/>
                <a:gd name="connsiteX6" fmla="*/ 16459 w 105870"/>
                <a:gd name="connsiteY6" fmla="*/ 88582 h 225637"/>
                <a:gd name="connsiteX7" fmla="*/ 22746 w 105870"/>
                <a:gd name="connsiteY7" fmla="*/ 61798 h 225637"/>
                <a:gd name="connsiteX8" fmla="*/ 18507 w 105870"/>
                <a:gd name="connsiteY8" fmla="*/ 30480 h 225637"/>
                <a:gd name="connsiteX9" fmla="*/ 23936 w 105870"/>
                <a:gd name="connsiteY9" fmla="*/ 13459 h 225637"/>
                <a:gd name="connsiteX10" fmla="*/ 53016 w 105870"/>
                <a:gd name="connsiteY10" fmla="*/ 0 h 225637"/>
                <a:gd name="connsiteX11" fmla="*/ 71714 w 105870"/>
                <a:gd name="connsiteY11" fmla="*/ 4010 h 225637"/>
                <a:gd name="connsiteX12" fmla="*/ 70933 w 105870"/>
                <a:gd name="connsiteY12" fmla="*/ 20850 h 225637"/>
                <a:gd name="connsiteX13" fmla="*/ 93583 w 105870"/>
                <a:gd name="connsiteY13" fmla="*/ 8611 h 225637"/>
                <a:gd name="connsiteX14" fmla="*/ 95488 w 105870"/>
                <a:gd name="connsiteY14" fmla="*/ 15011 h 225637"/>
                <a:gd name="connsiteX15" fmla="*/ 82134 w 105870"/>
                <a:gd name="connsiteY15" fmla="*/ 31252 h 225637"/>
                <a:gd name="connsiteX16" fmla="*/ 81953 w 105870"/>
                <a:gd name="connsiteY16" fmla="*/ 46482 h 225637"/>
                <a:gd name="connsiteX17" fmla="*/ 91202 w 105870"/>
                <a:gd name="connsiteY17" fmla="*/ 54635 h 225637"/>
                <a:gd name="connsiteX18" fmla="*/ 87687 w 105870"/>
                <a:gd name="connsiteY18" fmla="*/ 82820 h 225637"/>
                <a:gd name="connsiteX19" fmla="*/ 70104 w 105870"/>
                <a:gd name="connsiteY19" fmla="*/ 99050 h 225637"/>
                <a:gd name="connsiteX20" fmla="*/ 75181 w 105870"/>
                <a:gd name="connsiteY20" fmla="*/ 116538 h 225637"/>
                <a:gd name="connsiteX21" fmla="*/ 88992 w 105870"/>
                <a:gd name="connsiteY21" fmla="*/ 117081 h 225637"/>
                <a:gd name="connsiteX22" fmla="*/ 95707 w 105870"/>
                <a:gd name="connsiteY22" fmla="*/ 132245 h 225637"/>
                <a:gd name="connsiteX23" fmla="*/ 105870 w 105870"/>
                <a:gd name="connsiteY23" fmla="*/ 137208 h 225637"/>
                <a:gd name="connsiteX24" fmla="*/ 104356 w 105870"/>
                <a:gd name="connsiteY24" fmla="*/ 161487 h 225637"/>
                <a:gd name="connsiteX25" fmla="*/ 91335 w 105870"/>
                <a:gd name="connsiteY25" fmla="*/ 170507 h 225637"/>
                <a:gd name="connsiteX26" fmla="*/ 83115 w 105870"/>
                <a:gd name="connsiteY26" fmla="*/ 180537 h 225637"/>
                <a:gd name="connsiteX27" fmla="*/ 64779 w 105870"/>
                <a:gd name="connsiteY27" fmla="*/ 192557 h 225637"/>
                <a:gd name="connsiteX28" fmla="*/ 67618 w 105870"/>
                <a:gd name="connsiteY28" fmla="*/ 205426 h 225637"/>
                <a:gd name="connsiteX29" fmla="*/ 65313 w 105870"/>
                <a:gd name="connsiteY29" fmla="*/ 218494 h 2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5870" h="225637">
                  <a:moveTo>
                    <a:pt x="52273" y="225638"/>
                  </a:moveTo>
                  <a:lnTo>
                    <a:pt x="40891" y="169850"/>
                  </a:lnTo>
                  <a:lnTo>
                    <a:pt x="24422" y="157163"/>
                  </a:lnTo>
                  <a:lnTo>
                    <a:pt x="24193" y="149523"/>
                  </a:lnTo>
                  <a:lnTo>
                    <a:pt x="2352" y="130626"/>
                  </a:lnTo>
                  <a:lnTo>
                    <a:pt x="0" y="106556"/>
                  </a:lnTo>
                  <a:lnTo>
                    <a:pt x="16459" y="88582"/>
                  </a:lnTo>
                  <a:lnTo>
                    <a:pt x="22746" y="61798"/>
                  </a:lnTo>
                  <a:lnTo>
                    <a:pt x="18507" y="30480"/>
                  </a:lnTo>
                  <a:lnTo>
                    <a:pt x="23936" y="13459"/>
                  </a:lnTo>
                  <a:lnTo>
                    <a:pt x="53016" y="0"/>
                  </a:lnTo>
                  <a:lnTo>
                    <a:pt x="71714" y="4010"/>
                  </a:lnTo>
                  <a:lnTo>
                    <a:pt x="70933" y="20850"/>
                  </a:lnTo>
                  <a:lnTo>
                    <a:pt x="93583" y="8611"/>
                  </a:lnTo>
                  <a:lnTo>
                    <a:pt x="95488" y="15011"/>
                  </a:lnTo>
                  <a:lnTo>
                    <a:pt x="82134" y="31252"/>
                  </a:lnTo>
                  <a:lnTo>
                    <a:pt x="81953" y="46482"/>
                  </a:lnTo>
                  <a:lnTo>
                    <a:pt x="91202" y="54635"/>
                  </a:lnTo>
                  <a:lnTo>
                    <a:pt x="87687" y="82820"/>
                  </a:lnTo>
                  <a:lnTo>
                    <a:pt x="70104" y="99050"/>
                  </a:lnTo>
                  <a:lnTo>
                    <a:pt x="75181" y="116538"/>
                  </a:lnTo>
                  <a:lnTo>
                    <a:pt x="88992" y="117081"/>
                  </a:lnTo>
                  <a:lnTo>
                    <a:pt x="95707" y="132245"/>
                  </a:lnTo>
                  <a:lnTo>
                    <a:pt x="105870" y="137208"/>
                  </a:lnTo>
                  <a:lnTo>
                    <a:pt x="104356" y="161487"/>
                  </a:lnTo>
                  <a:lnTo>
                    <a:pt x="91335" y="170507"/>
                  </a:lnTo>
                  <a:lnTo>
                    <a:pt x="83115" y="180537"/>
                  </a:lnTo>
                  <a:lnTo>
                    <a:pt x="64779" y="192557"/>
                  </a:lnTo>
                  <a:lnTo>
                    <a:pt x="67618" y="205426"/>
                  </a:lnTo>
                  <a:lnTo>
                    <a:pt x="65313" y="21849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D8F5184-E32C-BD4A-887F-205B427CAC99}"/>
                </a:ext>
              </a:extLst>
            </p:cNvPr>
            <p:cNvSpPr/>
            <p:nvPr/>
          </p:nvSpPr>
          <p:spPr>
            <a:xfrm>
              <a:off x="8937069" y="4225108"/>
              <a:ext cx="500757" cy="216512"/>
            </a:xfrm>
            <a:custGeom>
              <a:avLst/>
              <a:gdLst>
                <a:gd name="connsiteX0" fmla="*/ 290293 w 500757"/>
                <a:gd name="connsiteY0" fmla="*/ 28747 h 216512"/>
                <a:gd name="connsiteX1" fmla="*/ 328603 w 500757"/>
                <a:gd name="connsiteY1" fmla="*/ 42415 h 216512"/>
                <a:gd name="connsiteX2" fmla="*/ 359711 w 500757"/>
                <a:gd name="connsiteY2" fmla="*/ 36976 h 216512"/>
                <a:gd name="connsiteX3" fmla="*/ 382705 w 500757"/>
                <a:gd name="connsiteY3" fmla="*/ 40119 h 216512"/>
                <a:gd name="connsiteX4" fmla="*/ 414242 w 500757"/>
                <a:gd name="connsiteY4" fmla="*/ 21641 h 216512"/>
                <a:gd name="connsiteX5" fmla="*/ 442693 w 500757"/>
                <a:gd name="connsiteY5" fmla="*/ 19955 h 216512"/>
                <a:gd name="connsiteX6" fmla="*/ 468420 w 500757"/>
                <a:gd name="connsiteY6" fmla="*/ 37357 h 216512"/>
                <a:gd name="connsiteX7" fmla="*/ 472954 w 500757"/>
                <a:gd name="connsiteY7" fmla="*/ 49749 h 216512"/>
                <a:gd name="connsiteX8" fmla="*/ 470382 w 500757"/>
                <a:gd name="connsiteY8" fmla="*/ 66780 h 216512"/>
                <a:gd name="connsiteX9" fmla="*/ 490242 w 500757"/>
                <a:gd name="connsiteY9" fmla="*/ 75429 h 216512"/>
                <a:gd name="connsiteX10" fmla="*/ 500758 w 500757"/>
                <a:gd name="connsiteY10" fmla="*/ 85554 h 216512"/>
                <a:gd name="connsiteX11" fmla="*/ 482469 w 500757"/>
                <a:gd name="connsiteY11" fmla="*/ 95383 h 216512"/>
                <a:gd name="connsiteX12" fmla="*/ 490804 w 500757"/>
                <a:gd name="connsiteY12" fmla="*/ 134550 h 216512"/>
                <a:gd name="connsiteX13" fmla="*/ 485575 w 500757"/>
                <a:gd name="connsiteY13" fmla="*/ 145028 h 216512"/>
                <a:gd name="connsiteX14" fmla="*/ 500186 w 500757"/>
                <a:gd name="connsiteY14" fmla="*/ 171907 h 216512"/>
                <a:gd name="connsiteX15" fmla="*/ 487384 w 500757"/>
                <a:gd name="connsiteY15" fmla="*/ 177537 h 216512"/>
                <a:gd name="connsiteX16" fmla="*/ 478002 w 500757"/>
                <a:gd name="connsiteY16" fmla="*/ 169040 h 216512"/>
                <a:gd name="connsiteX17" fmla="*/ 446941 w 500757"/>
                <a:gd name="connsiteY17" fmla="*/ 164725 h 216512"/>
                <a:gd name="connsiteX18" fmla="*/ 435473 w 500757"/>
                <a:gd name="connsiteY18" fmla="*/ 169917 h 216512"/>
                <a:gd name="connsiteX19" fmla="*/ 405098 w 500757"/>
                <a:gd name="connsiteY19" fmla="*/ 175098 h 216512"/>
                <a:gd name="connsiteX20" fmla="*/ 390706 w 500757"/>
                <a:gd name="connsiteY20" fmla="*/ 174536 h 216512"/>
                <a:gd name="connsiteX21" fmla="*/ 359969 w 500757"/>
                <a:gd name="connsiteY21" fmla="*/ 187014 h 216512"/>
                <a:gd name="connsiteX22" fmla="*/ 337995 w 500757"/>
                <a:gd name="connsiteY22" fmla="*/ 187119 h 216512"/>
                <a:gd name="connsiteX23" fmla="*/ 323783 w 500757"/>
                <a:gd name="connsiteY23" fmla="*/ 180870 h 216512"/>
                <a:gd name="connsiteX24" fmla="*/ 294380 w 500757"/>
                <a:gd name="connsiteY24" fmla="*/ 190100 h 216512"/>
                <a:gd name="connsiteX25" fmla="*/ 285645 w 500757"/>
                <a:gd name="connsiteY25" fmla="*/ 183652 h 216512"/>
                <a:gd name="connsiteX26" fmla="*/ 284197 w 500757"/>
                <a:gd name="connsiteY26" fmla="*/ 202111 h 216512"/>
                <a:gd name="connsiteX27" fmla="*/ 277044 w 500757"/>
                <a:gd name="connsiteY27" fmla="*/ 209322 h 216512"/>
                <a:gd name="connsiteX28" fmla="*/ 269891 w 500757"/>
                <a:gd name="connsiteY28" fmla="*/ 216513 h 216512"/>
                <a:gd name="connsiteX29" fmla="*/ 260070 w 500757"/>
                <a:gd name="connsiteY29" fmla="*/ 201597 h 216512"/>
                <a:gd name="connsiteX30" fmla="*/ 270186 w 500757"/>
                <a:gd name="connsiteY30" fmla="*/ 189176 h 216512"/>
                <a:gd name="connsiteX31" fmla="*/ 253898 w 500757"/>
                <a:gd name="connsiteY31" fmla="*/ 191996 h 216512"/>
                <a:gd name="connsiteX32" fmla="*/ 231562 w 500757"/>
                <a:gd name="connsiteY32" fmla="*/ 184366 h 216512"/>
                <a:gd name="connsiteX33" fmla="*/ 213198 w 500757"/>
                <a:gd name="connsiteY33" fmla="*/ 203406 h 216512"/>
                <a:gd name="connsiteX34" fmla="*/ 172669 w 500757"/>
                <a:gd name="connsiteY34" fmla="*/ 207112 h 216512"/>
                <a:gd name="connsiteX35" fmla="*/ 151047 w 500757"/>
                <a:gd name="connsiteY35" fmla="*/ 189386 h 216512"/>
                <a:gd name="connsiteX36" fmla="*/ 122263 w 500757"/>
                <a:gd name="connsiteY36" fmla="*/ 188271 h 216512"/>
                <a:gd name="connsiteX37" fmla="*/ 116110 w 500757"/>
                <a:gd name="connsiteY37" fmla="*/ 201987 h 216512"/>
                <a:gd name="connsiteX38" fmla="*/ 97650 w 500757"/>
                <a:gd name="connsiteY38" fmla="*/ 205902 h 216512"/>
                <a:gd name="connsiteX39" fmla="*/ 71828 w 500757"/>
                <a:gd name="connsiteY39" fmla="*/ 188309 h 216512"/>
                <a:gd name="connsiteX40" fmla="*/ 42672 w 500757"/>
                <a:gd name="connsiteY40" fmla="*/ 188909 h 216512"/>
                <a:gd name="connsiteX41" fmla="*/ 26851 w 500757"/>
                <a:gd name="connsiteY41" fmla="*/ 155724 h 216512"/>
                <a:gd name="connsiteX42" fmla="*/ 7344 w 500757"/>
                <a:gd name="connsiteY42" fmla="*/ 137017 h 216512"/>
                <a:gd name="connsiteX43" fmla="*/ 20335 w 500757"/>
                <a:gd name="connsiteY43" fmla="*/ 110557 h 216512"/>
                <a:gd name="connsiteX44" fmla="*/ 3410 w 500757"/>
                <a:gd name="connsiteY44" fmla="*/ 94145 h 216512"/>
                <a:gd name="connsiteX45" fmla="*/ 33032 w 500757"/>
                <a:gd name="connsiteY45" fmla="*/ 60960 h 216512"/>
                <a:gd name="connsiteX46" fmla="*/ 74161 w 500757"/>
                <a:gd name="connsiteY46" fmla="*/ 59560 h 216512"/>
                <a:gd name="connsiteX47" fmla="*/ 85382 w 500757"/>
                <a:gd name="connsiteY47" fmla="*/ 32833 h 216512"/>
                <a:gd name="connsiteX48" fmla="*/ 136284 w 500757"/>
                <a:gd name="connsiteY48" fmla="*/ 37510 h 216512"/>
                <a:gd name="connsiteX49" fmla="*/ 168392 w 500757"/>
                <a:gd name="connsiteY49" fmla="*/ 14497 h 216512"/>
                <a:gd name="connsiteX50" fmla="*/ 199511 w 500757"/>
                <a:gd name="connsiteY50" fmla="*/ 4391 h 216512"/>
                <a:gd name="connsiteX51" fmla="*/ 243697 w 500757"/>
                <a:gd name="connsiteY51" fmla="*/ 3629 h 216512"/>
                <a:gd name="connsiteX52" fmla="*/ 290293 w 500757"/>
                <a:gd name="connsiteY52" fmla="*/ 28747 h 216512"/>
                <a:gd name="connsiteX53" fmla="*/ 30689 w 500757"/>
                <a:gd name="connsiteY53" fmla="*/ 51483 h 216512"/>
                <a:gd name="connsiteX54" fmla="*/ 8401 w 500757"/>
                <a:gd name="connsiteY54" fmla="*/ 70304 h 216512"/>
                <a:gd name="connsiteX55" fmla="*/ 0 w 500757"/>
                <a:gd name="connsiteY55" fmla="*/ 54035 h 216512"/>
                <a:gd name="connsiteX56" fmla="*/ 371 w 500757"/>
                <a:gd name="connsiteY56" fmla="*/ 46787 h 216512"/>
                <a:gd name="connsiteX57" fmla="*/ 6715 w 500757"/>
                <a:gd name="connsiteY57" fmla="*/ 42844 h 216512"/>
                <a:gd name="connsiteX58" fmla="*/ 14983 w 500757"/>
                <a:gd name="connsiteY58" fmla="*/ 20698 h 216512"/>
                <a:gd name="connsiteX59" fmla="*/ 1971 w 500757"/>
                <a:gd name="connsiteY59" fmla="*/ 11268 h 216512"/>
                <a:gd name="connsiteX60" fmla="*/ 29175 w 500757"/>
                <a:gd name="connsiteY60" fmla="*/ 0 h 216512"/>
                <a:gd name="connsiteX61" fmla="*/ 52168 w 500757"/>
                <a:gd name="connsiteY61" fmla="*/ 4810 h 216512"/>
                <a:gd name="connsiteX62" fmla="*/ 55340 w 500757"/>
                <a:gd name="connsiteY62" fmla="*/ 18536 h 216512"/>
                <a:gd name="connsiteX63" fmla="*/ 78648 w 500757"/>
                <a:gd name="connsiteY63" fmla="*/ 30004 h 216512"/>
                <a:gd name="connsiteX64" fmla="*/ 73790 w 500757"/>
                <a:gd name="connsiteY64" fmla="*/ 38662 h 216512"/>
                <a:gd name="connsiteX65" fmla="*/ 42072 w 500757"/>
                <a:gd name="connsiteY65" fmla="*/ 40605 h 216512"/>
                <a:gd name="connsiteX66" fmla="*/ 30689 w 500757"/>
                <a:gd name="connsiteY66" fmla="*/ 51483 h 21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500757" h="216512">
                  <a:moveTo>
                    <a:pt x="290293" y="28747"/>
                  </a:moveTo>
                  <a:lnTo>
                    <a:pt x="328603" y="42415"/>
                  </a:lnTo>
                  <a:lnTo>
                    <a:pt x="359711" y="36976"/>
                  </a:lnTo>
                  <a:lnTo>
                    <a:pt x="382705" y="40119"/>
                  </a:lnTo>
                  <a:lnTo>
                    <a:pt x="414242" y="21641"/>
                  </a:lnTo>
                  <a:lnTo>
                    <a:pt x="442693" y="19955"/>
                  </a:lnTo>
                  <a:lnTo>
                    <a:pt x="468420" y="37357"/>
                  </a:lnTo>
                  <a:lnTo>
                    <a:pt x="472954" y="49749"/>
                  </a:lnTo>
                  <a:lnTo>
                    <a:pt x="470382" y="66780"/>
                  </a:lnTo>
                  <a:lnTo>
                    <a:pt x="490242" y="75429"/>
                  </a:lnTo>
                  <a:lnTo>
                    <a:pt x="500758" y="85554"/>
                  </a:lnTo>
                  <a:lnTo>
                    <a:pt x="482469" y="95383"/>
                  </a:lnTo>
                  <a:lnTo>
                    <a:pt x="490804" y="134550"/>
                  </a:lnTo>
                  <a:lnTo>
                    <a:pt x="485575" y="145028"/>
                  </a:lnTo>
                  <a:lnTo>
                    <a:pt x="500186" y="171907"/>
                  </a:lnTo>
                  <a:lnTo>
                    <a:pt x="487384" y="177537"/>
                  </a:lnTo>
                  <a:lnTo>
                    <a:pt x="478002" y="169040"/>
                  </a:lnTo>
                  <a:lnTo>
                    <a:pt x="446941" y="164725"/>
                  </a:lnTo>
                  <a:lnTo>
                    <a:pt x="435473" y="169917"/>
                  </a:lnTo>
                  <a:lnTo>
                    <a:pt x="405098" y="175098"/>
                  </a:lnTo>
                  <a:lnTo>
                    <a:pt x="390706" y="174536"/>
                  </a:lnTo>
                  <a:lnTo>
                    <a:pt x="359969" y="187014"/>
                  </a:lnTo>
                  <a:lnTo>
                    <a:pt x="337995" y="187119"/>
                  </a:lnTo>
                  <a:lnTo>
                    <a:pt x="323783" y="180870"/>
                  </a:lnTo>
                  <a:lnTo>
                    <a:pt x="294380" y="190100"/>
                  </a:lnTo>
                  <a:lnTo>
                    <a:pt x="285645" y="183652"/>
                  </a:lnTo>
                  <a:lnTo>
                    <a:pt x="284197" y="202111"/>
                  </a:lnTo>
                  <a:lnTo>
                    <a:pt x="277044" y="209322"/>
                  </a:lnTo>
                  <a:lnTo>
                    <a:pt x="269891" y="216513"/>
                  </a:lnTo>
                  <a:lnTo>
                    <a:pt x="260070" y="201597"/>
                  </a:lnTo>
                  <a:lnTo>
                    <a:pt x="270186" y="189176"/>
                  </a:lnTo>
                  <a:lnTo>
                    <a:pt x="253898" y="191996"/>
                  </a:lnTo>
                  <a:lnTo>
                    <a:pt x="231562" y="184366"/>
                  </a:lnTo>
                  <a:lnTo>
                    <a:pt x="213198" y="203406"/>
                  </a:lnTo>
                  <a:lnTo>
                    <a:pt x="172669" y="207112"/>
                  </a:lnTo>
                  <a:lnTo>
                    <a:pt x="151047" y="189386"/>
                  </a:lnTo>
                  <a:lnTo>
                    <a:pt x="122263" y="188271"/>
                  </a:lnTo>
                  <a:lnTo>
                    <a:pt x="116110" y="201987"/>
                  </a:lnTo>
                  <a:lnTo>
                    <a:pt x="97650" y="205902"/>
                  </a:lnTo>
                  <a:lnTo>
                    <a:pt x="71828" y="188309"/>
                  </a:lnTo>
                  <a:lnTo>
                    <a:pt x="42672" y="188909"/>
                  </a:lnTo>
                  <a:lnTo>
                    <a:pt x="26851" y="155724"/>
                  </a:lnTo>
                  <a:lnTo>
                    <a:pt x="7344" y="137017"/>
                  </a:lnTo>
                  <a:lnTo>
                    <a:pt x="20335" y="110557"/>
                  </a:lnTo>
                  <a:lnTo>
                    <a:pt x="3410" y="94145"/>
                  </a:lnTo>
                  <a:lnTo>
                    <a:pt x="33032" y="60960"/>
                  </a:lnTo>
                  <a:lnTo>
                    <a:pt x="74161" y="59560"/>
                  </a:lnTo>
                  <a:lnTo>
                    <a:pt x="85382" y="32833"/>
                  </a:lnTo>
                  <a:lnTo>
                    <a:pt x="136284" y="37510"/>
                  </a:lnTo>
                  <a:lnTo>
                    <a:pt x="168392" y="14497"/>
                  </a:lnTo>
                  <a:lnTo>
                    <a:pt x="199511" y="4391"/>
                  </a:lnTo>
                  <a:lnTo>
                    <a:pt x="243697" y="3629"/>
                  </a:lnTo>
                  <a:lnTo>
                    <a:pt x="290293" y="28747"/>
                  </a:lnTo>
                  <a:close/>
                  <a:moveTo>
                    <a:pt x="30689" y="51483"/>
                  </a:moveTo>
                  <a:lnTo>
                    <a:pt x="8401" y="70304"/>
                  </a:lnTo>
                  <a:lnTo>
                    <a:pt x="0" y="54035"/>
                  </a:lnTo>
                  <a:lnTo>
                    <a:pt x="371" y="46787"/>
                  </a:lnTo>
                  <a:lnTo>
                    <a:pt x="6715" y="42844"/>
                  </a:lnTo>
                  <a:lnTo>
                    <a:pt x="14983" y="20698"/>
                  </a:lnTo>
                  <a:lnTo>
                    <a:pt x="1971" y="11268"/>
                  </a:lnTo>
                  <a:lnTo>
                    <a:pt x="29175" y="0"/>
                  </a:lnTo>
                  <a:lnTo>
                    <a:pt x="52168" y="4810"/>
                  </a:lnTo>
                  <a:lnTo>
                    <a:pt x="55340" y="18536"/>
                  </a:lnTo>
                  <a:lnTo>
                    <a:pt x="78648" y="30004"/>
                  </a:lnTo>
                  <a:lnTo>
                    <a:pt x="73790" y="38662"/>
                  </a:lnTo>
                  <a:lnTo>
                    <a:pt x="42072" y="40605"/>
                  </a:lnTo>
                  <a:lnTo>
                    <a:pt x="30689" y="5148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8851859-BDCF-2444-BCE7-2444B033FBBD}"/>
                </a:ext>
              </a:extLst>
            </p:cNvPr>
            <p:cNvSpPr/>
            <p:nvPr/>
          </p:nvSpPr>
          <p:spPr>
            <a:xfrm>
              <a:off x="6587051" y="5170827"/>
              <a:ext cx="28175" cy="24012"/>
            </a:xfrm>
            <a:custGeom>
              <a:avLst/>
              <a:gdLst>
                <a:gd name="connsiteX0" fmla="*/ 7220 w 28175"/>
                <a:gd name="connsiteY0" fmla="*/ 3515 h 24012"/>
                <a:gd name="connsiteX1" fmla="*/ 22565 w 28175"/>
                <a:gd name="connsiteY1" fmla="*/ 0 h 24012"/>
                <a:gd name="connsiteX2" fmla="*/ 28175 w 28175"/>
                <a:gd name="connsiteY2" fmla="*/ 943 h 24012"/>
                <a:gd name="connsiteX3" fmla="*/ 27108 w 28175"/>
                <a:gd name="connsiteY3" fmla="*/ 21050 h 24012"/>
                <a:gd name="connsiteX4" fmla="*/ 4810 w 28175"/>
                <a:gd name="connsiteY4" fmla="*/ 24013 h 24012"/>
                <a:gd name="connsiteX5" fmla="*/ 0 w 28175"/>
                <a:gd name="connsiteY5" fmla="*/ 21584 h 24012"/>
                <a:gd name="connsiteX6" fmla="*/ 7744 w 28175"/>
                <a:gd name="connsiteY6" fmla="*/ 14173 h 2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75" h="24012">
                  <a:moveTo>
                    <a:pt x="7220" y="3515"/>
                  </a:moveTo>
                  <a:lnTo>
                    <a:pt x="22565" y="0"/>
                  </a:lnTo>
                  <a:lnTo>
                    <a:pt x="28175" y="943"/>
                  </a:lnTo>
                  <a:lnTo>
                    <a:pt x="27108" y="21050"/>
                  </a:lnTo>
                  <a:lnTo>
                    <a:pt x="4810" y="24013"/>
                  </a:lnTo>
                  <a:lnTo>
                    <a:pt x="0" y="21584"/>
                  </a:lnTo>
                  <a:lnTo>
                    <a:pt x="7744" y="1417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76D44B80-F39B-7D41-B7E5-86F907F02A0A}"/>
                </a:ext>
              </a:extLst>
            </p:cNvPr>
            <p:cNvSpPr/>
            <p:nvPr/>
          </p:nvSpPr>
          <p:spPr>
            <a:xfrm>
              <a:off x="11449173" y="4767234"/>
              <a:ext cx="49282" cy="96402"/>
            </a:xfrm>
            <a:custGeom>
              <a:avLst/>
              <a:gdLst>
                <a:gd name="connsiteX0" fmla="*/ 44644 w 49282"/>
                <a:gd name="connsiteY0" fmla="*/ 26375 h 96402"/>
                <a:gd name="connsiteX1" fmla="*/ 28566 w 49282"/>
                <a:gd name="connsiteY1" fmla="*/ 72847 h 96402"/>
                <a:gd name="connsiteX2" fmla="*/ 17116 w 49282"/>
                <a:gd name="connsiteY2" fmla="*/ 96403 h 96402"/>
                <a:gd name="connsiteX3" fmla="*/ 3038 w 49282"/>
                <a:gd name="connsiteY3" fmla="*/ 72152 h 96402"/>
                <a:gd name="connsiteX4" fmla="*/ 0 w 49282"/>
                <a:gd name="connsiteY4" fmla="*/ 50730 h 96402"/>
                <a:gd name="connsiteX5" fmla="*/ 15716 w 49282"/>
                <a:gd name="connsiteY5" fmla="*/ 22174 h 96402"/>
                <a:gd name="connsiteX6" fmla="*/ 37090 w 49282"/>
                <a:gd name="connsiteY6" fmla="*/ 0 h 96402"/>
                <a:gd name="connsiteX7" fmla="*/ 49282 w 49282"/>
                <a:gd name="connsiteY7" fmla="*/ 8744 h 96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282" h="96402">
                  <a:moveTo>
                    <a:pt x="44644" y="26375"/>
                  </a:moveTo>
                  <a:lnTo>
                    <a:pt x="28566" y="72847"/>
                  </a:lnTo>
                  <a:lnTo>
                    <a:pt x="17116" y="96403"/>
                  </a:lnTo>
                  <a:lnTo>
                    <a:pt x="3038" y="72152"/>
                  </a:lnTo>
                  <a:lnTo>
                    <a:pt x="0" y="50730"/>
                  </a:lnTo>
                  <a:lnTo>
                    <a:pt x="15716" y="22174"/>
                  </a:lnTo>
                  <a:lnTo>
                    <a:pt x="37090" y="0"/>
                  </a:lnTo>
                  <a:lnTo>
                    <a:pt x="49282" y="874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3233D606-A2C0-0740-AAA0-2D45880E358F}"/>
                </a:ext>
              </a:extLst>
            </p:cNvPr>
            <p:cNvSpPr/>
            <p:nvPr/>
          </p:nvSpPr>
          <p:spPr>
            <a:xfrm>
              <a:off x="9025109" y="5486695"/>
              <a:ext cx="293150" cy="287950"/>
            </a:xfrm>
            <a:custGeom>
              <a:avLst/>
              <a:gdLst>
                <a:gd name="connsiteX0" fmla="*/ 121882 w 293150"/>
                <a:gd name="connsiteY0" fmla="*/ 0 h 287950"/>
                <a:gd name="connsiteX1" fmla="*/ 126397 w 293150"/>
                <a:gd name="connsiteY1" fmla="*/ 2915 h 287950"/>
                <a:gd name="connsiteX2" fmla="*/ 223238 w 293150"/>
                <a:gd name="connsiteY2" fmla="*/ 56998 h 287950"/>
                <a:gd name="connsiteX3" fmla="*/ 225057 w 293150"/>
                <a:gd name="connsiteY3" fmla="*/ 72409 h 287950"/>
                <a:gd name="connsiteX4" fmla="*/ 263385 w 293150"/>
                <a:gd name="connsiteY4" fmla="*/ 99003 h 287950"/>
                <a:gd name="connsiteX5" fmla="*/ 251060 w 293150"/>
                <a:gd name="connsiteY5" fmla="*/ 131836 h 287950"/>
                <a:gd name="connsiteX6" fmla="*/ 252641 w 293150"/>
                <a:gd name="connsiteY6" fmla="*/ 146952 h 287950"/>
                <a:gd name="connsiteX7" fmla="*/ 269738 w 293150"/>
                <a:gd name="connsiteY7" fmla="*/ 156686 h 287950"/>
                <a:gd name="connsiteX8" fmla="*/ 270539 w 293150"/>
                <a:gd name="connsiteY8" fmla="*/ 163639 h 287950"/>
                <a:gd name="connsiteX9" fmla="*/ 263185 w 293150"/>
                <a:gd name="connsiteY9" fmla="*/ 179794 h 287950"/>
                <a:gd name="connsiteX10" fmla="*/ 264719 w 293150"/>
                <a:gd name="connsiteY10" fmla="*/ 187938 h 287950"/>
                <a:gd name="connsiteX11" fmla="*/ 262966 w 293150"/>
                <a:gd name="connsiteY11" fmla="*/ 200739 h 287950"/>
                <a:gd name="connsiteX12" fmla="*/ 272291 w 293150"/>
                <a:gd name="connsiteY12" fmla="*/ 217570 h 287950"/>
                <a:gd name="connsiteX13" fmla="*/ 283350 w 293150"/>
                <a:gd name="connsiteY13" fmla="*/ 244107 h 287950"/>
                <a:gd name="connsiteX14" fmla="*/ 293151 w 293150"/>
                <a:gd name="connsiteY14" fmla="*/ 250003 h 287950"/>
                <a:gd name="connsiteX15" fmla="*/ 271901 w 293150"/>
                <a:gd name="connsiteY15" fmla="*/ 265652 h 287950"/>
                <a:gd name="connsiteX16" fmla="*/ 242697 w 293150"/>
                <a:gd name="connsiteY16" fmla="*/ 276149 h 287950"/>
                <a:gd name="connsiteX17" fmla="*/ 226676 w 293150"/>
                <a:gd name="connsiteY17" fmla="*/ 275711 h 287950"/>
                <a:gd name="connsiteX18" fmla="*/ 217161 w 293150"/>
                <a:gd name="connsiteY18" fmla="*/ 283826 h 287950"/>
                <a:gd name="connsiteX19" fmla="*/ 198568 w 293150"/>
                <a:gd name="connsiteY19" fmla="*/ 284521 h 287950"/>
                <a:gd name="connsiteX20" fmla="*/ 191595 w 293150"/>
                <a:gd name="connsiteY20" fmla="*/ 287950 h 287950"/>
                <a:gd name="connsiteX21" fmla="*/ 159505 w 293150"/>
                <a:gd name="connsiteY21" fmla="*/ 280321 h 287950"/>
                <a:gd name="connsiteX22" fmla="*/ 139408 w 293150"/>
                <a:gd name="connsiteY22" fmla="*/ 282502 h 287950"/>
                <a:gd name="connsiteX23" fmla="*/ 131931 w 293150"/>
                <a:gd name="connsiteY23" fmla="*/ 245764 h 287950"/>
                <a:gd name="connsiteX24" fmla="*/ 122873 w 293150"/>
                <a:gd name="connsiteY24" fmla="*/ 233201 h 287950"/>
                <a:gd name="connsiteX25" fmla="*/ 117500 w 293150"/>
                <a:gd name="connsiteY25" fmla="*/ 225762 h 287950"/>
                <a:gd name="connsiteX26" fmla="*/ 91316 w 293150"/>
                <a:gd name="connsiteY26" fmla="*/ 220751 h 287950"/>
                <a:gd name="connsiteX27" fmla="*/ 76162 w 293150"/>
                <a:gd name="connsiteY27" fmla="*/ 212674 h 287950"/>
                <a:gd name="connsiteX28" fmla="*/ 59188 w 293150"/>
                <a:gd name="connsiteY28" fmla="*/ 208159 h 287950"/>
                <a:gd name="connsiteX29" fmla="*/ 48549 w 293150"/>
                <a:gd name="connsiteY29" fmla="*/ 203663 h 287950"/>
                <a:gd name="connsiteX30" fmla="*/ 37386 w 293150"/>
                <a:gd name="connsiteY30" fmla="*/ 196834 h 287950"/>
                <a:gd name="connsiteX31" fmla="*/ 22965 w 293150"/>
                <a:gd name="connsiteY31" fmla="*/ 163106 h 287950"/>
                <a:gd name="connsiteX32" fmla="*/ 7477 w 293150"/>
                <a:gd name="connsiteY32" fmla="*/ 148142 h 287950"/>
                <a:gd name="connsiteX33" fmla="*/ 2134 w 293150"/>
                <a:gd name="connsiteY33" fmla="*/ 132655 h 287950"/>
                <a:gd name="connsiteX34" fmla="*/ 4800 w 293150"/>
                <a:gd name="connsiteY34" fmla="*/ 118796 h 287950"/>
                <a:gd name="connsiteX35" fmla="*/ 0 w 293150"/>
                <a:gd name="connsiteY35" fmla="*/ 94297 h 287950"/>
                <a:gd name="connsiteX36" fmla="*/ 11039 w 293150"/>
                <a:gd name="connsiteY36" fmla="*/ 93031 h 287950"/>
                <a:gd name="connsiteX37" fmla="*/ 20736 w 293150"/>
                <a:gd name="connsiteY37" fmla="*/ 83391 h 287950"/>
                <a:gd name="connsiteX38" fmla="*/ 31128 w 293150"/>
                <a:gd name="connsiteY38" fmla="*/ 69532 h 287950"/>
                <a:gd name="connsiteX39" fmla="*/ 37719 w 293150"/>
                <a:gd name="connsiteY39" fmla="*/ 63970 h 287950"/>
                <a:gd name="connsiteX40" fmla="*/ 37472 w 293150"/>
                <a:gd name="connsiteY40" fmla="*/ 55331 h 287950"/>
                <a:gd name="connsiteX41" fmla="*/ 31718 w 293150"/>
                <a:gd name="connsiteY41" fmla="*/ 49311 h 287950"/>
                <a:gd name="connsiteX42" fmla="*/ 30175 w 293150"/>
                <a:gd name="connsiteY42" fmla="*/ 38852 h 287950"/>
                <a:gd name="connsiteX43" fmla="*/ 37881 w 293150"/>
                <a:gd name="connsiteY43" fmla="*/ 35490 h 287950"/>
                <a:gd name="connsiteX44" fmla="*/ 39424 w 293150"/>
                <a:gd name="connsiteY44" fmla="*/ 19879 h 287950"/>
                <a:gd name="connsiteX45" fmla="*/ 28813 w 293150"/>
                <a:gd name="connsiteY45" fmla="*/ 4896 h 287950"/>
                <a:gd name="connsiteX46" fmla="*/ 38185 w 293150"/>
                <a:gd name="connsiteY46" fmla="*/ 1714 h 287950"/>
                <a:gd name="connsiteX47" fmla="*/ 67466 w 293150"/>
                <a:gd name="connsiteY47" fmla="*/ 2057 h 28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93150" h="287950">
                  <a:moveTo>
                    <a:pt x="121882" y="0"/>
                  </a:moveTo>
                  <a:lnTo>
                    <a:pt x="126397" y="2915"/>
                  </a:lnTo>
                  <a:lnTo>
                    <a:pt x="223238" y="56998"/>
                  </a:lnTo>
                  <a:lnTo>
                    <a:pt x="225057" y="72409"/>
                  </a:lnTo>
                  <a:lnTo>
                    <a:pt x="263385" y="99003"/>
                  </a:lnTo>
                  <a:lnTo>
                    <a:pt x="251060" y="131836"/>
                  </a:lnTo>
                  <a:lnTo>
                    <a:pt x="252641" y="146952"/>
                  </a:lnTo>
                  <a:lnTo>
                    <a:pt x="269738" y="156686"/>
                  </a:lnTo>
                  <a:lnTo>
                    <a:pt x="270539" y="163639"/>
                  </a:lnTo>
                  <a:lnTo>
                    <a:pt x="263185" y="179794"/>
                  </a:lnTo>
                  <a:lnTo>
                    <a:pt x="264719" y="187938"/>
                  </a:lnTo>
                  <a:lnTo>
                    <a:pt x="262966" y="200739"/>
                  </a:lnTo>
                  <a:lnTo>
                    <a:pt x="272291" y="217570"/>
                  </a:lnTo>
                  <a:lnTo>
                    <a:pt x="283350" y="244107"/>
                  </a:lnTo>
                  <a:lnTo>
                    <a:pt x="293151" y="250003"/>
                  </a:lnTo>
                  <a:lnTo>
                    <a:pt x="271901" y="265652"/>
                  </a:lnTo>
                  <a:lnTo>
                    <a:pt x="242697" y="276149"/>
                  </a:lnTo>
                  <a:lnTo>
                    <a:pt x="226676" y="275711"/>
                  </a:lnTo>
                  <a:lnTo>
                    <a:pt x="217161" y="283826"/>
                  </a:lnTo>
                  <a:lnTo>
                    <a:pt x="198568" y="284521"/>
                  </a:lnTo>
                  <a:lnTo>
                    <a:pt x="191595" y="287950"/>
                  </a:lnTo>
                  <a:lnTo>
                    <a:pt x="159505" y="280321"/>
                  </a:lnTo>
                  <a:lnTo>
                    <a:pt x="139408" y="282502"/>
                  </a:lnTo>
                  <a:lnTo>
                    <a:pt x="131931" y="245764"/>
                  </a:lnTo>
                  <a:lnTo>
                    <a:pt x="122873" y="233201"/>
                  </a:lnTo>
                  <a:lnTo>
                    <a:pt x="117500" y="225762"/>
                  </a:lnTo>
                  <a:lnTo>
                    <a:pt x="91316" y="220751"/>
                  </a:lnTo>
                  <a:lnTo>
                    <a:pt x="76162" y="212674"/>
                  </a:lnTo>
                  <a:lnTo>
                    <a:pt x="59188" y="208159"/>
                  </a:lnTo>
                  <a:lnTo>
                    <a:pt x="48549" y="203663"/>
                  </a:lnTo>
                  <a:lnTo>
                    <a:pt x="37386" y="196834"/>
                  </a:lnTo>
                  <a:lnTo>
                    <a:pt x="22965" y="163106"/>
                  </a:lnTo>
                  <a:lnTo>
                    <a:pt x="7477" y="148142"/>
                  </a:lnTo>
                  <a:lnTo>
                    <a:pt x="2134" y="132655"/>
                  </a:lnTo>
                  <a:lnTo>
                    <a:pt x="4800" y="118796"/>
                  </a:lnTo>
                  <a:lnTo>
                    <a:pt x="0" y="94297"/>
                  </a:lnTo>
                  <a:lnTo>
                    <a:pt x="11039" y="93031"/>
                  </a:lnTo>
                  <a:lnTo>
                    <a:pt x="20736" y="83391"/>
                  </a:lnTo>
                  <a:lnTo>
                    <a:pt x="31128" y="69532"/>
                  </a:lnTo>
                  <a:lnTo>
                    <a:pt x="37719" y="63970"/>
                  </a:lnTo>
                  <a:lnTo>
                    <a:pt x="37472" y="55331"/>
                  </a:lnTo>
                  <a:lnTo>
                    <a:pt x="31718" y="49311"/>
                  </a:lnTo>
                  <a:lnTo>
                    <a:pt x="30175" y="38852"/>
                  </a:lnTo>
                  <a:lnTo>
                    <a:pt x="37881" y="35490"/>
                  </a:lnTo>
                  <a:lnTo>
                    <a:pt x="39424" y="19879"/>
                  </a:lnTo>
                  <a:lnTo>
                    <a:pt x="28813" y="4896"/>
                  </a:lnTo>
                  <a:lnTo>
                    <a:pt x="38185" y="1714"/>
                  </a:lnTo>
                  <a:lnTo>
                    <a:pt x="67466" y="2057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42F8BAF-4143-E443-8A40-1DC126183552}"/>
                </a:ext>
              </a:extLst>
            </p:cNvPr>
            <p:cNvSpPr/>
            <p:nvPr/>
          </p:nvSpPr>
          <p:spPr>
            <a:xfrm>
              <a:off x="8831370" y="3823601"/>
              <a:ext cx="480593" cy="320382"/>
            </a:xfrm>
            <a:custGeom>
              <a:avLst/>
              <a:gdLst>
                <a:gd name="connsiteX0" fmla="*/ 259061 w 480593"/>
                <a:gd name="connsiteY0" fmla="*/ 10153 h 320382"/>
                <a:gd name="connsiteX1" fmla="*/ 269034 w 480593"/>
                <a:gd name="connsiteY1" fmla="*/ 11906 h 320382"/>
                <a:gd name="connsiteX2" fmla="*/ 275787 w 480593"/>
                <a:gd name="connsiteY2" fmla="*/ 2029 h 320382"/>
                <a:gd name="connsiteX3" fmla="*/ 283893 w 480593"/>
                <a:gd name="connsiteY3" fmla="*/ 4210 h 320382"/>
                <a:gd name="connsiteX4" fmla="*/ 311591 w 480593"/>
                <a:gd name="connsiteY4" fmla="*/ 0 h 320382"/>
                <a:gd name="connsiteX5" fmla="*/ 328651 w 480593"/>
                <a:gd name="connsiteY5" fmla="*/ 24527 h 320382"/>
                <a:gd name="connsiteX6" fmla="*/ 321983 w 480593"/>
                <a:gd name="connsiteY6" fmla="*/ 33223 h 320382"/>
                <a:gd name="connsiteX7" fmla="*/ 324193 w 480593"/>
                <a:gd name="connsiteY7" fmla="*/ 46482 h 320382"/>
                <a:gd name="connsiteX8" fmla="*/ 345491 w 480593"/>
                <a:gd name="connsiteY8" fmla="*/ 48539 h 320382"/>
                <a:gd name="connsiteX9" fmla="*/ 354988 w 480593"/>
                <a:gd name="connsiteY9" fmla="*/ 66894 h 320382"/>
                <a:gd name="connsiteX10" fmla="*/ 354406 w 480593"/>
                <a:gd name="connsiteY10" fmla="*/ 75162 h 320382"/>
                <a:gd name="connsiteX11" fmla="*/ 388325 w 480593"/>
                <a:gd name="connsiteY11" fmla="*/ 89849 h 320382"/>
                <a:gd name="connsiteX12" fmla="*/ 408823 w 480593"/>
                <a:gd name="connsiteY12" fmla="*/ 83248 h 320382"/>
                <a:gd name="connsiteX13" fmla="*/ 425301 w 480593"/>
                <a:gd name="connsiteY13" fmla="*/ 102708 h 320382"/>
                <a:gd name="connsiteX14" fmla="*/ 440913 w 480593"/>
                <a:gd name="connsiteY14" fmla="*/ 102270 h 320382"/>
                <a:gd name="connsiteX15" fmla="*/ 480279 w 480593"/>
                <a:gd name="connsiteY15" fmla="*/ 115681 h 320382"/>
                <a:gd name="connsiteX16" fmla="*/ 480593 w 480593"/>
                <a:gd name="connsiteY16" fmla="*/ 127711 h 320382"/>
                <a:gd name="connsiteX17" fmla="*/ 469745 w 480593"/>
                <a:gd name="connsiteY17" fmla="*/ 148980 h 320382"/>
                <a:gd name="connsiteX18" fmla="*/ 475641 w 480593"/>
                <a:gd name="connsiteY18" fmla="*/ 171145 h 320382"/>
                <a:gd name="connsiteX19" fmla="*/ 471440 w 480593"/>
                <a:gd name="connsiteY19" fmla="*/ 184432 h 320382"/>
                <a:gd name="connsiteX20" fmla="*/ 445599 w 480593"/>
                <a:gd name="connsiteY20" fmla="*/ 187347 h 320382"/>
                <a:gd name="connsiteX21" fmla="*/ 431835 w 480593"/>
                <a:gd name="connsiteY21" fmla="*/ 198387 h 320382"/>
                <a:gd name="connsiteX22" fmla="*/ 430988 w 480593"/>
                <a:gd name="connsiteY22" fmla="*/ 215837 h 320382"/>
                <a:gd name="connsiteX23" fmla="*/ 409670 w 480593"/>
                <a:gd name="connsiteY23" fmla="*/ 218960 h 320382"/>
                <a:gd name="connsiteX24" fmla="*/ 391897 w 480593"/>
                <a:gd name="connsiteY24" fmla="*/ 231553 h 320382"/>
                <a:gd name="connsiteX25" fmla="*/ 366894 w 480593"/>
                <a:gd name="connsiteY25" fmla="*/ 233601 h 320382"/>
                <a:gd name="connsiteX26" fmla="*/ 343891 w 480593"/>
                <a:gd name="connsiteY26" fmla="*/ 248012 h 320382"/>
                <a:gd name="connsiteX27" fmla="*/ 331280 w 480593"/>
                <a:gd name="connsiteY27" fmla="*/ 257823 h 320382"/>
                <a:gd name="connsiteX28" fmla="*/ 345453 w 480593"/>
                <a:gd name="connsiteY28" fmla="*/ 271824 h 320382"/>
                <a:gd name="connsiteX29" fmla="*/ 358521 w 480593"/>
                <a:gd name="connsiteY29" fmla="*/ 280997 h 320382"/>
                <a:gd name="connsiteX30" fmla="*/ 385763 w 480593"/>
                <a:gd name="connsiteY30" fmla="*/ 278711 h 320382"/>
                <a:gd name="connsiteX31" fmla="*/ 380543 w 480593"/>
                <a:gd name="connsiteY31" fmla="*/ 292217 h 320382"/>
                <a:gd name="connsiteX32" fmla="*/ 351311 w 480593"/>
                <a:gd name="connsiteY32" fmla="*/ 298742 h 320382"/>
                <a:gd name="connsiteX33" fmla="*/ 315049 w 480593"/>
                <a:gd name="connsiteY33" fmla="*/ 320383 h 320382"/>
                <a:gd name="connsiteX34" fmla="*/ 300200 w 480593"/>
                <a:gd name="connsiteY34" fmla="*/ 312801 h 320382"/>
                <a:gd name="connsiteX35" fmla="*/ 306086 w 480593"/>
                <a:gd name="connsiteY35" fmla="*/ 295170 h 320382"/>
                <a:gd name="connsiteX36" fmla="*/ 276911 w 480593"/>
                <a:gd name="connsiteY36" fmla="*/ 284121 h 320382"/>
                <a:gd name="connsiteX37" fmla="*/ 281626 w 480593"/>
                <a:gd name="connsiteY37" fmla="*/ 276853 h 320382"/>
                <a:gd name="connsiteX38" fmla="*/ 311754 w 480593"/>
                <a:gd name="connsiteY38" fmla="*/ 261271 h 320382"/>
                <a:gd name="connsiteX39" fmla="*/ 308010 w 480593"/>
                <a:gd name="connsiteY39" fmla="*/ 253498 h 320382"/>
                <a:gd name="connsiteX40" fmla="*/ 303705 w 480593"/>
                <a:gd name="connsiteY40" fmla="*/ 257413 h 320382"/>
                <a:gd name="connsiteX41" fmla="*/ 299457 w 480593"/>
                <a:gd name="connsiteY41" fmla="*/ 255413 h 320382"/>
                <a:gd name="connsiteX42" fmla="*/ 257946 w 480593"/>
                <a:gd name="connsiteY42" fmla="*/ 245688 h 320382"/>
                <a:gd name="connsiteX43" fmla="*/ 256108 w 480593"/>
                <a:gd name="connsiteY43" fmla="*/ 231267 h 320382"/>
                <a:gd name="connsiteX44" fmla="*/ 231363 w 480593"/>
                <a:gd name="connsiteY44" fmla="*/ 236039 h 320382"/>
                <a:gd name="connsiteX45" fmla="*/ 221447 w 480593"/>
                <a:gd name="connsiteY45" fmla="*/ 257261 h 320382"/>
                <a:gd name="connsiteX46" fmla="*/ 200768 w 480593"/>
                <a:gd name="connsiteY46" fmla="*/ 285417 h 320382"/>
                <a:gd name="connsiteX47" fmla="*/ 188652 w 480593"/>
                <a:gd name="connsiteY47" fmla="*/ 278911 h 320382"/>
                <a:gd name="connsiteX48" fmla="*/ 176108 w 480593"/>
                <a:gd name="connsiteY48" fmla="*/ 285007 h 320382"/>
                <a:gd name="connsiteX49" fmla="*/ 164192 w 480593"/>
                <a:gd name="connsiteY49" fmla="*/ 278025 h 320382"/>
                <a:gd name="connsiteX50" fmla="*/ 170917 w 480593"/>
                <a:gd name="connsiteY50" fmla="*/ 273901 h 320382"/>
                <a:gd name="connsiteX51" fmla="*/ 175575 w 480593"/>
                <a:gd name="connsiteY51" fmla="*/ 260804 h 320382"/>
                <a:gd name="connsiteX52" fmla="*/ 182890 w 480593"/>
                <a:gd name="connsiteY52" fmla="*/ 248555 h 320382"/>
                <a:gd name="connsiteX53" fmla="*/ 181004 w 480593"/>
                <a:gd name="connsiteY53" fmla="*/ 241659 h 320382"/>
                <a:gd name="connsiteX54" fmla="*/ 186586 w 480593"/>
                <a:gd name="connsiteY54" fmla="*/ 238573 h 320382"/>
                <a:gd name="connsiteX55" fmla="*/ 189215 w 480593"/>
                <a:gd name="connsiteY55" fmla="*/ 243916 h 320382"/>
                <a:gd name="connsiteX56" fmla="*/ 204950 w 480593"/>
                <a:gd name="connsiteY56" fmla="*/ 245050 h 320382"/>
                <a:gd name="connsiteX57" fmla="*/ 212027 w 480593"/>
                <a:gd name="connsiteY57" fmla="*/ 242192 h 320382"/>
                <a:gd name="connsiteX58" fmla="*/ 207045 w 480593"/>
                <a:gd name="connsiteY58" fmla="*/ 238277 h 320382"/>
                <a:gd name="connsiteX59" fmla="*/ 208931 w 480593"/>
                <a:gd name="connsiteY59" fmla="*/ 232496 h 320382"/>
                <a:gd name="connsiteX60" fmla="*/ 199606 w 480593"/>
                <a:gd name="connsiteY60" fmla="*/ 222609 h 320382"/>
                <a:gd name="connsiteX61" fmla="*/ 195749 w 480593"/>
                <a:gd name="connsiteY61" fmla="*/ 206254 h 320382"/>
                <a:gd name="connsiteX62" fmla="*/ 186024 w 480593"/>
                <a:gd name="connsiteY62" fmla="*/ 199815 h 320382"/>
                <a:gd name="connsiteX63" fmla="*/ 187938 w 480593"/>
                <a:gd name="connsiteY63" fmla="*/ 186414 h 320382"/>
                <a:gd name="connsiteX64" fmla="*/ 175870 w 480593"/>
                <a:gd name="connsiteY64" fmla="*/ 175708 h 320382"/>
                <a:gd name="connsiteX65" fmla="*/ 164888 w 480593"/>
                <a:gd name="connsiteY65" fmla="*/ 174212 h 320382"/>
                <a:gd name="connsiteX66" fmla="*/ 145199 w 480593"/>
                <a:gd name="connsiteY66" fmla="*/ 161744 h 320382"/>
                <a:gd name="connsiteX67" fmla="*/ 127454 w 480593"/>
                <a:gd name="connsiteY67" fmla="*/ 165716 h 320382"/>
                <a:gd name="connsiteX68" fmla="*/ 121082 w 480593"/>
                <a:gd name="connsiteY68" fmla="*/ 171612 h 320382"/>
                <a:gd name="connsiteX69" fmla="*/ 109814 w 480593"/>
                <a:gd name="connsiteY69" fmla="*/ 171602 h 320382"/>
                <a:gd name="connsiteX70" fmla="*/ 103089 w 480593"/>
                <a:gd name="connsiteY70" fmla="*/ 180927 h 320382"/>
                <a:gd name="connsiteX71" fmla="*/ 83382 w 480593"/>
                <a:gd name="connsiteY71" fmla="*/ 184747 h 320382"/>
                <a:gd name="connsiteX72" fmla="*/ 74266 w 480593"/>
                <a:gd name="connsiteY72" fmla="*/ 190833 h 320382"/>
                <a:gd name="connsiteX73" fmla="*/ 61865 w 480593"/>
                <a:gd name="connsiteY73" fmla="*/ 181137 h 320382"/>
                <a:gd name="connsiteX74" fmla="*/ 44739 w 480593"/>
                <a:gd name="connsiteY74" fmla="*/ 180994 h 320382"/>
                <a:gd name="connsiteX75" fmla="*/ 28223 w 480593"/>
                <a:gd name="connsiteY75" fmla="*/ 176574 h 320382"/>
                <a:gd name="connsiteX76" fmla="*/ 16688 w 480593"/>
                <a:gd name="connsiteY76" fmla="*/ 185099 h 320382"/>
                <a:gd name="connsiteX77" fmla="*/ 14821 w 480593"/>
                <a:gd name="connsiteY77" fmla="*/ 174431 h 320382"/>
                <a:gd name="connsiteX78" fmla="*/ 0 w 480593"/>
                <a:gd name="connsiteY78" fmla="*/ 163544 h 320382"/>
                <a:gd name="connsiteX79" fmla="*/ 5210 w 480593"/>
                <a:gd name="connsiteY79" fmla="*/ 147304 h 320382"/>
                <a:gd name="connsiteX80" fmla="*/ 12611 w 480593"/>
                <a:gd name="connsiteY80" fmla="*/ 136750 h 320382"/>
                <a:gd name="connsiteX81" fmla="*/ 18450 w 480593"/>
                <a:gd name="connsiteY81" fmla="*/ 139112 h 320382"/>
                <a:gd name="connsiteX82" fmla="*/ 11564 w 480593"/>
                <a:gd name="connsiteY82" fmla="*/ 120777 h 320382"/>
                <a:gd name="connsiteX83" fmla="*/ 35814 w 480593"/>
                <a:gd name="connsiteY83" fmla="*/ 86401 h 320382"/>
                <a:gd name="connsiteX84" fmla="*/ 49063 w 480593"/>
                <a:gd name="connsiteY84" fmla="*/ 81534 h 320382"/>
                <a:gd name="connsiteX85" fmla="*/ 51921 w 480593"/>
                <a:gd name="connsiteY85" fmla="*/ 69770 h 320382"/>
                <a:gd name="connsiteX86" fmla="*/ 38491 w 480593"/>
                <a:gd name="connsiteY86" fmla="*/ 32709 h 320382"/>
                <a:gd name="connsiteX87" fmla="*/ 51264 w 480593"/>
                <a:gd name="connsiteY87" fmla="*/ 31042 h 320382"/>
                <a:gd name="connsiteX88" fmla="*/ 65894 w 480593"/>
                <a:gd name="connsiteY88" fmla="*/ 19374 h 320382"/>
                <a:gd name="connsiteX89" fmla="*/ 86592 w 480593"/>
                <a:gd name="connsiteY89" fmla="*/ 18412 h 320382"/>
                <a:gd name="connsiteX90" fmla="*/ 113567 w 480593"/>
                <a:gd name="connsiteY90" fmla="*/ 21793 h 320382"/>
                <a:gd name="connsiteX91" fmla="*/ 143370 w 480593"/>
                <a:gd name="connsiteY91" fmla="*/ 32118 h 320382"/>
                <a:gd name="connsiteX92" fmla="*/ 164402 w 480593"/>
                <a:gd name="connsiteY92" fmla="*/ 32976 h 320382"/>
                <a:gd name="connsiteX93" fmla="*/ 174450 w 480593"/>
                <a:gd name="connsiteY93" fmla="*/ 39157 h 320382"/>
                <a:gd name="connsiteX94" fmla="*/ 184461 w 480593"/>
                <a:gd name="connsiteY94" fmla="*/ 31699 h 320382"/>
                <a:gd name="connsiteX95" fmla="*/ 191462 w 480593"/>
                <a:gd name="connsiteY95" fmla="*/ 41700 h 320382"/>
                <a:gd name="connsiteX96" fmla="*/ 215570 w 480593"/>
                <a:gd name="connsiteY96" fmla="*/ 39653 h 320382"/>
                <a:gd name="connsiteX97" fmla="*/ 226190 w 480593"/>
                <a:gd name="connsiteY97" fmla="*/ 43777 h 320382"/>
                <a:gd name="connsiteX98" fmla="*/ 227905 w 480593"/>
                <a:gd name="connsiteY98" fmla="*/ 22203 h 320382"/>
                <a:gd name="connsiteX99" fmla="*/ 236134 w 480593"/>
                <a:gd name="connsiteY99" fmla="*/ 12725 h 32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80593" h="320382">
                  <a:moveTo>
                    <a:pt x="259061" y="10153"/>
                  </a:moveTo>
                  <a:lnTo>
                    <a:pt x="269034" y="11906"/>
                  </a:lnTo>
                  <a:lnTo>
                    <a:pt x="275787" y="2029"/>
                  </a:lnTo>
                  <a:lnTo>
                    <a:pt x="283893" y="4210"/>
                  </a:lnTo>
                  <a:lnTo>
                    <a:pt x="311591" y="0"/>
                  </a:lnTo>
                  <a:lnTo>
                    <a:pt x="328651" y="24527"/>
                  </a:lnTo>
                  <a:lnTo>
                    <a:pt x="321983" y="33223"/>
                  </a:lnTo>
                  <a:lnTo>
                    <a:pt x="324193" y="46482"/>
                  </a:lnTo>
                  <a:lnTo>
                    <a:pt x="345491" y="48539"/>
                  </a:lnTo>
                  <a:lnTo>
                    <a:pt x="354988" y="66894"/>
                  </a:lnTo>
                  <a:lnTo>
                    <a:pt x="354406" y="75162"/>
                  </a:lnTo>
                  <a:lnTo>
                    <a:pt x="388325" y="89849"/>
                  </a:lnTo>
                  <a:lnTo>
                    <a:pt x="408823" y="83248"/>
                  </a:lnTo>
                  <a:lnTo>
                    <a:pt x="425301" y="102708"/>
                  </a:lnTo>
                  <a:lnTo>
                    <a:pt x="440913" y="102270"/>
                  </a:lnTo>
                  <a:lnTo>
                    <a:pt x="480279" y="115681"/>
                  </a:lnTo>
                  <a:lnTo>
                    <a:pt x="480593" y="127711"/>
                  </a:lnTo>
                  <a:lnTo>
                    <a:pt x="469745" y="148980"/>
                  </a:lnTo>
                  <a:lnTo>
                    <a:pt x="475641" y="171145"/>
                  </a:lnTo>
                  <a:lnTo>
                    <a:pt x="471440" y="184432"/>
                  </a:lnTo>
                  <a:lnTo>
                    <a:pt x="445599" y="187347"/>
                  </a:lnTo>
                  <a:lnTo>
                    <a:pt x="431835" y="198387"/>
                  </a:lnTo>
                  <a:lnTo>
                    <a:pt x="430988" y="215837"/>
                  </a:lnTo>
                  <a:lnTo>
                    <a:pt x="409670" y="218960"/>
                  </a:lnTo>
                  <a:lnTo>
                    <a:pt x="391897" y="231553"/>
                  </a:lnTo>
                  <a:lnTo>
                    <a:pt x="366894" y="233601"/>
                  </a:lnTo>
                  <a:lnTo>
                    <a:pt x="343891" y="248012"/>
                  </a:lnTo>
                  <a:lnTo>
                    <a:pt x="331280" y="257823"/>
                  </a:lnTo>
                  <a:lnTo>
                    <a:pt x="345453" y="271824"/>
                  </a:lnTo>
                  <a:lnTo>
                    <a:pt x="358521" y="280997"/>
                  </a:lnTo>
                  <a:lnTo>
                    <a:pt x="385763" y="278711"/>
                  </a:lnTo>
                  <a:lnTo>
                    <a:pt x="380543" y="292217"/>
                  </a:lnTo>
                  <a:lnTo>
                    <a:pt x="351311" y="298742"/>
                  </a:lnTo>
                  <a:lnTo>
                    <a:pt x="315049" y="320383"/>
                  </a:lnTo>
                  <a:lnTo>
                    <a:pt x="300200" y="312801"/>
                  </a:lnTo>
                  <a:lnTo>
                    <a:pt x="306086" y="295170"/>
                  </a:lnTo>
                  <a:lnTo>
                    <a:pt x="276911" y="284121"/>
                  </a:lnTo>
                  <a:lnTo>
                    <a:pt x="281626" y="276853"/>
                  </a:lnTo>
                  <a:lnTo>
                    <a:pt x="311754" y="261271"/>
                  </a:lnTo>
                  <a:lnTo>
                    <a:pt x="308010" y="253498"/>
                  </a:lnTo>
                  <a:lnTo>
                    <a:pt x="303705" y="257413"/>
                  </a:lnTo>
                  <a:lnTo>
                    <a:pt x="299457" y="255413"/>
                  </a:lnTo>
                  <a:lnTo>
                    <a:pt x="257946" y="245688"/>
                  </a:lnTo>
                  <a:lnTo>
                    <a:pt x="256108" y="231267"/>
                  </a:lnTo>
                  <a:lnTo>
                    <a:pt x="231363" y="236039"/>
                  </a:lnTo>
                  <a:lnTo>
                    <a:pt x="221447" y="257261"/>
                  </a:lnTo>
                  <a:lnTo>
                    <a:pt x="200768" y="285417"/>
                  </a:lnTo>
                  <a:lnTo>
                    <a:pt x="188652" y="278911"/>
                  </a:lnTo>
                  <a:lnTo>
                    <a:pt x="176108" y="285007"/>
                  </a:lnTo>
                  <a:lnTo>
                    <a:pt x="164192" y="278025"/>
                  </a:lnTo>
                  <a:lnTo>
                    <a:pt x="170917" y="273901"/>
                  </a:lnTo>
                  <a:lnTo>
                    <a:pt x="175575" y="260804"/>
                  </a:lnTo>
                  <a:lnTo>
                    <a:pt x="182890" y="248555"/>
                  </a:lnTo>
                  <a:lnTo>
                    <a:pt x="181004" y="241659"/>
                  </a:lnTo>
                  <a:lnTo>
                    <a:pt x="186586" y="238573"/>
                  </a:lnTo>
                  <a:lnTo>
                    <a:pt x="189215" y="243916"/>
                  </a:lnTo>
                  <a:lnTo>
                    <a:pt x="204950" y="245050"/>
                  </a:lnTo>
                  <a:lnTo>
                    <a:pt x="212027" y="242192"/>
                  </a:lnTo>
                  <a:lnTo>
                    <a:pt x="207045" y="238277"/>
                  </a:lnTo>
                  <a:lnTo>
                    <a:pt x="208931" y="232496"/>
                  </a:lnTo>
                  <a:lnTo>
                    <a:pt x="199606" y="222609"/>
                  </a:lnTo>
                  <a:lnTo>
                    <a:pt x="195749" y="206254"/>
                  </a:lnTo>
                  <a:lnTo>
                    <a:pt x="186024" y="199815"/>
                  </a:lnTo>
                  <a:lnTo>
                    <a:pt x="187938" y="186414"/>
                  </a:lnTo>
                  <a:lnTo>
                    <a:pt x="175870" y="175708"/>
                  </a:lnTo>
                  <a:lnTo>
                    <a:pt x="164888" y="174212"/>
                  </a:lnTo>
                  <a:lnTo>
                    <a:pt x="145199" y="161744"/>
                  </a:lnTo>
                  <a:lnTo>
                    <a:pt x="127454" y="165716"/>
                  </a:lnTo>
                  <a:lnTo>
                    <a:pt x="121082" y="171612"/>
                  </a:lnTo>
                  <a:lnTo>
                    <a:pt x="109814" y="171602"/>
                  </a:lnTo>
                  <a:lnTo>
                    <a:pt x="103089" y="180927"/>
                  </a:lnTo>
                  <a:lnTo>
                    <a:pt x="83382" y="184747"/>
                  </a:lnTo>
                  <a:lnTo>
                    <a:pt x="74266" y="190833"/>
                  </a:lnTo>
                  <a:lnTo>
                    <a:pt x="61865" y="181137"/>
                  </a:lnTo>
                  <a:lnTo>
                    <a:pt x="44739" y="180994"/>
                  </a:lnTo>
                  <a:lnTo>
                    <a:pt x="28223" y="176574"/>
                  </a:lnTo>
                  <a:lnTo>
                    <a:pt x="16688" y="185099"/>
                  </a:lnTo>
                  <a:lnTo>
                    <a:pt x="14821" y="174431"/>
                  </a:lnTo>
                  <a:lnTo>
                    <a:pt x="0" y="163544"/>
                  </a:lnTo>
                  <a:lnTo>
                    <a:pt x="5210" y="147304"/>
                  </a:lnTo>
                  <a:lnTo>
                    <a:pt x="12611" y="136750"/>
                  </a:lnTo>
                  <a:lnTo>
                    <a:pt x="18450" y="139112"/>
                  </a:lnTo>
                  <a:lnTo>
                    <a:pt x="11564" y="120777"/>
                  </a:lnTo>
                  <a:lnTo>
                    <a:pt x="35814" y="86401"/>
                  </a:lnTo>
                  <a:lnTo>
                    <a:pt x="49063" y="81534"/>
                  </a:lnTo>
                  <a:lnTo>
                    <a:pt x="51921" y="69770"/>
                  </a:lnTo>
                  <a:lnTo>
                    <a:pt x="38491" y="32709"/>
                  </a:lnTo>
                  <a:lnTo>
                    <a:pt x="51264" y="31042"/>
                  </a:lnTo>
                  <a:lnTo>
                    <a:pt x="65894" y="19374"/>
                  </a:lnTo>
                  <a:lnTo>
                    <a:pt x="86592" y="18412"/>
                  </a:lnTo>
                  <a:lnTo>
                    <a:pt x="113567" y="21793"/>
                  </a:lnTo>
                  <a:lnTo>
                    <a:pt x="143370" y="32118"/>
                  </a:lnTo>
                  <a:lnTo>
                    <a:pt x="164402" y="32976"/>
                  </a:lnTo>
                  <a:lnTo>
                    <a:pt x="174450" y="39157"/>
                  </a:lnTo>
                  <a:lnTo>
                    <a:pt x="184461" y="31699"/>
                  </a:lnTo>
                  <a:lnTo>
                    <a:pt x="191462" y="41700"/>
                  </a:lnTo>
                  <a:lnTo>
                    <a:pt x="215570" y="39653"/>
                  </a:lnTo>
                  <a:lnTo>
                    <a:pt x="226190" y="43777"/>
                  </a:lnTo>
                  <a:lnTo>
                    <a:pt x="227905" y="22203"/>
                  </a:lnTo>
                  <a:lnTo>
                    <a:pt x="236134" y="12725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C856785F-F059-D04D-A685-587BB532603F}"/>
                </a:ext>
              </a:extLst>
            </p:cNvPr>
            <p:cNvSpPr/>
            <p:nvPr/>
          </p:nvSpPr>
          <p:spPr>
            <a:xfrm>
              <a:off x="9031500" y="5348649"/>
              <a:ext cx="145732" cy="151133"/>
            </a:xfrm>
            <a:custGeom>
              <a:avLst/>
              <a:gdLst>
                <a:gd name="connsiteX0" fmla="*/ 61074 w 145732"/>
                <a:gd name="connsiteY0" fmla="*/ 140103 h 151133"/>
                <a:gd name="connsiteX1" fmla="*/ 31794 w 145732"/>
                <a:gd name="connsiteY1" fmla="*/ 139760 h 151133"/>
                <a:gd name="connsiteX2" fmla="*/ 22422 w 145732"/>
                <a:gd name="connsiteY2" fmla="*/ 142942 h 151133"/>
                <a:gd name="connsiteX3" fmla="*/ 6467 w 145732"/>
                <a:gd name="connsiteY3" fmla="*/ 151133 h 151133"/>
                <a:gd name="connsiteX4" fmla="*/ 0 w 145732"/>
                <a:gd name="connsiteY4" fmla="*/ 148428 h 151133"/>
                <a:gd name="connsiteX5" fmla="*/ 228 w 145732"/>
                <a:gd name="connsiteY5" fmla="*/ 128426 h 151133"/>
                <a:gd name="connsiteX6" fmla="*/ 6410 w 145732"/>
                <a:gd name="connsiteY6" fmla="*/ 118291 h 151133"/>
                <a:gd name="connsiteX7" fmla="*/ 7925 w 145732"/>
                <a:gd name="connsiteY7" fmla="*/ 96993 h 151133"/>
                <a:gd name="connsiteX8" fmla="*/ 13535 w 145732"/>
                <a:gd name="connsiteY8" fmla="*/ 84658 h 151133"/>
                <a:gd name="connsiteX9" fmla="*/ 23746 w 145732"/>
                <a:gd name="connsiteY9" fmla="*/ 70828 h 151133"/>
                <a:gd name="connsiteX10" fmla="*/ 34004 w 145732"/>
                <a:gd name="connsiteY10" fmla="*/ 63770 h 151133"/>
                <a:gd name="connsiteX11" fmla="*/ 42596 w 145732"/>
                <a:gd name="connsiteY11" fmla="*/ 54350 h 151133"/>
                <a:gd name="connsiteX12" fmla="*/ 31889 w 145732"/>
                <a:gd name="connsiteY12" fmla="*/ 50759 h 151133"/>
                <a:gd name="connsiteX13" fmla="*/ 33508 w 145732"/>
                <a:gd name="connsiteY13" fmla="*/ 19688 h 151133"/>
                <a:gd name="connsiteX14" fmla="*/ 44501 w 145732"/>
                <a:gd name="connsiteY14" fmla="*/ 12449 h 151133"/>
                <a:gd name="connsiteX15" fmla="*/ 61483 w 145732"/>
                <a:gd name="connsiteY15" fmla="*/ 18393 h 151133"/>
                <a:gd name="connsiteX16" fmla="*/ 82982 w 145732"/>
                <a:gd name="connsiteY16" fmla="*/ 12164 h 151133"/>
                <a:gd name="connsiteX17" fmla="*/ 101775 w 145732"/>
                <a:gd name="connsiteY17" fmla="*/ 12230 h 151133"/>
                <a:gd name="connsiteX18" fmla="*/ 118196 w 145732"/>
                <a:gd name="connsiteY18" fmla="*/ 0 h 151133"/>
                <a:gd name="connsiteX19" fmla="*/ 130854 w 145732"/>
                <a:gd name="connsiteY19" fmla="*/ 18460 h 151133"/>
                <a:gd name="connsiteX20" fmla="*/ 133978 w 145732"/>
                <a:gd name="connsiteY20" fmla="*/ 31795 h 151133"/>
                <a:gd name="connsiteX21" fmla="*/ 145732 w 145732"/>
                <a:gd name="connsiteY21" fmla="*/ 62274 h 151133"/>
                <a:gd name="connsiteX22" fmla="*/ 136007 w 145732"/>
                <a:gd name="connsiteY22" fmla="*/ 81620 h 151133"/>
                <a:gd name="connsiteX23" fmla="*/ 122872 w 145732"/>
                <a:gd name="connsiteY23" fmla="*/ 99184 h 151133"/>
                <a:gd name="connsiteX24" fmla="*/ 115224 w 145732"/>
                <a:gd name="connsiteY24" fmla="*/ 109928 h 151133"/>
                <a:gd name="connsiteX25" fmla="*/ 115491 w 145732"/>
                <a:gd name="connsiteY25" fmla="*/ 138046 h 15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5732" h="151133">
                  <a:moveTo>
                    <a:pt x="61074" y="140103"/>
                  </a:moveTo>
                  <a:lnTo>
                    <a:pt x="31794" y="139760"/>
                  </a:lnTo>
                  <a:lnTo>
                    <a:pt x="22422" y="142942"/>
                  </a:lnTo>
                  <a:lnTo>
                    <a:pt x="6467" y="151133"/>
                  </a:lnTo>
                  <a:lnTo>
                    <a:pt x="0" y="148428"/>
                  </a:lnTo>
                  <a:lnTo>
                    <a:pt x="228" y="128426"/>
                  </a:lnTo>
                  <a:lnTo>
                    <a:pt x="6410" y="118291"/>
                  </a:lnTo>
                  <a:lnTo>
                    <a:pt x="7925" y="96993"/>
                  </a:lnTo>
                  <a:lnTo>
                    <a:pt x="13535" y="84658"/>
                  </a:lnTo>
                  <a:lnTo>
                    <a:pt x="23746" y="70828"/>
                  </a:lnTo>
                  <a:lnTo>
                    <a:pt x="34004" y="63770"/>
                  </a:lnTo>
                  <a:lnTo>
                    <a:pt x="42596" y="54350"/>
                  </a:lnTo>
                  <a:lnTo>
                    <a:pt x="31889" y="50759"/>
                  </a:lnTo>
                  <a:lnTo>
                    <a:pt x="33508" y="19688"/>
                  </a:lnTo>
                  <a:lnTo>
                    <a:pt x="44501" y="12449"/>
                  </a:lnTo>
                  <a:lnTo>
                    <a:pt x="61483" y="18393"/>
                  </a:lnTo>
                  <a:lnTo>
                    <a:pt x="82982" y="12164"/>
                  </a:lnTo>
                  <a:lnTo>
                    <a:pt x="101775" y="12230"/>
                  </a:lnTo>
                  <a:lnTo>
                    <a:pt x="118196" y="0"/>
                  </a:lnTo>
                  <a:lnTo>
                    <a:pt x="130854" y="18460"/>
                  </a:lnTo>
                  <a:lnTo>
                    <a:pt x="133978" y="31795"/>
                  </a:lnTo>
                  <a:lnTo>
                    <a:pt x="145732" y="62274"/>
                  </a:lnTo>
                  <a:lnTo>
                    <a:pt x="136007" y="81620"/>
                  </a:lnTo>
                  <a:lnTo>
                    <a:pt x="122872" y="99184"/>
                  </a:lnTo>
                  <a:lnTo>
                    <a:pt x="115224" y="109928"/>
                  </a:lnTo>
                  <a:lnTo>
                    <a:pt x="115491" y="13804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8F03B141-303F-CF48-92D8-C63F8197AE0F}"/>
                </a:ext>
              </a:extLst>
            </p:cNvPr>
            <p:cNvSpPr/>
            <p:nvPr/>
          </p:nvSpPr>
          <p:spPr>
            <a:xfrm>
              <a:off x="3714750" y="2706052"/>
              <a:ext cx="2738294" cy="2244147"/>
            </a:xfrm>
            <a:custGeom>
              <a:avLst/>
              <a:gdLst>
                <a:gd name="connsiteX0" fmla="*/ 1040597 w 2738294"/>
                <a:gd name="connsiteY0" fmla="*/ 1006792 h 2244147"/>
                <a:gd name="connsiteX1" fmla="*/ 1040597 w 2738294"/>
                <a:gd name="connsiteY1" fmla="*/ 1006792 h 2244147"/>
                <a:gd name="connsiteX2" fmla="*/ 1025909 w 2738294"/>
                <a:gd name="connsiteY2" fmla="*/ 989324 h 2244147"/>
                <a:gd name="connsiteX3" fmla="*/ 1002373 w 2738294"/>
                <a:gd name="connsiteY3" fmla="*/ 974379 h 2244147"/>
                <a:gd name="connsiteX4" fmla="*/ 994820 w 2738294"/>
                <a:gd name="connsiteY4" fmla="*/ 932888 h 2244147"/>
                <a:gd name="connsiteX5" fmla="*/ 960387 w 2738294"/>
                <a:gd name="connsiteY5" fmla="*/ 893540 h 2244147"/>
                <a:gd name="connsiteX6" fmla="*/ 945994 w 2738294"/>
                <a:gd name="connsiteY6" fmla="*/ 846506 h 2244147"/>
                <a:gd name="connsiteX7" fmla="*/ 920353 w 2738294"/>
                <a:gd name="connsiteY7" fmla="*/ 843239 h 2244147"/>
                <a:gd name="connsiteX8" fmla="*/ 877891 w 2738294"/>
                <a:gd name="connsiteY8" fmla="*/ 842000 h 2244147"/>
                <a:gd name="connsiteX9" fmla="*/ 846592 w 2738294"/>
                <a:gd name="connsiteY9" fmla="*/ 827379 h 2244147"/>
                <a:gd name="connsiteX10" fmla="*/ 791375 w 2738294"/>
                <a:gd name="connsiteY10" fmla="*/ 773630 h 2244147"/>
                <a:gd name="connsiteX11" fmla="*/ 765801 w 2738294"/>
                <a:gd name="connsiteY11" fmla="*/ 763629 h 2244147"/>
                <a:gd name="connsiteX12" fmla="*/ 719080 w 2738294"/>
                <a:gd name="connsiteY12" fmla="*/ 744645 h 2244147"/>
                <a:gd name="connsiteX13" fmla="*/ 682104 w 2738294"/>
                <a:gd name="connsiteY13" fmla="*/ 749198 h 2244147"/>
                <a:gd name="connsiteX14" fmla="*/ 629583 w 2738294"/>
                <a:gd name="connsiteY14" fmla="*/ 724529 h 2244147"/>
                <a:gd name="connsiteX15" fmla="*/ 597837 w 2738294"/>
                <a:gd name="connsiteY15" fmla="*/ 701335 h 2244147"/>
                <a:gd name="connsiteX16" fmla="*/ 568195 w 2738294"/>
                <a:gd name="connsiteY16" fmla="*/ 712889 h 2244147"/>
                <a:gd name="connsiteX17" fmla="*/ 573700 w 2738294"/>
                <a:gd name="connsiteY17" fmla="*/ 750303 h 2244147"/>
                <a:gd name="connsiteX18" fmla="*/ 558937 w 2738294"/>
                <a:gd name="connsiteY18" fmla="*/ 753713 h 2244147"/>
                <a:gd name="connsiteX19" fmla="*/ 528037 w 2738294"/>
                <a:gd name="connsiteY19" fmla="*/ 764772 h 2244147"/>
                <a:gd name="connsiteX20" fmla="*/ 504530 w 2738294"/>
                <a:gd name="connsiteY20" fmla="*/ 782517 h 2244147"/>
                <a:gd name="connsiteX21" fmla="*/ 474936 w 2738294"/>
                <a:gd name="connsiteY21" fmla="*/ 793594 h 2244147"/>
                <a:gd name="connsiteX22" fmla="*/ 471116 w 2738294"/>
                <a:gd name="connsiteY22" fmla="*/ 762686 h 2244147"/>
                <a:gd name="connsiteX23" fmla="*/ 483127 w 2738294"/>
                <a:gd name="connsiteY23" fmla="*/ 710003 h 2244147"/>
                <a:gd name="connsiteX24" fmla="*/ 511502 w 2738294"/>
                <a:gd name="connsiteY24" fmla="*/ 693134 h 2244147"/>
                <a:gd name="connsiteX25" fmla="*/ 504177 w 2738294"/>
                <a:gd name="connsiteY25" fmla="*/ 679266 h 2244147"/>
                <a:gd name="connsiteX26" fmla="*/ 470135 w 2738294"/>
                <a:gd name="connsiteY26" fmla="*/ 709917 h 2244147"/>
                <a:gd name="connsiteX27" fmla="*/ 451904 w 2738294"/>
                <a:gd name="connsiteY27" fmla="*/ 745836 h 2244147"/>
                <a:gd name="connsiteX28" fmla="*/ 413423 w 2738294"/>
                <a:gd name="connsiteY28" fmla="*/ 783431 h 2244147"/>
                <a:gd name="connsiteX29" fmla="*/ 432968 w 2738294"/>
                <a:gd name="connsiteY29" fmla="*/ 808644 h 2244147"/>
                <a:gd name="connsiteX30" fmla="*/ 407727 w 2738294"/>
                <a:gd name="connsiteY30" fmla="*/ 845306 h 2244147"/>
                <a:gd name="connsiteX31" fmla="*/ 379019 w 2738294"/>
                <a:gd name="connsiteY31" fmla="*/ 866327 h 2244147"/>
                <a:gd name="connsiteX32" fmla="*/ 352292 w 2738294"/>
                <a:gd name="connsiteY32" fmla="*/ 881491 h 2244147"/>
                <a:gd name="connsiteX33" fmla="*/ 345681 w 2738294"/>
                <a:gd name="connsiteY33" fmla="*/ 903275 h 2244147"/>
                <a:gd name="connsiteX34" fmla="*/ 303990 w 2738294"/>
                <a:gd name="connsiteY34" fmla="*/ 928364 h 2244147"/>
                <a:gd name="connsiteX35" fmla="*/ 295551 w 2738294"/>
                <a:gd name="connsiteY35" fmla="*/ 950871 h 2244147"/>
                <a:gd name="connsiteX36" fmla="*/ 264300 w 2738294"/>
                <a:gd name="connsiteY36" fmla="*/ 971131 h 2244147"/>
                <a:gd name="connsiteX37" fmla="*/ 245974 w 2738294"/>
                <a:gd name="connsiteY37" fmla="*/ 967502 h 2244147"/>
                <a:gd name="connsiteX38" fmla="*/ 221047 w 2738294"/>
                <a:gd name="connsiteY38" fmla="*/ 980618 h 2244147"/>
                <a:gd name="connsiteX39" fmla="*/ 193948 w 2738294"/>
                <a:gd name="connsiteY39" fmla="*/ 996515 h 2244147"/>
                <a:gd name="connsiteX40" fmla="*/ 171736 w 2738294"/>
                <a:gd name="connsiteY40" fmla="*/ 1012003 h 2244147"/>
                <a:gd name="connsiteX41" fmla="*/ 125901 w 2738294"/>
                <a:gd name="connsiteY41" fmla="*/ 1025119 h 2244147"/>
                <a:gd name="connsiteX42" fmla="*/ 121720 w 2738294"/>
                <a:gd name="connsiteY42" fmla="*/ 1017413 h 2244147"/>
                <a:gd name="connsiteX43" fmla="*/ 150933 w 2738294"/>
                <a:gd name="connsiteY43" fmla="*/ 995810 h 2244147"/>
                <a:gd name="connsiteX44" fmla="*/ 177060 w 2738294"/>
                <a:gd name="connsiteY44" fmla="*/ 981399 h 2244147"/>
                <a:gd name="connsiteX45" fmla="*/ 205530 w 2738294"/>
                <a:gd name="connsiteY45" fmla="*/ 955586 h 2244147"/>
                <a:gd name="connsiteX46" fmla="*/ 238658 w 2738294"/>
                <a:gd name="connsiteY46" fmla="*/ 950205 h 2244147"/>
                <a:gd name="connsiteX47" fmla="*/ 251831 w 2738294"/>
                <a:gd name="connsiteY47" fmla="*/ 930554 h 2244147"/>
                <a:gd name="connsiteX48" fmla="*/ 288846 w 2738294"/>
                <a:gd name="connsiteY48" fmla="*/ 901475 h 2244147"/>
                <a:gd name="connsiteX49" fmla="*/ 294808 w 2738294"/>
                <a:gd name="connsiteY49" fmla="*/ 891645 h 2244147"/>
                <a:gd name="connsiteX50" fmla="*/ 314525 w 2738294"/>
                <a:gd name="connsiteY50" fmla="*/ 874185 h 2244147"/>
                <a:gd name="connsiteX51" fmla="*/ 319135 w 2738294"/>
                <a:gd name="connsiteY51" fmla="*/ 836085 h 2244147"/>
                <a:gd name="connsiteX52" fmla="*/ 332718 w 2738294"/>
                <a:gd name="connsiteY52" fmla="*/ 805853 h 2244147"/>
                <a:gd name="connsiteX53" fmla="*/ 301923 w 2738294"/>
                <a:gd name="connsiteY53" fmla="*/ 821436 h 2244147"/>
                <a:gd name="connsiteX54" fmla="*/ 293313 w 2738294"/>
                <a:gd name="connsiteY54" fmla="*/ 812606 h 2244147"/>
                <a:gd name="connsiteX55" fmla="*/ 278854 w 2738294"/>
                <a:gd name="connsiteY55" fmla="*/ 831218 h 2244147"/>
                <a:gd name="connsiteX56" fmla="*/ 261414 w 2738294"/>
                <a:gd name="connsiteY56" fmla="*/ 805215 h 2244147"/>
                <a:gd name="connsiteX57" fmla="*/ 254213 w 2738294"/>
                <a:gd name="connsiteY57" fmla="*/ 823655 h 2244147"/>
                <a:gd name="connsiteX58" fmla="*/ 244231 w 2738294"/>
                <a:gd name="connsiteY58" fmla="*/ 797985 h 2244147"/>
                <a:gd name="connsiteX59" fmla="*/ 217532 w 2738294"/>
                <a:gd name="connsiteY59" fmla="*/ 818626 h 2244147"/>
                <a:gd name="connsiteX60" fmla="*/ 201139 w 2738294"/>
                <a:gd name="connsiteY60" fmla="*/ 818588 h 2244147"/>
                <a:gd name="connsiteX61" fmla="*/ 198834 w 2738294"/>
                <a:gd name="connsiteY61" fmla="*/ 787803 h 2244147"/>
                <a:gd name="connsiteX62" fmla="*/ 203664 w 2738294"/>
                <a:gd name="connsiteY62" fmla="*/ 768563 h 2244147"/>
                <a:gd name="connsiteX63" fmla="*/ 186461 w 2738294"/>
                <a:gd name="connsiteY63" fmla="*/ 749684 h 2244147"/>
                <a:gd name="connsiteX64" fmla="*/ 151733 w 2738294"/>
                <a:gd name="connsiteY64" fmla="*/ 759876 h 2244147"/>
                <a:gd name="connsiteX65" fmla="*/ 129197 w 2738294"/>
                <a:gd name="connsiteY65" fmla="*/ 734816 h 2244147"/>
                <a:gd name="connsiteX66" fmla="*/ 110928 w 2738294"/>
                <a:gd name="connsiteY66" fmla="*/ 721871 h 2244147"/>
                <a:gd name="connsiteX67" fmla="*/ 110814 w 2738294"/>
                <a:gd name="connsiteY67" fmla="*/ 690915 h 2244147"/>
                <a:gd name="connsiteX68" fmla="*/ 90230 w 2738294"/>
                <a:gd name="connsiteY68" fmla="*/ 667264 h 2244147"/>
                <a:gd name="connsiteX69" fmla="*/ 100565 w 2738294"/>
                <a:gd name="connsiteY69" fmla="*/ 634832 h 2244147"/>
                <a:gd name="connsiteX70" fmla="*/ 122339 w 2738294"/>
                <a:gd name="connsiteY70" fmla="*/ 602751 h 2244147"/>
                <a:gd name="connsiteX71" fmla="*/ 131864 w 2738294"/>
                <a:gd name="connsiteY71" fmla="*/ 572710 h 2244147"/>
                <a:gd name="connsiteX72" fmla="*/ 153476 w 2738294"/>
                <a:gd name="connsiteY72" fmla="*/ 568385 h 2244147"/>
                <a:gd name="connsiteX73" fmla="*/ 171802 w 2738294"/>
                <a:gd name="connsiteY73" fmla="*/ 577834 h 2244147"/>
                <a:gd name="connsiteX74" fmla="*/ 193348 w 2738294"/>
                <a:gd name="connsiteY74" fmla="*/ 549192 h 2244147"/>
                <a:gd name="connsiteX75" fmla="*/ 212741 w 2738294"/>
                <a:gd name="connsiteY75" fmla="*/ 554345 h 2244147"/>
                <a:gd name="connsiteX76" fmla="*/ 233096 w 2738294"/>
                <a:gd name="connsiteY76" fmla="*/ 535724 h 2244147"/>
                <a:gd name="connsiteX77" fmla="*/ 228133 w 2738294"/>
                <a:gd name="connsiteY77" fmla="*/ 507940 h 2244147"/>
                <a:gd name="connsiteX78" fmla="*/ 213179 w 2738294"/>
                <a:gd name="connsiteY78" fmla="*/ 496862 h 2244147"/>
                <a:gd name="connsiteX79" fmla="*/ 232953 w 2738294"/>
                <a:gd name="connsiteY79" fmla="*/ 472869 h 2244147"/>
                <a:gd name="connsiteX80" fmla="*/ 216551 w 2738294"/>
                <a:gd name="connsiteY80" fmla="*/ 473583 h 2244147"/>
                <a:gd name="connsiteX81" fmla="*/ 188214 w 2738294"/>
                <a:gd name="connsiteY81" fmla="*/ 487166 h 2244147"/>
                <a:gd name="connsiteX82" fmla="*/ 180080 w 2738294"/>
                <a:gd name="connsiteY82" fmla="*/ 500824 h 2244147"/>
                <a:gd name="connsiteX83" fmla="*/ 159020 w 2738294"/>
                <a:gd name="connsiteY83" fmla="*/ 487185 h 2244147"/>
                <a:gd name="connsiteX84" fmla="*/ 121244 w 2738294"/>
                <a:gd name="connsiteY84" fmla="*/ 494128 h 2244147"/>
                <a:gd name="connsiteX85" fmla="*/ 82134 w 2738294"/>
                <a:gd name="connsiteY85" fmla="*/ 479241 h 2244147"/>
                <a:gd name="connsiteX86" fmla="*/ 70923 w 2738294"/>
                <a:gd name="connsiteY86" fmla="*/ 453961 h 2244147"/>
                <a:gd name="connsiteX87" fmla="*/ 37128 w 2738294"/>
                <a:gd name="connsiteY87" fmla="*/ 416757 h 2244147"/>
                <a:gd name="connsiteX88" fmla="*/ 74657 w 2738294"/>
                <a:gd name="connsiteY88" fmla="*/ 389449 h 2244147"/>
                <a:gd name="connsiteX89" fmla="*/ 134226 w 2738294"/>
                <a:gd name="connsiteY89" fmla="*/ 356997 h 2244147"/>
                <a:gd name="connsiteX90" fmla="*/ 156181 w 2738294"/>
                <a:gd name="connsiteY90" fmla="*/ 356997 h 2244147"/>
                <a:gd name="connsiteX91" fmla="*/ 152543 w 2738294"/>
                <a:gd name="connsiteY91" fmla="*/ 390182 h 2244147"/>
                <a:gd name="connsiteX92" fmla="*/ 208912 w 2738294"/>
                <a:gd name="connsiteY92" fmla="*/ 387620 h 2244147"/>
                <a:gd name="connsiteX93" fmla="*/ 187233 w 2738294"/>
                <a:gd name="connsiteY93" fmla="*/ 346291 h 2244147"/>
                <a:gd name="connsiteX94" fmla="*/ 154381 w 2738294"/>
                <a:gd name="connsiteY94" fmla="*/ 320364 h 2244147"/>
                <a:gd name="connsiteX95" fmla="*/ 135388 w 2738294"/>
                <a:gd name="connsiteY95" fmla="*/ 285702 h 2244147"/>
                <a:gd name="connsiteX96" fmla="*/ 109766 w 2738294"/>
                <a:gd name="connsiteY96" fmla="*/ 255546 h 2244147"/>
                <a:gd name="connsiteX97" fmla="*/ 73066 w 2738294"/>
                <a:gd name="connsiteY97" fmla="*/ 232829 h 2244147"/>
                <a:gd name="connsiteX98" fmla="*/ 88011 w 2738294"/>
                <a:gd name="connsiteY98" fmla="*/ 194462 h 2244147"/>
                <a:gd name="connsiteX99" fmla="*/ 135388 w 2738294"/>
                <a:gd name="connsiteY99" fmla="*/ 192053 h 2244147"/>
                <a:gd name="connsiteX100" fmla="*/ 169097 w 2738294"/>
                <a:gd name="connsiteY100" fmla="*/ 157905 h 2244147"/>
                <a:gd name="connsiteX101" fmla="*/ 175451 w 2738294"/>
                <a:gd name="connsiteY101" fmla="*/ 120596 h 2244147"/>
                <a:gd name="connsiteX102" fmla="*/ 202730 w 2738294"/>
                <a:gd name="connsiteY102" fmla="*/ 83344 h 2244147"/>
                <a:gd name="connsiteX103" fmla="*/ 228743 w 2738294"/>
                <a:gd name="connsiteY103" fmla="*/ 74247 h 2244147"/>
                <a:gd name="connsiteX104" fmla="*/ 279368 w 2738294"/>
                <a:gd name="connsiteY104" fmla="*/ 38452 h 2244147"/>
                <a:gd name="connsiteX105" fmla="*/ 303924 w 2738294"/>
                <a:gd name="connsiteY105" fmla="*/ 43901 h 2244147"/>
                <a:gd name="connsiteX106" fmla="*/ 345024 w 2738294"/>
                <a:gd name="connsiteY106" fmla="*/ 0 h 2244147"/>
                <a:gd name="connsiteX107" fmla="*/ 385429 w 2738294"/>
                <a:gd name="connsiteY107" fmla="*/ 17440 h 2244147"/>
                <a:gd name="connsiteX108" fmla="*/ 404755 w 2738294"/>
                <a:gd name="connsiteY108" fmla="*/ 54292 h 2244147"/>
                <a:gd name="connsiteX109" fmla="*/ 416624 w 2738294"/>
                <a:gd name="connsiteY109" fmla="*/ 38595 h 2244147"/>
                <a:gd name="connsiteX110" fmla="*/ 461753 w 2738294"/>
                <a:gd name="connsiteY110" fmla="*/ 43482 h 2244147"/>
                <a:gd name="connsiteX111" fmla="*/ 460153 w 2738294"/>
                <a:gd name="connsiteY111" fmla="*/ 62065 h 2244147"/>
                <a:gd name="connsiteX112" fmla="*/ 501015 w 2738294"/>
                <a:gd name="connsiteY112" fmla="*/ 75667 h 2244147"/>
                <a:gd name="connsiteX113" fmla="*/ 528257 w 2738294"/>
                <a:gd name="connsiteY113" fmla="*/ 67685 h 2244147"/>
                <a:gd name="connsiteX114" fmla="*/ 584521 w 2738294"/>
                <a:gd name="connsiteY114" fmla="*/ 92783 h 2244147"/>
                <a:gd name="connsiteX115" fmla="*/ 635889 w 2738294"/>
                <a:gd name="connsiteY115" fmla="*/ 100174 h 2244147"/>
                <a:gd name="connsiteX116" fmla="*/ 656453 w 2738294"/>
                <a:gd name="connsiteY116" fmla="*/ 110347 h 2244147"/>
                <a:gd name="connsiteX117" fmla="*/ 691991 w 2738294"/>
                <a:gd name="connsiteY117" fmla="*/ 97631 h 2244147"/>
                <a:gd name="connsiteX118" fmla="*/ 732501 w 2738294"/>
                <a:gd name="connsiteY118" fmla="*/ 121082 h 2244147"/>
                <a:gd name="connsiteX119" fmla="*/ 761514 w 2738294"/>
                <a:gd name="connsiteY119" fmla="*/ 131893 h 2244147"/>
                <a:gd name="connsiteX120" fmla="*/ 761333 w 2738294"/>
                <a:gd name="connsiteY120" fmla="*/ 395240 h 2244147"/>
                <a:gd name="connsiteX121" fmla="*/ 761190 w 2738294"/>
                <a:gd name="connsiteY121" fmla="*/ 732711 h 2244147"/>
                <a:gd name="connsiteX122" fmla="*/ 787489 w 2738294"/>
                <a:gd name="connsiteY122" fmla="*/ 734301 h 2244147"/>
                <a:gd name="connsiteX123" fmla="*/ 813502 w 2738294"/>
                <a:gd name="connsiteY123" fmla="*/ 749122 h 2244147"/>
                <a:gd name="connsiteX124" fmla="*/ 832152 w 2738294"/>
                <a:gd name="connsiteY124" fmla="*/ 772325 h 2244147"/>
                <a:gd name="connsiteX125" fmla="*/ 855878 w 2738294"/>
                <a:gd name="connsiteY125" fmla="*/ 806577 h 2244147"/>
                <a:gd name="connsiteX126" fmla="*/ 881863 w 2738294"/>
                <a:gd name="connsiteY126" fmla="*/ 777488 h 2244147"/>
                <a:gd name="connsiteX127" fmla="*/ 908676 w 2738294"/>
                <a:gd name="connsiteY127" fmla="*/ 760409 h 2244147"/>
                <a:gd name="connsiteX128" fmla="*/ 922849 w 2738294"/>
                <a:gd name="connsiteY128" fmla="*/ 787603 h 2244147"/>
                <a:gd name="connsiteX129" fmla="*/ 940841 w 2738294"/>
                <a:gd name="connsiteY129" fmla="*/ 808834 h 2244147"/>
                <a:gd name="connsiteX130" fmla="*/ 965292 w 2738294"/>
                <a:gd name="connsiteY130" fmla="*/ 831923 h 2244147"/>
                <a:gd name="connsiteX131" fmla="*/ 981989 w 2738294"/>
                <a:gd name="connsiteY131" fmla="*/ 868061 h 2244147"/>
                <a:gd name="connsiteX132" fmla="*/ 1009298 w 2738294"/>
                <a:gd name="connsiteY132" fmla="*/ 924077 h 2244147"/>
                <a:gd name="connsiteX133" fmla="*/ 1054703 w 2738294"/>
                <a:gd name="connsiteY133" fmla="*/ 954596 h 2244147"/>
                <a:gd name="connsiteX134" fmla="*/ 1055446 w 2738294"/>
                <a:gd name="connsiteY134" fmla="*/ 984352 h 2244147"/>
                <a:gd name="connsiteX135" fmla="*/ 1040597 w 2738294"/>
                <a:gd name="connsiteY135" fmla="*/ 1006792 h 2244147"/>
                <a:gd name="connsiteX136" fmla="*/ 2716330 w 2738294"/>
                <a:gd name="connsiteY136" fmla="*/ 1334786 h 2244147"/>
                <a:gd name="connsiteX137" fmla="*/ 2704471 w 2738294"/>
                <a:gd name="connsiteY137" fmla="*/ 1323480 h 2244147"/>
                <a:gd name="connsiteX138" fmla="*/ 2686564 w 2738294"/>
                <a:gd name="connsiteY138" fmla="*/ 1330147 h 2244147"/>
                <a:gd name="connsiteX139" fmla="*/ 2677687 w 2738294"/>
                <a:gd name="connsiteY139" fmla="*/ 1319832 h 2244147"/>
                <a:gd name="connsiteX140" fmla="*/ 2657313 w 2738294"/>
                <a:gd name="connsiteY140" fmla="*/ 1349330 h 2244147"/>
                <a:gd name="connsiteX141" fmla="*/ 2649169 w 2738294"/>
                <a:gd name="connsiteY141" fmla="*/ 1379315 h 2244147"/>
                <a:gd name="connsiteX142" fmla="*/ 2639692 w 2738294"/>
                <a:gd name="connsiteY142" fmla="*/ 1396651 h 2244147"/>
                <a:gd name="connsiteX143" fmla="*/ 2628348 w 2738294"/>
                <a:gd name="connsiteY143" fmla="*/ 1402518 h 2244147"/>
                <a:gd name="connsiteX144" fmla="*/ 2619804 w 2738294"/>
                <a:gd name="connsiteY144" fmla="*/ 1404423 h 2244147"/>
                <a:gd name="connsiteX145" fmla="*/ 2617127 w 2738294"/>
                <a:gd name="connsiteY145" fmla="*/ 1413738 h 2244147"/>
                <a:gd name="connsiteX146" fmla="*/ 2567911 w 2738294"/>
                <a:gd name="connsiteY146" fmla="*/ 1413767 h 2244147"/>
                <a:gd name="connsiteX147" fmla="*/ 2527335 w 2738294"/>
                <a:gd name="connsiteY147" fmla="*/ 1414024 h 2244147"/>
                <a:gd name="connsiteX148" fmla="*/ 2515286 w 2738294"/>
                <a:gd name="connsiteY148" fmla="*/ 1420939 h 2244147"/>
                <a:gd name="connsiteX149" fmla="*/ 2487949 w 2738294"/>
                <a:gd name="connsiteY149" fmla="*/ 1446943 h 2244147"/>
                <a:gd name="connsiteX150" fmla="*/ 2490683 w 2738294"/>
                <a:gd name="connsiteY150" fmla="*/ 1452124 h 2244147"/>
                <a:gd name="connsiteX151" fmla="*/ 2492264 w 2738294"/>
                <a:gd name="connsiteY151" fmla="*/ 1466469 h 2244147"/>
                <a:gd name="connsiteX152" fmla="*/ 2472233 w 2738294"/>
                <a:gd name="connsiteY152" fmla="*/ 1478566 h 2244147"/>
                <a:gd name="connsiteX153" fmla="*/ 2450354 w 2738294"/>
                <a:gd name="connsiteY153" fmla="*/ 1475537 h 2244147"/>
                <a:gd name="connsiteX154" fmla="*/ 2429361 w 2738294"/>
                <a:gd name="connsiteY154" fmla="*/ 1474175 h 2244147"/>
                <a:gd name="connsiteX155" fmla="*/ 2416712 w 2738294"/>
                <a:gd name="connsiteY155" fmla="*/ 1478356 h 2244147"/>
                <a:gd name="connsiteX156" fmla="*/ 2419083 w 2738294"/>
                <a:gd name="connsiteY156" fmla="*/ 1489310 h 2244147"/>
                <a:gd name="connsiteX157" fmla="*/ 2419083 w 2738294"/>
                <a:gd name="connsiteY157" fmla="*/ 1489329 h 2244147"/>
                <a:gd name="connsiteX158" fmla="*/ 2419607 w 2738294"/>
                <a:gd name="connsiteY158" fmla="*/ 1492882 h 2244147"/>
                <a:gd name="connsiteX159" fmla="*/ 2396595 w 2738294"/>
                <a:gd name="connsiteY159" fmla="*/ 1514456 h 2244147"/>
                <a:gd name="connsiteX160" fmla="*/ 2376450 w 2738294"/>
                <a:gd name="connsiteY160" fmla="*/ 1524829 h 2244147"/>
                <a:gd name="connsiteX161" fmla="*/ 2362705 w 2738294"/>
                <a:gd name="connsiteY161" fmla="*/ 1529648 h 2244147"/>
                <a:gd name="connsiteX162" fmla="*/ 2346884 w 2738294"/>
                <a:gd name="connsiteY162" fmla="*/ 1539507 h 2244147"/>
                <a:gd name="connsiteX163" fmla="*/ 2327548 w 2738294"/>
                <a:gd name="connsiteY163" fmla="*/ 1544231 h 2244147"/>
                <a:gd name="connsiteX164" fmla="*/ 2314232 w 2738294"/>
                <a:gd name="connsiteY164" fmla="*/ 1542412 h 2244147"/>
                <a:gd name="connsiteX165" fmla="*/ 2297764 w 2738294"/>
                <a:gd name="connsiteY165" fmla="*/ 1535058 h 2244147"/>
                <a:gd name="connsiteX166" fmla="*/ 2306917 w 2738294"/>
                <a:gd name="connsiteY166" fmla="*/ 1521257 h 2244147"/>
                <a:gd name="connsiteX167" fmla="*/ 2312794 w 2738294"/>
                <a:gd name="connsiteY167" fmla="*/ 1508674 h 2244147"/>
                <a:gd name="connsiteX168" fmla="*/ 2325348 w 2738294"/>
                <a:gd name="connsiteY168" fmla="*/ 1488757 h 2244147"/>
                <a:gd name="connsiteX169" fmla="*/ 2324014 w 2738294"/>
                <a:gd name="connsiteY169" fmla="*/ 1473794 h 2244147"/>
                <a:gd name="connsiteX170" fmla="*/ 2319204 w 2738294"/>
                <a:gd name="connsiteY170" fmla="*/ 1452448 h 2244147"/>
                <a:gd name="connsiteX171" fmla="*/ 2309327 w 2738294"/>
                <a:gd name="connsiteY171" fmla="*/ 1448753 h 2244147"/>
                <a:gd name="connsiteX172" fmla="*/ 2292772 w 2738294"/>
                <a:gd name="connsiteY172" fmla="*/ 1464993 h 2244147"/>
                <a:gd name="connsiteX173" fmla="*/ 2287467 w 2738294"/>
                <a:gd name="connsiteY173" fmla="*/ 1464688 h 2244147"/>
                <a:gd name="connsiteX174" fmla="*/ 2286095 w 2738294"/>
                <a:gd name="connsiteY174" fmla="*/ 1455410 h 2244147"/>
                <a:gd name="connsiteX175" fmla="*/ 2300783 w 2738294"/>
                <a:gd name="connsiteY175" fmla="*/ 1440589 h 2244147"/>
                <a:gd name="connsiteX176" fmla="*/ 2303221 w 2738294"/>
                <a:gd name="connsiteY176" fmla="*/ 1423578 h 2244147"/>
                <a:gd name="connsiteX177" fmla="*/ 2301050 w 2738294"/>
                <a:gd name="connsiteY177" fmla="*/ 1406490 h 2244147"/>
                <a:gd name="connsiteX178" fmla="*/ 2281285 w 2738294"/>
                <a:gd name="connsiteY178" fmla="*/ 1391707 h 2244147"/>
                <a:gd name="connsiteX179" fmla="*/ 2258587 w 2738294"/>
                <a:gd name="connsiteY179" fmla="*/ 1384087 h 2244147"/>
                <a:gd name="connsiteX180" fmla="*/ 2254853 w 2738294"/>
                <a:gd name="connsiteY180" fmla="*/ 1398546 h 2244147"/>
                <a:gd name="connsiteX181" fmla="*/ 2248967 w 2738294"/>
                <a:gd name="connsiteY181" fmla="*/ 1402404 h 2244147"/>
                <a:gd name="connsiteX182" fmla="*/ 2244242 w 2738294"/>
                <a:gd name="connsiteY182" fmla="*/ 1421006 h 2244147"/>
                <a:gd name="connsiteX183" fmla="*/ 2241766 w 2738294"/>
                <a:gd name="connsiteY183" fmla="*/ 1408386 h 2244147"/>
                <a:gd name="connsiteX184" fmla="*/ 2231089 w 2738294"/>
                <a:gd name="connsiteY184" fmla="*/ 1417406 h 2244147"/>
                <a:gd name="connsiteX185" fmla="*/ 2224421 w 2738294"/>
                <a:gd name="connsiteY185" fmla="*/ 1429988 h 2244147"/>
                <a:gd name="connsiteX186" fmla="*/ 2217458 w 2738294"/>
                <a:gd name="connsiteY186" fmla="*/ 1448238 h 2244147"/>
                <a:gd name="connsiteX187" fmla="*/ 2216125 w 2738294"/>
                <a:gd name="connsiteY187" fmla="*/ 1463907 h 2244147"/>
                <a:gd name="connsiteX188" fmla="*/ 2224983 w 2738294"/>
                <a:gd name="connsiteY188" fmla="*/ 1486538 h 2244147"/>
                <a:gd name="connsiteX189" fmla="*/ 2224250 w 2738294"/>
                <a:gd name="connsiteY189" fmla="*/ 1510427 h 2244147"/>
                <a:gd name="connsiteX190" fmla="*/ 2213410 w 2738294"/>
                <a:gd name="connsiteY190" fmla="*/ 1527915 h 2244147"/>
                <a:gd name="connsiteX191" fmla="*/ 2208000 w 2738294"/>
                <a:gd name="connsiteY191" fmla="*/ 1532849 h 2244147"/>
                <a:gd name="connsiteX192" fmla="*/ 2200789 w 2738294"/>
                <a:gd name="connsiteY192" fmla="*/ 1536773 h 2244147"/>
                <a:gd name="connsiteX193" fmla="*/ 2191712 w 2738294"/>
                <a:gd name="connsiteY193" fmla="*/ 1536973 h 2244147"/>
                <a:gd name="connsiteX194" fmla="*/ 2189255 w 2738294"/>
                <a:gd name="connsiteY194" fmla="*/ 1534563 h 2244147"/>
                <a:gd name="connsiteX195" fmla="*/ 2182063 w 2738294"/>
                <a:gd name="connsiteY195" fmla="*/ 1515751 h 2244147"/>
                <a:gd name="connsiteX196" fmla="*/ 2181854 w 2738294"/>
                <a:gd name="connsiteY196" fmla="*/ 1506398 h 2244147"/>
                <a:gd name="connsiteX197" fmla="*/ 2182568 w 2738294"/>
                <a:gd name="connsiteY197" fmla="*/ 1497473 h 2244147"/>
                <a:gd name="connsiteX198" fmla="*/ 2179215 w 2738294"/>
                <a:gd name="connsiteY198" fmla="*/ 1479661 h 2244147"/>
                <a:gd name="connsiteX199" fmla="*/ 2184292 w 2738294"/>
                <a:gd name="connsiteY199" fmla="*/ 1458887 h 2244147"/>
                <a:gd name="connsiteX200" fmla="*/ 2190322 w 2738294"/>
                <a:gd name="connsiteY200" fmla="*/ 1433046 h 2244147"/>
                <a:gd name="connsiteX201" fmla="*/ 2204180 w 2738294"/>
                <a:gd name="connsiteY201" fmla="*/ 1404137 h 2244147"/>
                <a:gd name="connsiteX202" fmla="*/ 2200161 w 2738294"/>
                <a:gd name="connsiteY202" fmla="*/ 1404271 h 2244147"/>
                <a:gd name="connsiteX203" fmla="*/ 2180539 w 2738294"/>
                <a:gd name="connsiteY203" fmla="*/ 1428493 h 2244147"/>
                <a:gd name="connsiteX204" fmla="*/ 2176920 w 2738294"/>
                <a:gd name="connsiteY204" fmla="*/ 1424073 h 2244147"/>
                <a:gd name="connsiteX205" fmla="*/ 2187388 w 2738294"/>
                <a:gd name="connsiteY205" fmla="*/ 1410529 h 2244147"/>
                <a:gd name="connsiteX206" fmla="*/ 2203314 w 2738294"/>
                <a:gd name="connsiteY206" fmla="*/ 1386021 h 2244147"/>
                <a:gd name="connsiteX207" fmla="*/ 2221478 w 2738294"/>
                <a:gd name="connsiteY207" fmla="*/ 1382582 h 2244147"/>
                <a:gd name="connsiteX208" fmla="*/ 2242309 w 2738294"/>
                <a:gd name="connsiteY208" fmla="*/ 1374924 h 2244147"/>
                <a:gd name="connsiteX209" fmla="*/ 2263312 w 2738294"/>
                <a:gd name="connsiteY209" fmla="*/ 1378963 h 2244147"/>
                <a:gd name="connsiteX210" fmla="*/ 2264207 w 2738294"/>
                <a:gd name="connsiteY210" fmla="*/ 1379134 h 2244147"/>
                <a:gd name="connsiteX211" fmla="*/ 2287734 w 2738294"/>
                <a:gd name="connsiteY211" fmla="*/ 1375677 h 2244147"/>
                <a:gd name="connsiteX212" fmla="*/ 2274446 w 2738294"/>
                <a:gd name="connsiteY212" fmla="*/ 1360351 h 2244147"/>
                <a:gd name="connsiteX213" fmla="*/ 2267284 w 2738294"/>
                <a:gd name="connsiteY213" fmla="*/ 1359160 h 2244147"/>
                <a:gd name="connsiteX214" fmla="*/ 2259140 w 2738294"/>
                <a:gd name="connsiteY214" fmla="*/ 1357598 h 2244147"/>
                <a:gd name="connsiteX215" fmla="*/ 2253529 w 2738294"/>
                <a:gd name="connsiteY215" fmla="*/ 1346740 h 2244147"/>
                <a:gd name="connsiteX216" fmla="*/ 2227288 w 2738294"/>
                <a:gd name="connsiteY216" fmla="*/ 1350131 h 2244147"/>
                <a:gd name="connsiteX217" fmla="*/ 2203590 w 2738294"/>
                <a:gd name="connsiteY217" fmla="*/ 1358751 h 2244147"/>
                <a:gd name="connsiteX218" fmla="*/ 2184778 w 2738294"/>
                <a:gd name="connsiteY218" fmla="*/ 1343978 h 2244147"/>
                <a:gd name="connsiteX219" fmla="*/ 2169643 w 2738294"/>
                <a:gd name="connsiteY219" fmla="*/ 1339015 h 2244147"/>
                <a:gd name="connsiteX220" fmla="*/ 2178225 w 2738294"/>
                <a:gd name="connsiteY220" fmla="*/ 1318346 h 2244147"/>
                <a:gd name="connsiteX221" fmla="*/ 2154650 w 2738294"/>
                <a:gd name="connsiteY221" fmla="*/ 1331347 h 2244147"/>
                <a:gd name="connsiteX222" fmla="*/ 2133219 w 2738294"/>
                <a:gd name="connsiteY222" fmla="*/ 1343997 h 2244147"/>
                <a:gd name="connsiteX223" fmla="*/ 2112597 w 2738294"/>
                <a:gd name="connsiteY223" fmla="*/ 1353874 h 2244147"/>
                <a:gd name="connsiteX224" fmla="*/ 2096224 w 2738294"/>
                <a:gd name="connsiteY224" fmla="*/ 1340530 h 2244147"/>
                <a:gd name="connsiteX225" fmla="*/ 2069468 w 2738294"/>
                <a:gd name="connsiteY225" fmla="*/ 1348635 h 2244147"/>
                <a:gd name="connsiteX226" fmla="*/ 2069554 w 2738294"/>
                <a:gd name="connsiteY226" fmla="*/ 1342930 h 2244147"/>
                <a:gd name="connsiteX227" fmla="*/ 2087680 w 2738294"/>
                <a:gd name="connsiteY227" fmla="*/ 1326451 h 2244147"/>
                <a:gd name="connsiteX228" fmla="*/ 2106644 w 2738294"/>
                <a:gd name="connsiteY228" fmla="*/ 1310697 h 2244147"/>
                <a:gd name="connsiteX229" fmla="*/ 2133886 w 2738294"/>
                <a:gd name="connsiteY229" fmla="*/ 1297600 h 2244147"/>
                <a:gd name="connsiteX230" fmla="*/ 2101034 w 2738294"/>
                <a:gd name="connsiteY230" fmla="*/ 1287228 h 2244147"/>
                <a:gd name="connsiteX231" fmla="*/ 2079403 w 2738294"/>
                <a:gd name="connsiteY231" fmla="*/ 1292419 h 2244147"/>
                <a:gd name="connsiteX232" fmla="*/ 2053495 w 2738294"/>
                <a:gd name="connsiteY232" fmla="*/ 1280008 h 2244147"/>
                <a:gd name="connsiteX233" fmla="*/ 2026225 w 2738294"/>
                <a:gd name="connsiteY233" fmla="*/ 1273607 h 2244147"/>
                <a:gd name="connsiteX234" fmla="*/ 2007575 w 2738294"/>
                <a:gd name="connsiteY234" fmla="*/ 1271130 h 2244147"/>
                <a:gd name="connsiteX235" fmla="*/ 1999269 w 2738294"/>
                <a:gd name="connsiteY235" fmla="*/ 1264291 h 2244147"/>
                <a:gd name="connsiteX236" fmla="*/ 1994526 w 2738294"/>
                <a:gd name="connsiteY236" fmla="*/ 1241955 h 2244147"/>
                <a:gd name="connsiteX237" fmla="*/ 1985486 w 2738294"/>
                <a:gd name="connsiteY237" fmla="*/ 1242155 h 2244147"/>
                <a:gd name="connsiteX238" fmla="*/ 1985410 w 2738294"/>
                <a:gd name="connsiteY238" fmla="*/ 1257814 h 2244147"/>
                <a:gd name="connsiteX239" fmla="*/ 1930137 w 2738294"/>
                <a:gd name="connsiteY239" fmla="*/ 1257786 h 2244147"/>
                <a:gd name="connsiteX240" fmla="*/ 1838763 w 2738294"/>
                <a:gd name="connsiteY240" fmla="*/ 1257814 h 2244147"/>
                <a:gd name="connsiteX241" fmla="*/ 1748009 w 2738294"/>
                <a:gd name="connsiteY241" fmla="*/ 1257814 h 2244147"/>
                <a:gd name="connsiteX242" fmla="*/ 1667837 w 2738294"/>
                <a:gd name="connsiteY242" fmla="*/ 1257814 h 2244147"/>
                <a:gd name="connsiteX243" fmla="*/ 1587713 w 2738294"/>
                <a:gd name="connsiteY243" fmla="*/ 1257814 h 2244147"/>
                <a:gd name="connsiteX244" fmla="*/ 1508932 w 2738294"/>
                <a:gd name="connsiteY244" fmla="*/ 1257814 h 2244147"/>
                <a:gd name="connsiteX245" fmla="*/ 1427531 w 2738294"/>
                <a:gd name="connsiteY245" fmla="*/ 1257814 h 2244147"/>
                <a:gd name="connsiteX246" fmla="*/ 1401280 w 2738294"/>
                <a:gd name="connsiteY246" fmla="*/ 1257814 h 2244147"/>
                <a:gd name="connsiteX247" fmla="*/ 1321994 w 2738294"/>
                <a:gd name="connsiteY247" fmla="*/ 1257814 h 2244147"/>
                <a:gd name="connsiteX248" fmla="*/ 1246146 w 2738294"/>
                <a:gd name="connsiteY248" fmla="*/ 1257814 h 2244147"/>
                <a:gd name="connsiteX249" fmla="*/ 1255233 w 2738294"/>
                <a:gd name="connsiteY249" fmla="*/ 1290828 h 2244147"/>
                <a:gd name="connsiteX250" fmla="*/ 1259500 w 2738294"/>
                <a:gd name="connsiteY250" fmla="*/ 1323308 h 2244147"/>
                <a:gd name="connsiteX251" fmla="*/ 1252899 w 2738294"/>
                <a:gd name="connsiteY251" fmla="*/ 1333662 h 2244147"/>
                <a:gd name="connsiteX252" fmla="*/ 1238669 w 2738294"/>
                <a:gd name="connsiteY252" fmla="*/ 1296410 h 2244147"/>
                <a:gd name="connsiteX253" fmla="*/ 1200045 w 2738294"/>
                <a:gd name="connsiteY253" fmla="*/ 1282837 h 2244147"/>
                <a:gd name="connsiteX254" fmla="*/ 1196816 w 2738294"/>
                <a:gd name="connsiteY254" fmla="*/ 1290647 h 2244147"/>
                <a:gd name="connsiteX255" fmla="*/ 1204598 w 2738294"/>
                <a:gd name="connsiteY255" fmla="*/ 1309106 h 2244147"/>
                <a:gd name="connsiteX256" fmla="*/ 1213037 w 2738294"/>
                <a:gd name="connsiteY256" fmla="*/ 1342682 h 2244147"/>
                <a:gd name="connsiteX257" fmla="*/ 1217857 w 2738294"/>
                <a:gd name="connsiteY257" fmla="*/ 1394270 h 2244147"/>
                <a:gd name="connsiteX258" fmla="*/ 1214609 w 2738294"/>
                <a:gd name="connsiteY258" fmla="*/ 1428474 h 2244147"/>
                <a:gd name="connsiteX259" fmla="*/ 1211361 w 2738294"/>
                <a:gd name="connsiteY259" fmla="*/ 1462145 h 2244147"/>
                <a:gd name="connsiteX260" fmla="*/ 1200922 w 2738294"/>
                <a:gd name="connsiteY260" fmla="*/ 1496568 h 2244147"/>
                <a:gd name="connsiteX261" fmla="*/ 1209446 w 2738294"/>
                <a:gd name="connsiteY261" fmla="*/ 1524172 h 2244147"/>
                <a:gd name="connsiteX262" fmla="*/ 1210380 w 2738294"/>
                <a:gd name="connsiteY262" fmla="*/ 1554671 h 2244147"/>
                <a:gd name="connsiteX263" fmla="*/ 1204522 w 2738294"/>
                <a:gd name="connsiteY263" fmla="*/ 1583769 h 2244147"/>
                <a:gd name="connsiteX264" fmla="*/ 1218752 w 2738294"/>
                <a:gd name="connsiteY264" fmla="*/ 1602743 h 2244147"/>
                <a:gd name="connsiteX265" fmla="*/ 1222439 w 2738294"/>
                <a:gd name="connsiteY265" fmla="*/ 1630794 h 2244147"/>
                <a:gd name="connsiteX266" fmla="*/ 1243108 w 2738294"/>
                <a:gd name="connsiteY266" fmla="*/ 1659284 h 2244147"/>
                <a:gd name="connsiteX267" fmla="*/ 1254890 w 2738294"/>
                <a:gd name="connsiteY267" fmla="*/ 1670418 h 2244147"/>
                <a:gd name="connsiteX268" fmla="*/ 1253938 w 2738294"/>
                <a:gd name="connsiteY268" fmla="*/ 1678200 h 2244147"/>
                <a:gd name="connsiteX269" fmla="*/ 1276179 w 2738294"/>
                <a:gd name="connsiteY269" fmla="*/ 1724406 h 2244147"/>
                <a:gd name="connsiteX270" fmla="*/ 1302087 w 2738294"/>
                <a:gd name="connsiteY270" fmla="*/ 1757286 h 2244147"/>
                <a:gd name="connsiteX271" fmla="*/ 1305335 w 2738294"/>
                <a:gd name="connsiteY271" fmla="*/ 1775060 h 2244147"/>
                <a:gd name="connsiteX272" fmla="*/ 1312145 w 2738294"/>
                <a:gd name="connsiteY272" fmla="*/ 1780270 h 2244147"/>
                <a:gd name="connsiteX273" fmla="*/ 1336958 w 2738294"/>
                <a:gd name="connsiteY273" fmla="*/ 1783442 h 2244147"/>
                <a:gd name="connsiteX274" fmla="*/ 1346511 w 2738294"/>
                <a:gd name="connsiteY274" fmla="*/ 1792138 h 2244147"/>
                <a:gd name="connsiteX275" fmla="*/ 1361494 w 2738294"/>
                <a:gd name="connsiteY275" fmla="*/ 1793748 h 2244147"/>
                <a:gd name="connsiteX276" fmla="*/ 1364418 w 2738294"/>
                <a:gd name="connsiteY276" fmla="*/ 1802940 h 2244147"/>
                <a:gd name="connsiteX277" fmla="*/ 1376877 w 2738294"/>
                <a:gd name="connsiteY277" fmla="*/ 1806759 h 2244147"/>
                <a:gd name="connsiteX278" fmla="*/ 1394184 w 2738294"/>
                <a:gd name="connsiteY278" fmla="*/ 1825047 h 2244147"/>
                <a:gd name="connsiteX279" fmla="*/ 1398680 w 2738294"/>
                <a:gd name="connsiteY279" fmla="*/ 1841202 h 2244147"/>
                <a:gd name="connsiteX280" fmla="*/ 1429026 w 2738294"/>
                <a:gd name="connsiteY280" fmla="*/ 1838773 h 2244147"/>
                <a:gd name="connsiteX281" fmla="*/ 1462945 w 2738294"/>
                <a:gd name="connsiteY281" fmla="*/ 1835353 h 2244147"/>
                <a:gd name="connsiteX282" fmla="*/ 1460440 w 2738294"/>
                <a:gd name="connsiteY282" fmla="*/ 1841525 h 2244147"/>
                <a:gd name="connsiteX283" fmla="*/ 1500769 w 2738294"/>
                <a:gd name="connsiteY283" fmla="*/ 1856804 h 2244147"/>
                <a:gd name="connsiteX284" fmla="*/ 1561690 w 2738294"/>
                <a:gd name="connsiteY284" fmla="*/ 1878806 h 2244147"/>
                <a:gd name="connsiteX285" fmla="*/ 1614802 w 2738294"/>
                <a:gd name="connsiteY285" fmla="*/ 1878587 h 2244147"/>
                <a:gd name="connsiteX286" fmla="*/ 1635976 w 2738294"/>
                <a:gd name="connsiteY286" fmla="*/ 1878578 h 2244147"/>
                <a:gd name="connsiteX287" fmla="*/ 1636033 w 2738294"/>
                <a:gd name="connsiteY287" fmla="*/ 1865709 h 2244147"/>
                <a:gd name="connsiteX288" fmla="*/ 1682296 w 2738294"/>
                <a:gd name="connsiteY288" fmla="*/ 1865719 h 2244147"/>
                <a:gd name="connsiteX289" fmla="*/ 1692031 w 2738294"/>
                <a:gd name="connsiteY289" fmla="*/ 1876787 h 2244147"/>
                <a:gd name="connsiteX290" fmla="*/ 1705689 w 2738294"/>
                <a:gd name="connsiteY290" fmla="*/ 1886617 h 2244147"/>
                <a:gd name="connsiteX291" fmla="*/ 1721558 w 2738294"/>
                <a:gd name="connsiteY291" fmla="*/ 1900228 h 2244147"/>
                <a:gd name="connsiteX292" fmla="*/ 1730416 w 2738294"/>
                <a:gd name="connsiteY292" fmla="*/ 1916316 h 2244147"/>
                <a:gd name="connsiteX293" fmla="*/ 1737065 w 2738294"/>
                <a:gd name="connsiteY293" fmla="*/ 1933165 h 2244147"/>
                <a:gd name="connsiteX294" fmla="*/ 1750866 w 2738294"/>
                <a:gd name="connsiteY294" fmla="*/ 1942376 h 2244147"/>
                <a:gd name="connsiteX295" fmla="*/ 1773041 w 2738294"/>
                <a:gd name="connsiteY295" fmla="*/ 1951501 h 2244147"/>
                <a:gd name="connsiteX296" fmla="*/ 1789862 w 2738294"/>
                <a:gd name="connsiteY296" fmla="*/ 1927422 h 2244147"/>
                <a:gd name="connsiteX297" fmla="*/ 1811693 w 2738294"/>
                <a:gd name="connsiteY297" fmla="*/ 1926822 h 2244147"/>
                <a:gd name="connsiteX298" fmla="*/ 1830514 w 2738294"/>
                <a:gd name="connsiteY298" fmla="*/ 1939004 h 2244147"/>
                <a:gd name="connsiteX299" fmla="*/ 1843916 w 2738294"/>
                <a:gd name="connsiteY299" fmla="*/ 1959807 h 2244147"/>
                <a:gd name="connsiteX300" fmla="*/ 1853146 w 2738294"/>
                <a:gd name="connsiteY300" fmla="*/ 1977514 h 2244147"/>
                <a:gd name="connsiteX301" fmla="*/ 1868900 w 2738294"/>
                <a:gd name="connsiteY301" fmla="*/ 1994630 h 2244147"/>
                <a:gd name="connsiteX302" fmla="*/ 1874777 w 2738294"/>
                <a:gd name="connsiteY302" fmla="*/ 2015538 h 2244147"/>
                <a:gd name="connsiteX303" fmla="*/ 1882254 w 2738294"/>
                <a:gd name="connsiteY303" fmla="*/ 2029501 h 2244147"/>
                <a:gd name="connsiteX304" fmla="*/ 1903085 w 2738294"/>
                <a:gd name="connsiteY304" fmla="*/ 2038674 h 2244147"/>
                <a:gd name="connsiteX305" fmla="*/ 1922050 w 2738294"/>
                <a:gd name="connsiteY305" fmla="*/ 2045170 h 2244147"/>
                <a:gd name="connsiteX306" fmla="*/ 1932461 w 2738294"/>
                <a:gd name="connsiteY306" fmla="*/ 2044284 h 2244147"/>
                <a:gd name="connsiteX307" fmla="*/ 1927384 w 2738294"/>
                <a:gd name="connsiteY307" fmla="*/ 2034235 h 2244147"/>
                <a:gd name="connsiteX308" fmla="*/ 1926050 w 2738294"/>
                <a:gd name="connsiteY308" fmla="*/ 2019995 h 2244147"/>
                <a:gd name="connsiteX309" fmla="*/ 1926317 w 2738294"/>
                <a:gd name="connsiteY309" fmla="*/ 1999412 h 2244147"/>
                <a:gd name="connsiteX310" fmla="*/ 1932461 w 2738294"/>
                <a:gd name="connsiteY310" fmla="*/ 1985924 h 2244147"/>
                <a:gd name="connsiteX311" fmla="*/ 1947043 w 2738294"/>
                <a:gd name="connsiteY311" fmla="*/ 1971551 h 2244147"/>
                <a:gd name="connsiteX312" fmla="*/ 1973590 w 2738294"/>
                <a:gd name="connsiteY312" fmla="*/ 1958511 h 2244147"/>
                <a:gd name="connsiteX313" fmla="*/ 1997897 w 2738294"/>
                <a:gd name="connsiteY313" fmla="*/ 1935966 h 2244147"/>
                <a:gd name="connsiteX314" fmla="*/ 2020367 w 2738294"/>
                <a:gd name="connsiteY314" fmla="*/ 1928822 h 2244147"/>
                <a:gd name="connsiteX315" fmla="*/ 2036978 w 2738294"/>
                <a:gd name="connsiteY315" fmla="*/ 1926679 h 2244147"/>
                <a:gd name="connsiteX316" fmla="*/ 2056409 w 2738294"/>
                <a:gd name="connsiteY316" fmla="*/ 1933756 h 2244147"/>
                <a:gd name="connsiteX317" fmla="*/ 2079698 w 2738294"/>
                <a:gd name="connsiteY317" fmla="*/ 1929946 h 2244147"/>
                <a:gd name="connsiteX318" fmla="*/ 2099634 w 2738294"/>
                <a:gd name="connsiteY318" fmla="*/ 1946062 h 2244147"/>
                <a:gd name="connsiteX319" fmla="*/ 2119017 w 2738294"/>
                <a:gd name="connsiteY319" fmla="*/ 1947015 h 2244147"/>
                <a:gd name="connsiteX320" fmla="*/ 2129038 w 2738294"/>
                <a:gd name="connsiteY320" fmla="*/ 1941243 h 2244147"/>
                <a:gd name="connsiteX321" fmla="*/ 2138953 w 2738294"/>
                <a:gd name="connsiteY321" fmla="*/ 1945739 h 2244147"/>
                <a:gd name="connsiteX322" fmla="*/ 2144039 w 2738294"/>
                <a:gd name="connsiteY322" fmla="*/ 1941738 h 2244147"/>
                <a:gd name="connsiteX323" fmla="*/ 2138372 w 2738294"/>
                <a:gd name="connsiteY323" fmla="*/ 1935718 h 2244147"/>
                <a:gd name="connsiteX324" fmla="*/ 2138801 w 2738294"/>
                <a:gd name="connsiteY324" fmla="*/ 1923317 h 2244147"/>
                <a:gd name="connsiteX325" fmla="*/ 2133991 w 2738294"/>
                <a:gd name="connsiteY325" fmla="*/ 1915163 h 2244147"/>
                <a:gd name="connsiteX326" fmla="*/ 2145030 w 2738294"/>
                <a:gd name="connsiteY326" fmla="*/ 1910363 h 2244147"/>
                <a:gd name="connsiteX327" fmla="*/ 2165395 w 2738294"/>
                <a:gd name="connsiteY327" fmla="*/ 1908239 h 2244147"/>
                <a:gd name="connsiteX328" fmla="*/ 2189093 w 2738294"/>
                <a:gd name="connsiteY328" fmla="*/ 1911639 h 2244147"/>
                <a:gd name="connsiteX329" fmla="*/ 2219277 w 2738294"/>
                <a:gd name="connsiteY329" fmla="*/ 1907772 h 2244147"/>
                <a:gd name="connsiteX330" fmla="*/ 2236023 w 2738294"/>
                <a:gd name="connsiteY330" fmla="*/ 1915382 h 2244147"/>
                <a:gd name="connsiteX331" fmla="*/ 2248986 w 2738294"/>
                <a:gd name="connsiteY331" fmla="*/ 1929689 h 2244147"/>
                <a:gd name="connsiteX332" fmla="*/ 2253767 w 2738294"/>
                <a:gd name="connsiteY332" fmla="*/ 1931213 h 2244147"/>
                <a:gd name="connsiteX333" fmla="*/ 2280714 w 2738294"/>
                <a:gd name="connsiteY333" fmla="*/ 1917306 h 2244147"/>
                <a:gd name="connsiteX334" fmla="*/ 2291134 w 2738294"/>
                <a:gd name="connsiteY334" fmla="*/ 1922012 h 2244147"/>
                <a:gd name="connsiteX335" fmla="*/ 2311956 w 2738294"/>
                <a:gd name="connsiteY335" fmla="*/ 1947558 h 2244147"/>
                <a:gd name="connsiteX336" fmla="*/ 2319433 w 2738294"/>
                <a:gd name="connsiteY336" fmla="*/ 1964236 h 2244147"/>
                <a:gd name="connsiteX337" fmla="*/ 2313947 w 2738294"/>
                <a:gd name="connsiteY337" fmla="*/ 1984248 h 2244147"/>
                <a:gd name="connsiteX338" fmla="*/ 2317956 w 2738294"/>
                <a:gd name="connsiteY338" fmla="*/ 1995983 h 2244147"/>
                <a:gd name="connsiteX339" fmla="*/ 2330377 w 2738294"/>
                <a:gd name="connsiteY339" fmla="*/ 2018814 h 2244147"/>
                <a:gd name="connsiteX340" fmla="*/ 2344531 w 2738294"/>
                <a:gd name="connsiteY340" fmla="*/ 2044294 h 2244147"/>
                <a:gd name="connsiteX341" fmla="*/ 2354675 w 2738294"/>
                <a:gd name="connsiteY341" fmla="*/ 2051075 h 2244147"/>
                <a:gd name="connsiteX342" fmla="*/ 2358885 w 2738294"/>
                <a:gd name="connsiteY342" fmla="*/ 2063972 h 2244147"/>
                <a:gd name="connsiteX343" fmla="*/ 2372030 w 2738294"/>
                <a:gd name="connsiteY343" fmla="*/ 2067535 h 2244147"/>
                <a:gd name="connsiteX344" fmla="*/ 2380012 w 2738294"/>
                <a:gd name="connsiteY344" fmla="*/ 2063829 h 2244147"/>
                <a:gd name="connsiteX345" fmla="*/ 2386670 w 2738294"/>
                <a:gd name="connsiteY345" fmla="*/ 2045856 h 2244147"/>
                <a:gd name="connsiteX346" fmla="*/ 2387832 w 2738294"/>
                <a:gd name="connsiteY346" fmla="*/ 2034359 h 2244147"/>
                <a:gd name="connsiteX347" fmla="*/ 2388670 w 2738294"/>
                <a:gd name="connsiteY347" fmla="*/ 2014338 h 2244147"/>
                <a:gd name="connsiteX348" fmla="*/ 2376021 w 2738294"/>
                <a:gd name="connsiteY348" fmla="*/ 1979609 h 2244147"/>
                <a:gd name="connsiteX349" fmla="*/ 2375868 w 2738294"/>
                <a:gd name="connsiteY349" fmla="*/ 1966570 h 2244147"/>
                <a:gd name="connsiteX350" fmla="*/ 2364000 w 2738294"/>
                <a:gd name="connsiteY350" fmla="*/ 1945110 h 2244147"/>
                <a:gd name="connsiteX351" fmla="*/ 2355085 w 2738294"/>
                <a:gd name="connsiteY351" fmla="*/ 1918964 h 2244147"/>
                <a:gd name="connsiteX352" fmla="*/ 2350361 w 2738294"/>
                <a:gd name="connsiteY352" fmla="*/ 1897571 h 2244147"/>
                <a:gd name="connsiteX353" fmla="*/ 2354485 w 2738294"/>
                <a:gd name="connsiteY353" fmla="*/ 1875520 h 2244147"/>
                <a:gd name="connsiteX354" fmla="*/ 2367067 w 2738294"/>
                <a:gd name="connsiteY354" fmla="*/ 1856994 h 2244147"/>
                <a:gd name="connsiteX355" fmla="*/ 2382126 w 2738294"/>
                <a:gd name="connsiteY355" fmla="*/ 1842030 h 2244147"/>
                <a:gd name="connsiteX356" fmla="*/ 2411444 w 2738294"/>
                <a:gd name="connsiteY356" fmla="*/ 1821494 h 2244147"/>
                <a:gd name="connsiteX357" fmla="*/ 2415264 w 2738294"/>
                <a:gd name="connsiteY357" fmla="*/ 1810817 h 2244147"/>
                <a:gd name="connsiteX358" fmla="*/ 2428780 w 2738294"/>
                <a:gd name="connsiteY358" fmla="*/ 1799082 h 2244147"/>
                <a:gd name="connsiteX359" fmla="*/ 2442115 w 2738294"/>
                <a:gd name="connsiteY359" fmla="*/ 1797034 h 2244147"/>
                <a:gd name="connsiteX360" fmla="*/ 2459669 w 2738294"/>
                <a:gd name="connsiteY360" fmla="*/ 1778175 h 2244147"/>
                <a:gd name="connsiteX361" fmla="*/ 2487302 w 2738294"/>
                <a:gd name="connsiteY361" fmla="*/ 1768592 h 2244147"/>
                <a:gd name="connsiteX362" fmla="*/ 2504275 w 2738294"/>
                <a:gd name="connsiteY362" fmla="*/ 1744456 h 2244147"/>
                <a:gd name="connsiteX363" fmla="*/ 2500522 w 2738294"/>
                <a:gd name="connsiteY363" fmla="*/ 1711547 h 2244147"/>
                <a:gd name="connsiteX364" fmla="*/ 2497750 w 2738294"/>
                <a:gd name="connsiteY364" fmla="*/ 1700070 h 2244147"/>
                <a:gd name="connsiteX365" fmla="*/ 2490083 w 2738294"/>
                <a:gd name="connsiteY365" fmla="*/ 1697774 h 2244147"/>
                <a:gd name="connsiteX366" fmla="*/ 2488940 w 2738294"/>
                <a:gd name="connsiteY366" fmla="*/ 1665903 h 2244147"/>
                <a:gd name="connsiteX367" fmla="*/ 2470557 w 2738294"/>
                <a:gd name="connsiteY367" fmla="*/ 1655016 h 2244147"/>
                <a:gd name="connsiteX368" fmla="*/ 2488206 w 2738294"/>
                <a:gd name="connsiteY368" fmla="*/ 1660322 h 2244147"/>
                <a:gd name="connsiteX369" fmla="*/ 2482511 w 2738294"/>
                <a:gd name="connsiteY369" fmla="*/ 1638795 h 2244147"/>
                <a:gd name="connsiteX370" fmla="*/ 2487654 w 2738294"/>
                <a:gd name="connsiteY370" fmla="*/ 1624013 h 2244147"/>
                <a:gd name="connsiteX371" fmla="*/ 2490788 w 2738294"/>
                <a:gd name="connsiteY371" fmla="*/ 1652340 h 2244147"/>
                <a:gd name="connsiteX372" fmla="*/ 2504427 w 2738294"/>
                <a:gd name="connsiteY372" fmla="*/ 1665256 h 2244147"/>
                <a:gd name="connsiteX373" fmla="*/ 2496169 w 2738294"/>
                <a:gd name="connsiteY373" fmla="*/ 1688097 h 2244147"/>
                <a:gd name="connsiteX374" fmla="*/ 2498598 w 2738294"/>
                <a:gd name="connsiteY374" fmla="*/ 1689421 h 2244147"/>
                <a:gd name="connsiteX375" fmla="*/ 2513629 w 2738294"/>
                <a:gd name="connsiteY375" fmla="*/ 1662608 h 2244147"/>
                <a:gd name="connsiteX376" fmla="*/ 2522192 w 2738294"/>
                <a:gd name="connsiteY376" fmla="*/ 1649454 h 2244147"/>
                <a:gd name="connsiteX377" fmla="*/ 2521792 w 2738294"/>
                <a:gd name="connsiteY377" fmla="*/ 1636595 h 2244147"/>
                <a:gd name="connsiteX378" fmla="*/ 2515162 w 2738294"/>
                <a:gd name="connsiteY378" fmla="*/ 1630509 h 2244147"/>
                <a:gd name="connsiteX379" fmla="*/ 2509609 w 2738294"/>
                <a:gd name="connsiteY379" fmla="*/ 1612021 h 2244147"/>
                <a:gd name="connsiteX380" fmla="*/ 2518372 w 2738294"/>
                <a:gd name="connsiteY380" fmla="*/ 1620621 h 2244147"/>
                <a:gd name="connsiteX381" fmla="*/ 2524239 w 2738294"/>
                <a:gd name="connsiteY381" fmla="*/ 1622412 h 2244147"/>
                <a:gd name="connsiteX382" fmla="*/ 2526221 w 2738294"/>
                <a:gd name="connsiteY382" fmla="*/ 1631213 h 2244147"/>
                <a:gd name="connsiteX383" fmla="*/ 2545652 w 2738294"/>
                <a:gd name="connsiteY383" fmla="*/ 1604743 h 2244147"/>
                <a:gd name="connsiteX384" fmla="*/ 2551414 w 2738294"/>
                <a:gd name="connsiteY384" fmla="*/ 1579769 h 2244147"/>
                <a:gd name="connsiteX385" fmla="*/ 2543556 w 2738294"/>
                <a:gd name="connsiteY385" fmla="*/ 1578169 h 2244147"/>
                <a:gd name="connsiteX386" fmla="*/ 2551691 w 2738294"/>
                <a:gd name="connsiteY386" fmla="*/ 1568453 h 2244147"/>
                <a:gd name="connsiteX387" fmla="*/ 2550900 w 2738294"/>
                <a:gd name="connsiteY387" fmla="*/ 1572758 h 2244147"/>
                <a:gd name="connsiteX388" fmla="*/ 2567911 w 2738294"/>
                <a:gd name="connsiteY388" fmla="*/ 1572692 h 2244147"/>
                <a:gd name="connsiteX389" fmla="*/ 2605297 w 2738294"/>
                <a:gd name="connsiteY389" fmla="*/ 1562157 h 2244147"/>
                <a:gd name="connsiteX390" fmla="*/ 2597382 w 2738294"/>
                <a:gd name="connsiteY390" fmla="*/ 1555471 h 2244147"/>
                <a:gd name="connsiteX391" fmla="*/ 2558158 w 2738294"/>
                <a:gd name="connsiteY391" fmla="*/ 1562110 h 2244147"/>
                <a:gd name="connsiteX392" fmla="*/ 2580418 w 2738294"/>
                <a:gd name="connsiteY392" fmla="*/ 1551889 h 2244147"/>
                <a:gd name="connsiteX393" fmla="*/ 2595944 w 2738294"/>
                <a:gd name="connsiteY393" fmla="*/ 1550137 h 2244147"/>
                <a:gd name="connsiteX394" fmla="*/ 2607564 w 2738294"/>
                <a:gd name="connsiteY394" fmla="*/ 1548365 h 2244147"/>
                <a:gd name="connsiteX395" fmla="*/ 2627319 w 2738294"/>
                <a:gd name="connsiteY395" fmla="*/ 1542174 h 2244147"/>
                <a:gd name="connsiteX396" fmla="*/ 2640149 w 2738294"/>
                <a:gd name="connsiteY396" fmla="*/ 1542869 h 2244147"/>
                <a:gd name="connsiteX397" fmla="*/ 2658180 w 2738294"/>
                <a:gd name="connsiteY397" fmla="*/ 1537107 h 2244147"/>
                <a:gd name="connsiteX398" fmla="*/ 2660314 w 2738294"/>
                <a:gd name="connsiteY398" fmla="*/ 1526915 h 2244147"/>
                <a:gd name="connsiteX399" fmla="*/ 2652303 w 2738294"/>
                <a:gd name="connsiteY399" fmla="*/ 1518961 h 2244147"/>
                <a:gd name="connsiteX400" fmla="*/ 2655103 w 2738294"/>
                <a:gd name="connsiteY400" fmla="*/ 1532030 h 2244147"/>
                <a:gd name="connsiteX401" fmla="*/ 2644016 w 2738294"/>
                <a:gd name="connsiteY401" fmla="*/ 1531134 h 2244147"/>
                <a:gd name="connsiteX402" fmla="*/ 2635206 w 2738294"/>
                <a:gd name="connsiteY402" fmla="*/ 1512132 h 2244147"/>
                <a:gd name="connsiteX403" fmla="*/ 2635472 w 2738294"/>
                <a:gd name="connsiteY403" fmla="*/ 1492958 h 2244147"/>
                <a:gd name="connsiteX404" fmla="*/ 2639997 w 2738294"/>
                <a:gd name="connsiteY404" fmla="*/ 1484776 h 2244147"/>
                <a:gd name="connsiteX405" fmla="*/ 2654132 w 2738294"/>
                <a:gd name="connsiteY405" fmla="*/ 1463031 h 2244147"/>
                <a:gd name="connsiteX406" fmla="*/ 2682335 w 2738294"/>
                <a:gd name="connsiteY406" fmla="*/ 1452115 h 2244147"/>
                <a:gd name="connsiteX407" fmla="*/ 2709777 w 2738294"/>
                <a:gd name="connsiteY407" fmla="*/ 1439313 h 2244147"/>
                <a:gd name="connsiteX408" fmla="*/ 2738295 w 2738294"/>
                <a:gd name="connsiteY408" fmla="*/ 1421216 h 2244147"/>
                <a:gd name="connsiteX409" fmla="*/ 2733685 w 2738294"/>
                <a:gd name="connsiteY409" fmla="*/ 1408881 h 2244147"/>
                <a:gd name="connsiteX410" fmla="*/ 2716225 w 2738294"/>
                <a:gd name="connsiteY410" fmla="*/ 1387440 h 2244147"/>
                <a:gd name="connsiteX411" fmla="*/ 2716330 w 2738294"/>
                <a:gd name="connsiteY411" fmla="*/ 1334786 h 2244147"/>
                <a:gd name="connsiteX412" fmla="*/ 434550 w 2738294"/>
                <a:gd name="connsiteY412" fmla="*/ 854259 h 2244147"/>
                <a:gd name="connsiteX413" fmla="*/ 420291 w 2738294"/>
                <a:gd name="connsiteY413" fmla="*/ 861898 h 2244147"/>
                <a:gd name="connsiteX414" fmla="*/ 396030 w 2738294"/>
                <a:gd name="connsiteY414" fmla="*/ 879596 h 2244147"/>
                <a:gd name="connsiteX415" fmla="*/ 400164 w 2738294"/>
                <a:gd name="connsiteY415" fmla="*/ 902656 h 2244147"/>
                <a:gd name="connsiteX416" fmla="*/ 413823 w 2738294"/>
                <a:gd name="connsiteY416" fmla="*/ 915238 h 2244147"/>
                <a:gd name="connsiteX417" fmla="*/ 440493 w 2738294"/>
                <a:gd name="connsiteY417" fmla="*/ 896617 h 2244147"/>
                <a:gd name="connsiteX418" fmla="*/ 463601 w 2738294"/>
                <a:gd name="connsiteY418" fmla="*/ 873138 h 2244147"/>
                <a:gd name="connsiteX419" fmla="*/ 452285 w 2738294"/>
                <a:gd name="connsiteY419" fmla="*/ 857640 h 2244147"/>
                <a:gd name="connsiteX420" fmla="*/ 434550 w 2738294"/>
                <a:gd name="connsiteY420" fmla="*/ 854259 h 2244147"/>
                <a:gd name="connsiteX421" fmla="*/ 0 w 2738294"/>
                <a:gd name="connsiteY421" fmla="*/ 582216 h 2244147"/>
                <a:gd name="connsiteX422" fmla="*/ 19450 w 2738294"/>
                <a:gd name="connsiteY422" fmla="*/ 570233 h 2244147"/>
                <a:gd name="connsiteX423" fmla="*/ 21650 w 2738294"/>
                <a:gd name="connsiteY423" fmla="*/ 563785 h 2244147"/>
                <a:gd name="connsiteX424" fmla="*/ 0 w 2738294"/>
                <a:gd name="connsiteY424" fmla="*/ 557289 h 2244147"/>
                <a:gd name="connsiteX425" fmla="*/ 0 w 2738294"/>
                <a:gd name="connsiteY425" fmla="*/ 582216 h 2244147"/>
                <a:gd name="connsiteX426" fmla="*/ 80982 w 2738294"/>
                <a:gd name="connsiteY426" fmla="*/ 728539 h 2244147"/>
                <a:gd name="connsiteX427" fmla="*/ 54607 w 2738294"/>
                <a:gd name="connsiteY427" fmla="*/ 737749 h 2244147"/>
                <a:gd name="connsiteX428" fmla="*/ 70818 w 2738294"/>
                <a:gd name="connsiteY428" fmla="*/ 752265 h 2244147"/>
                <a:gd name="connsiteX429" fmla="*/ 88325 w 2738294"/>
                <a:gd name="connsiteY429" fmla="*/ 762190 h 2244147"/>
                <a:gd name="connsiteX430" fmla="*/ 104718 w 2738294"/>
                <a:gd name="connsiteY430" fmla="*/ 753932 h 2244147"/>
                <a:gd name="connsiteX431" fmla="*/ 102165 w 2738294"/>
                <a:gd name="connsiteY431" fmla="*/ 733415 h 2244147"/>
                <a:gd name="connsiteX432" fmla="*/ 80982 w 2738294"/>
                <a:gd name="connsiteY432" fmla="*/ 728539 h 2244147"/>
                <a:gd name="connsiteX433" fmla="*/ 1008174 w 2738294"/>
                <a:gd name="connsiteY433" fmla="*/ 1038101 h 2244147"/>
                <a:gd name="connsiteX434" fmla="*/ 982542 w 2738294"/>
                <a:gd name="connsiteY434" fmla="*/ 1041730 h 2244147"/>
                <a:gd name="connsiteX435" fmla="*/ 969988 w 2738294"/>
                <a:gd name="connsiteY435" fmla="*/ 1035825 h 2244147"/>
                <a:gd name="connsiteX436" fmla="*/ 968397 w 2738294"/>
                <a:gd name="connsiteY436" fmla="*/ 1050284 h 2244147"/>
                <a:gd name="connsiteX437" fmla="*/ 973341 w 2738294"/>
                <a:gd name="connsiteY437" fmla="*/ 1070039 h 2244147"/>
                <a:gd name="connsiteX438" fmla="*/ 986819 w 2738294"/>
                <a:gd name="connsiteY438" fmla="*/ 1083907 h 2244147"/>
                <a:gd name="connsiteX439" fmla="*/ 996687 w 2738294"/>
                <a:gd name="connsiteY439" fmla="*/ 1104224 h 2244147"/>
                <a:gd name="connsiteX440" fmla="*/ 1012774 w 2738294"/>
                <a:gd name="connsiteY440" fmla="*/ 1124198 h 2244147"/>
                <a:gd name="connsiteX441" fmla="*/ 1023423 w 2738294"/>
                <a:gd name="connsiteY441" fmla="*/ 1124283 h 2244147"/>
                <a:gd name="connsiteX442" fmla="*/ 1000182 w 2738294"/>
                <a:gd name="connsiteY442" fmla="*/ 1089022 h 2244147"/>
                <a:gd name="connsiteX443" fmla="*/ 1008174 w 2738294"/>
                <a:gd name="connsiteY443" fmla="*/ 1038101 h 2244147"/>
                <a:gd name="connsiteX444" fmla="*/ 353673 w 2738294"/>
                <a:gd name="connsiteY444" fmla="*/ 2187626 h 2244147"/>
                <a:gd name="connsiteX445" fmla="*/ 344176 w 2738294"/>
                <a:gd name="connsiteY445" fmla="*/ 2184921 h 2244147"/>
                <a:gd name="connsiteX446" fmla="*/ 341567 w 2738294"/>
                <a:gd name="connsiteY446" fmla="*/ 2187359 h 2244147"/>
                <a:gd name="connsiteX447" fmla="*/ 341805 w 2738294"/>
                <a:gd name="connsiteY447" fmla="*/ 2189131 h 2244147"/>
                <a:gd name="connsiteX448" fmla="*/ 344872 w 2738294"/>
                <a:gd name="connsiteY448" fmla="*/ 2191445 h 2244147"/>
                <a:gd name="connsiteX449" fmla="*/ 349472 w 2738294"/>
                <a:gd name="connsiteY449" fmla="*/ 2197417 h 2244147"/>
                <a:gd name="connsiteX450" fmla="*/ 358426 w 2738294"/>
                <a:gd name="connsiteY450" fmla="*/ 2195389 h 2244147"/>
                <a:gd name="connsiteX451" fmla="*/ 360655 w 2738294"/>
                <a:gd name="connsiteY451" fmla="*/ 2191988 h 2244147"/>
                <a:gd name="connsiteX452" fmla="*/ 353673 w 2738294"/>
                <a:gd name="connsiteY452" fmla="*/ 2187626 h 2244147"/>
                <a:gd name="connsiteX453" fmla="*/ 325145 w 2738294"/>
                <a:gd name="connsiteY453" fmla="*/ 2182492 h 2244147"/>
                <a:gd name="connsiteX454" fmla="*/ 339452 w 2738294"/>
                <a:gd name="connsiteY454" fmla="*/ 2183321 h 2244147"/>
                <a:gd name="connsiteX455" fmla="*/ 340281 w 2738294"/>
                <a:gd name="connsiteY455" fmla="*/ 2180244 h 2244147"/>
                <a:gd name="connsiteX456" fmla="*/ 327136 w 2738294"/>
                <a:gd name="connsiteY456" fmla="*/ 2179025 h 2244147"/>
                <a:gd name="connsiteX457" fmla="*/ 325145 w 2738294"/>
                <a:gd name="connsiteY457" fmla="*/ 2182492 h 2244147"/>
                <a:gd name="connsiteX458" fmla="*/ 381248 w 2738294"/>
                <a:gd name="connsiteY458" fmla="*/ 2213820 h 2244147"/>
                <a:gd name="connsiteX459" fmla="*/ 376504 w 2738294"/>
                <a:gd name="connsiteY459" fmla="*/ 2211372 h 2244147"/>
                <a:gd name="connsiteX460" fmla="*/ 366274 w 2738294"/>
                <a:gd name="connsiteY460" fmla="*/ 2206600 h 2244147"/>
                <a:gd name="connsiteX461" fmla="*/ 364246 w 2738294"/>
                <a:gd name="connsiteY461" fmla="*/ 2206076 h 2244147"/>
                <a:gd name="connsiteX462" fmla="*/ 362693 w 2738294"/>
                <a:gd name="connsiteY462" fmla="*/ 2208714 h 2244147"/>
                <a:gd name="connsiteX463" fmla="*/ 364531 w 2738294"/>
                <a:gd name="connsiteY463" fmla="*/ 2214267 h 2244147"/>
                <a:gd name="connsiteX464" fmla="*/ 359893 w 2738294"/>
                <a:gd name="connsiteY464" fmla="*/ 2218868 h 2244147"/>
                <a:gd name="connsiteX465" fmla="*/ 358559 w 2738294"/>
                <a:gd name="connsiteY465" fmla="*/ 2222011 h 2244147"/>
                <a:gd name="connsiteX466" fmla="*/ 362979 w 2738294"/>
                <a:gd name="connsiteY466" fmla="*/ 2232270 h 2244147"/>
                <a:gd name="connsiteX467" fmla="*/ 362217 w 2738294"/>
                <a:gd name="connsiteY467" fmla="*/ 2240128 h 2244147"/>
                <a:gd name="connsiteX468" fmla="*/ 368846 w 2738294"/>
                <a:gd name="connsiteY468" fmla="*/ 2244147 h 2244147"/>
                <a:gd name="connsiteX469" fmla="*/ 372751 w 2738294"/>
                <a:gd name="connsiteY469" fmla="*/ 2239452 h 2244147"/>
                <a:gd name="connsiteX470" fmla="*/ 381295 w 2738294"/>
                <a:gd name="connsiteY470" fmla="*/ 2235061 h 2244147"/>
                <a:gd name="connsiteX471" fmla="*/ 391735 w 2738294"/>
                <a:gd name="connsiteY471" fmla="*/ 2229050 h 2244147"/>
                <a:gd name="connsiteX472" fmla="*/ 392373 w 2738294"/>
                <a:gd name="connsiteY472" fmla="*/ 2227488 h 2244147"/>
                <a:gd name="connsiteX473" fmla="*/ 385572 w 2738294"/>
                <a:gd name="connsiteY473" fmla="*/ 2217611 h 2244147"/>
                <a:gd name="connsiteX474" fmla="*/ 381248 w 2738294"/>
                <a:gd name="connsiteY474" fmla="*/ 2213820 h 2244147"/>
                <a:gd name="connsiteX475" fmla="*/ 306457 w 2738294"/>
                <a:gd name="connsiteY475" fmla="*/ 2164833 h 2244147"/>
                <a:gd name="connsiteX476" fmla="*/ 299314 w 2738294"/>
                <a:gd name="connsiteY476" fmla="*/ 2168776 h 2244147"/>
                <a:gd name="connsiteX477" fmla="*/ 300352 w 2738294"/>
                <a:gd name="connsiteY477" fmla="*/ 2169919 h 2244147"/>
                <a:gd name="connsiteX478" fmla="*/ 303743 w 2738294"/>
                <a:gd name="connsiteY478" fmla="*/ 2176386 h 2244147"/>
                <a:gd name="connsiteX479" fmla="*/ 313039 w 2738294"/>
                <a:gd name="connsiteY479" fmla="*/ 2177386 h 2244147"/>
                <a:gd name="connsiteX480" fmla="*/ 314954 w 2738294"/>
                <a:gd name="connsiteY480" fmla="*/ 2177758 h 2244147"/>
                <a:gd name="connsiteX481" fmla="*/ 316401 w 2738294"/>
                <a:gd name="connsiteY481" fmla="*/ 2176110 h 2244147"/>
                <a:gd name="connsiteX482" fmla="*/ 308686 w 2738294"/>
                <a:gd name="connsiteY482" fmla="*/ 2166680 h 2244147"/>
                <a:gd name="connsiteX483" fmla="*/ 306457 w 2738294"/>
                <a:gd name="connsiteY483" fmla="*/ 2164833 h 2244147"/>
                <a:gd name="connsiteX484" fmla="*/ 264500 w 2738294"/>
                <a:gd name="connsiteY484" fmla="*/ 2149964 h 2244147"/>
                <a:gd name="connsiteX485" fmla="*/ 260423 w 2738294"/>
                <a:gd name="connsiteY485" fmla="*/ 2152774 h 2244147"/>
                <a:gd name="connsiteX486" fmla="*/ 259042 w 2738294"/>
                <a:gd name="connsiteY486" fmla="*/ 2154860 h 2244147"/>
                <a:gd name="connsiteX487" fmla="*/ 268034 w 2738294"/>
                <a:gd name="connsiteY487" fmla="*/ 2160080 h 2244147"/>
                <a:gd name="connsiteX488" fmla="*/ 271205 w 2738294"/>
                <a:gd name="connsiteY488" fmla="*/ 2157251 h 2244147"/>
                <a:gd name="connsiteX489" fmla="*/ 270653 w 2738294"/>
                <a:gd name="connsiteY489" fmla="*/ 2150574 h 2244147"/>
                <a:gd name="connsiteX490" fmla="*/ 264500 w 2738294"/>
                <a:gd name="connsiteY490" fmla="*/ 2149964 h 2244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</a:cxnLst>
              <a:rect l="l" t="t" r="r" b="b"/>
              <a:pathLst>
                <a:path w="2738294" h="2244147">
                  <a:moveTo>
                    <a:pt x="1040597" y="1006792"/>
                  </a:moveTo>
                  <a:lnTo>
                    <a:pt x="1040597" y="1006792"/>
                  </a:lnTo>
                  <a:lnTo>
                    <a:pt x="1025909" y="989324"/>
                  </a:lnTo>
                  <a:lnTo>
                    <a:pt x="1002373" y="974379"/>
                  </a:lnTo>
                  <a:lnTo>
                    <a:pt x="994820" y="932888"/>
                  </a:lnTo>
                  <a:lnTo>
                    <a:pt x="960387" y="893540"/>
                  </a:lnTo>
                  <a:lnTo>
                    <a:pt x="945994" y="846506"/>
                  </a:lnTo>
                  <a:lnTo>
                    <a:pt x="920353" y="843239"/>
                  </a:lnTo>
                  <a:lnTo>
                    <a:pt x="877891" y="842000"/>
                  </a:lnTo>
                  <a:lnTo>
                    <a:pt x="846592" y="827379"/>
                  </a:lnTo>
                  <a:lnTo>
                    <a:pt x="791375" y="773630"/>
                  </a:lnTo>
                  <a:lnTo>
                    <a:pt x="765801" y="763629"/>
                  </a:lnTo>
                  <a:lnTo>
                    <a:pt x="719080" y="744645"/>
                  </a:lnTo>
                  <a:lnTo>
                    <a:pt x="682104" y="749198"/>
                  </a:lnTo>
                  <a:lnTo>
                    <a:pt x="629583" y="724529"/>
                  </a:lnTo>
                  <a:lnTo>
                    <a:pt x="597837" y="701335"/>
                  </a:lnTo>
                  <a:lnTo>
                    <a:pt x="568195" y="712889"/>
                  </a:lnTo>
                  <a:lnTo>
                    <a:pt x="573700" y="750303"/>
                  </a:lnTo>
                  <a:lnTo>
                    <a:pt x="558937" y="753713"/>
                  </a:lnTo>
                  <a:lnTo>
                    <a:pt x="528037" y="764772"/>
                  </a:lnTo>
                  <a:lnTo>
                    <a:pt x="504530" y="782517"/>
                  </a:lnTo>
                  <a:lnTo>
                    <a:pt x="474936" y="793594"/>
                  </a:lnTo>
                  <a:lnTo>
                    <a:pt x="471116" y="762686"/>
                  </a:lnTo>
                  <a:lnTo>
                    <a:pt x="483127" y="710003"/>
                  </a:lnTo>
                  <a:lnTo>
                    <a:pt x="511502" y="693134"/>
                  </a:lnTo>
                  <a:lnTo>
                    <a:pt x="504177" y="679266"/>
                  </a:lnTo>
                  <a:lnTo>
                    <a:pt x="470135" y="709917"/>
                  </a:lnTo>
                  <a:lnTo>
                    <a:pt x="451904" y="745836"/>
                  </a:lnTo>
                  <a:lnTo>
                    <a:pt x="413423" y="783431"/>
                  </a:lnTo>
                  <a:lnTo>
                    <a:pt x="432968" y="808644"/>
                  </a:lnTo>
                  <a:lnTo>
                    <a:pt x="407727" y="845306"/>
                  </a:lnTo>
                  <a:lnTo>
                    <a:pt x="379019" y="866327"/>
                  </a:lnTo>
                  <a:lnTo>
                    <a:pt x="352292" y="881491"/>
                  </a:lnTo>
                  <a:lnTo>
                    <a:pt x="345681" y="903275"/>
                  </a:lnTo>
                  <a:lnTo>
                    <a:pt x="303990" y="928364"/>
                  </a:lnTo>
                  <a:lnTo>
                    <a:pt x="295551" y="950871"/>
                  </a:lnTo>
                  <a:lnTo>
                    <a:pt x="264300" y="971131"/>
                  </a:lnTo>
                  <a:lnTo>
                    <a:pt x="245974" y="967502"/>
                  </a:lnTo>
                  <a:lnTo>
                    <a:pt x="221047" y="980618"/>
                  </a:lnTo>
                  <a:lnTo>
                    <a:pt x="193948" y="996515"/>
                  </a:lnTo>
                  <a:lnTo>
                    <a:pt x="171736" y="1012003"/>
                  </a:lnTo>
                  <a:lnTo>
                    <a:pt x="125901" y="1025119"/>
                  </a:lnTo>
                  <a:lnTo>
                    <a:pt x="121720" y="1017413"/>
                  </a:lnTo>
                  <a:lnTo>
                    <a:pt x="150933" y="995810"/>
                  </a:lnTo>
                  <a:lnTo>
                    <a:pt x="177060" y="981399"/>
                  </a:lnTo>
                  <a:lnTo>
                    <a:pt x="205530" y="955586"/>
                  </a:lnTo>
                  <a:lnTo>
                    <a:pt x="238658" y="950205"/>
                  </a:lnTo>
                  <a:lnTo>
                    <a:pt x="251831" y="930554"/>
                  </a:lnTo>
                  <a:lnTo>
                    <a:pt x="288846" y="901475"/>
                  </a:lnTo>
                  <a:lnTo>
                    <a:pt x="294808" y="891645"/>
                  </a:lnTo>
                  <a:lnTo>
                    <a:pt x="314525" y="874185"/>
                  </a:lnTo>
                  <a:lnTo>
                    <a:pt x="319135" y="836085"/>
                  </a:lnTo>
                  <a:lnTo>
                    <a:pt x="332718" y="805853"/>
                  </a:lnTo>
                  <a:lnTo>
                    <a:pt x="301923" y="821436"/>
                  </a:lnTo>
                  <a:lnTo>
                    <a:pt x="293313" y="812606"/>
                  </a:lnTo>
                  <a:lnTo>
                    <a:pt x="278854" y="831218"/>
                  </a:lnTo>
                  <a:lnTo>
                    <a:pt x="261414" y="805215"/>
                  </a:lnTo>
                  <a:lnTo>
                    <a:pt x="254213" y="823655"/>
                  </a:lnTo>
                  <a:lnTo>
                    <a:pt x="244231" y="797985"/>
                  </a:lnTo>
                  <a:lnTo>
                    <a:pt x="217532" y="818626"/>
                  </a:lnTo>
                  <a:lnTo>
                    <a:pt x="201139" y="818588"/>
                  </a:lnTo>
                  <a:lnTo>
                    <a:pt x="198834" y="787803"/>
                  </a:lnTo>
                  <a:lnTo>
                    <a:pt x="203664" y="768563"/>
                  </a:lnTo>
                  <a:lnTo>
                    <a:pt x="186461" y="749684"/>
                  </a:lnTo>
                  <a:lnTo>
                    <a:pt x="151733" y="759876"/>
                  </a:lnTo>
                  <a:lnTo>
                    <a:pt x="129197" y="734816"/>
                  </a:lnTo>
                  <a:lnTo>
                    <a:pt x="110928" y="721871"/>
                  </a:lnTo>
                  <a:lnTo>
                    <a:pt x="110814" y="690915"/>
                  </a:lnTo>
                  <a:lnTo>
                    <a:pt x="90230" y="667264"/>
                  </a:lnTo>
                  <a:lnTo>
                    <a:pt x="100565" y="634832"/>
                  </a:lnTo>
                  <a:lnTo>
                    <a:pt x="122339" y="602751"/>
                  </a:lnTo>
                  <a:lnTo>
                    <a:pt x="131864" y="572710"/>
                  </a:lnTo>
                  <a:lnTo>
                    <a:pt x="153476" y="568385"/>
                  </a:lnTo>
                  <a:lnTo>
                    <a:pt x="171802" y="577834"/>
                  </a:lnTo>
                  <a:lnTo>
                    <a:pt x="193348" y="549192"/>
                  </a:lnTo>
                  <a:lnTo>
                    <a:pt x="212741" y="554345"/>
                  </a:lnTo>
                  <a:lnTo>
                    <a:pt x="233096" y="535724"/>
                  </a:lnTo>
                  <a:lnTo>
                    <a:pt x="228133" y="507940"/>
                  </a:lnTo>
                  <a:lnTo>
                    <a:pt x="213179" y="496862"/>
                  </a:lnTo>
                  <a:lnTo>
                    <a:pt x="232953" y="472869"/>
                  </a:lnTo>
                  <a:lnTo>
                    <a:pt x="216551" y="473583"/>
                  </a:lnTo>
                  <a:lnTo>
                    <a:pt x="188214" y="487166"/>
                  </a:lnTo>
                  <a:lnTo>
                    <a:pt x="180080" y="500824"/>
                  </a:lnTo>
                  <a:lnTo>
                    <a:pt x="159020" y="487185"/>
                  </a:lnTo>
                  <a:lnTo>
                    <a:pt x="121244" y="494128"/>
                  </a:lnTo>
                  <a:lnTo>
                    <a:pt x="82134" y="479241"/>
                  </a:lnTo>
                  <a:lnTo>
                    <a:pt x="70923" y="453961"/>
                  </a:lnTo>
                  <a:lnTo>
                    <a:pt x="37128" y="416757"/>
                  </a:lnTo>
                  <a:lnTo>
                    <a:pt x="74657" y="389449"/>
                  </a:lnTo>
                  <a:lnTo>
                    <a:pt x="134226" y="356997"/>
                  </a:lnTo>
                  <a:lnTo>
                    <a:pt x="156181" y="356997"/>
                  </a:lnTo>
                  <a:lnTo>
                    <a:pt x="152543" y="390182"/>
                  </a:lnTo>
                  <a:lnTo>
                    <a:pt x="208912" y="387620"/>
                  </a:lnTo>
                  <a:lnTo>
                    <a:pt x="187233" y="346291"/>
                  </a:lnTo>
                  <a:lnTo>
                    <a:pt x="154381" y="320364"/>
                  </a:lnTo>
                  <a:lnTo>
                    <a:pt x="135388" y="285702"/>
                  </a:lnTo>
                  <a:lnTo>
                    <a:pt x="109766" y="255546"/>
                  </a:lnTo>
                  <a:lnTo>
                    <a:pt x="73066" y="232829"/>
                  </a:lnTo>
                  <a:lnTo>
                    <a:pt x="88011" y="194462"/>
                  </a:lnTo>
                  <a:lnTo>
                    <a:pt x="135388" y="192053"/>
                  </a:lnTo>
                  <a:lnTo>
                    <a:pt x="169097" y="157905"/>
                  </a:lnTo>
                  <a:lnTo>
                    <a:pt x="175451" y="120596"/>
                  </a:lnTo>
                  <a:lnTo>
                    <a:pt x="202730" y="83344"/>
                  </a:lnTo>
                  <a:lnTo>
                    <a:pt x="228743" y="74247"/>
                  </a:lnTo>
                  <a:lnTo>
                    <a:pt x="279368" y="38452"/>
                  </a:lnTo>
                  <a:lnTo>
                    <a:pt x="303924" y="43901"/>
                  </a:lnTo>
                  <a:lnTo>
                    <a:pt x="345024" y="0"/>
                  </a:lnTo>
                  <a:lnTo>
                    <a:pt x="385429" y="17440"/>
                  </a:lnTo>
                  <a:lnTo>
                    <a:pt x="404755" y="54292"/>
                  </a:lnTo>
                  <a:lnTo>
                    <a:pt x="416624" y="38595"/>
                  </a:lnTo>
                  <a:lnTo>
                    <a:pt x="461753" y="43482"/>
                  </a:lnTo>
                  <a:lnTo>
                    <a:pt x="460153" y="62065"/>
                  </a:lnTo>
                  <a:lnTo>
                    <a:pt x="501015" y="75667"/>
                  </a:lnTo>
                  <a:lnTo>
                    <a:pt x="528257" y="67685"/>
                  </a:lnTo>
                  <a:lnTo>
                    <a:pt x="584521" y="92783"/>
                  </a:lnTo>
                  <a:lnTo>
                    <a:pt x="635889" y="100174"/>
                  </a:lnTo>
                  <a:lnTo>
                    <a:pt x="656453" y="110347"/>
                  </a:lnTo>
                  <a:lnTo>
                    <a:pt x="691991" y="97631"/>
                  </a:lnTo>
                  <a:lnTo>
                    <a:pt x="732501" y="121082"/>
                  </a:lnTo>
                  <a:lnTo>
                    <a:pt x="761514" y="131893"/>
                  </a:lnTo>
                  <a:lnTo>
                    <a:pt x="761333" y="395240"/>
                  </a:lnTo>
                  <a:lnTo>
                    <a:pt x="761190" y="732711"/>
                  </a:lnTo>
                  <a:lnTo>
                    <a:pt x="787489" y="734301"/>
                  </a:lnTo>
                  <a:lnTo>
                    <a:pt x="813502" y="749122"/>
                  </a:lnTo>
                  <a:lnTo>
                    <a:pt x="832152" y="772325"/>
                  </a:lnTo>
                  <a:lnTo>
                    <a:pt x="855878" y="806577"/>
                  </a:lnTo>
                  <a:lnTo>
                    <a:pt x="881863" y="777488"/>
                  </a:lnTo>
                  <a:lnTo>
                    <a:pt x="908676" y="760409"/>
                  </a:lnTo>
                  <a:lnTo>
                    <a:pt x="922849" y="787603"/>
                  </a:lnTo>
                  <a:lnTo>
                    <a:pt x="940841" y="808834"/>
                  </a:lnTo>
                  <a:lnTo>
                    <a:pt x="965292" y="831923"/>
                  </a:lnTo>
                  <a:lnTo>
                    <a:pt x="981989" y="868061"/>
                  </a:lnTo>
                  <a:lnTo>
                    <a:pt x="1009298" y="924077"/>
                  </a:lnTo>
                  <a:lnTo>
                    <a:pt x="1054703" y="954596"/>
                  </a:lnTo>
                  <a:lnTo>
                    <a:pt x="1055446" y="984352"/>
                  </a:lnTo>
                  <a:lnTo>
                    <a:pt x="1040597" y="1006792"/>
                  </a:lnTo>
                  <a:close/>
                  <a:moveTo>
                    <a:pt x="2716330" y="1334786"/>
                  </a:moveTo>
                  <a:lnTo>
                    <a:pt x="2704471" y="1323480"/>
                  </a:lnTo>
                  <a:lnTo>
                    <a:pt x="2686564" y="1330147"/>
                  </a:lnTo>
                  <a:lnTo>
                    <a:pt x="2677687" y="1319832"/>
                  </a:lnTo>
                  <a:lnTo>
                    <a:pt x="2657313" y="1349330"/>
                  </a:lnTo>
                  <a:lnTo>
                    <a:pt x="2649169" y="1379315"/>
                  </a:lnTo>
                  <a:lnTo>
                    <a:pt x="2639692" y="1396651"/>
                  </a:lnTo>
                  <a:lnTo>
                    <a:pt x="2628348" y="1402518"/>
                  </a:lnTo>
                  <a:lnTo>
                    <a:pt x="2619804" y="1404423"/>
                  </a:lnTo>
                  <a:lnTo>
                    <a:pt x="2617127" y="1413738"/>
                  </a:lnTo>
                  <a:lnTo>
                    <a:pt x="2567911" y="1413767"/>
                  </a:lnTo>
                  <a:lnTo>
                    <a:pt x="2527335" y="1414024"/>
                  </a:lnTo>
                  <a:lnTo>
                    <a:pt x="2515286" y="1420939"/>
                  </a:lnTo>
                  <a:lnTo>
                    <a:pt x="2487949" y="1446943"/>
                  </a:lnTo>
                  <a:lnTo>
                    <a:pt x="2490683" y="1452124"/>
                  </a:lnTo>
                  <a:lnTo>
                    <a:pt x="2492264" y="1466469"/>
                  </a:lnTo>
                  <a:lnTo>
                    <a:pt x="2472233" y="1478566"/>
                  </a:lnTo>
                  <a:lnTo>
                    <a:pt x="2450354" y="1475537"/>
                  </a:lnTo>
                  <a:lnTo>
                    <a:pt x="2429361" y="1474175"/>
                  </a:lnTo>
                  <a:lnTo>
                    <a:pt x="2416712" y="1478356"/>
                  </a:lnTo>
                  <a:lnTo>
                    <a:pt x="2419083" y="1489310"/>
                  </a:lnTo>
                  <a:lnTo>
                    <a:pt x="2419083" y="1489329"/>
                  </a:lnTo>
                  <a:lnTo>
                    <a:pt x="2419607" y="1492882"/>
                  </a:lnTo>
                  <a:lnTo>
                    <a:pt x="2396595" y="1514456"/>
                  </a:lnTo>
                  <a:lnTo>
                    <a:pt x="2376450" y="1524829"/>
                  </a:lnTo>
                  <a:lnTo>
                    <a:pt x="2362705" y="1529648"/>
                  </a:lnTo>
                  <a:lnTo>
                    <a:pt x="2346884" y="1539507"/>
                  </a:lnTo>
                  <a:lnTo>
                    <a:pt x="2327548" y="1544231"/>
                  </a:lnTo>
                  <a:lnTo>
                    <a:pt x="2314232" y="1542412"/>
                  </a:lnTo>
                  <a:lnTo>
                    <a:pt x="2297764" y="1535058"/>
                  </a:lnTo>
                  <a:lnTo>
                    <a:pt x="2306917" y="1521257"/>
                  </a:lnTo>
                  <a:lnTo>
                    <a:pt x="2312794" y="1508674"/>
                  </a:lnTo>
                  <a:lnTo>
                    <a:pt x="2325348" y="1488757"/>
                  </a:lnTo>
                  <a:lnTo>
                    <a:pt x="2324014" y="1473794"/>
                  </a:lnTo>
                  <a:lnTo>
                    <a:pt x="2319204" y="1452448"/>
                  </a:lnTo>
                  <a:lnTo>
                    <a:pt x="2309327" y="1448753"/>
                  </a:lnTo>
                  <a:lnTo>
                    <a:pt x="2292772" y="1464993"/>
                  </a:lnTo>
                  <a:lnTo>
                    <a:pt x="2287467" y="1464688"/>
                  </a:lnTo>
                  <a:lnTo>
                    <a:pt x="2286095" y="1455410"/>
                  </a:lnTo>
                  <a:lnTo>
                    <a:pt x="2300783" y="1440589"/>
                  </a:lnTo>
                  <a:lnTo>
                    <a:pt x="2303221" y="1423578"/>
                  </a:lnTo>
                  <a:lnTo>
                    <a:pt x="2301050" y="1406490"/>
                  </a:lnTo>
                  <a:lnTo>
                    <a:pt x="2281285" y="1391707"/>
                  </a:lnTo>
                  <a:lnTo>
                    <a:pt x="2258587" y="1384087"/>
                  </a:lnTo>
                  <a:lnTo>
                    <a:pt x="2254853" y="1398546"/>
                  </a:lnTo>
                  <a:lnTo>
                    <a:pt x="2248967" y="1402404"/>
                  </a:lnTo>
                  <a:lnTo>
                    <a:pt x="2244242" y="1421006"/>
                  </a:lnTo>
                  <a:lnTo>
                    <a:pt x="2241766" y="1408386"/>
                  </a:lnTo>
                  <a:lnTo>
                    <a:pt x="2231089" y="1417406"/>
                  </a:lnTo>
                  <a:lnTo>
                    <a:pt x="2224421" y="1429988"/>
                  </a:lnTo>
                  <a:lnTo>
                    <a:pt x="2217458" y="1448238"/>
                  </a:lnTo>
                  <a:lnTo>
                    <a:pt x="2216125" y="1463907"/>
                  </a:lnTo>
                  <a:lnTo>
                    <a:pt x="2224983" y="1486538"/>
                  </a:lnTo>
                  <a:lnTo>
                    <a:pt x="2224250" y="1510427"/>
                  </a:lnTo>
                  <a:lnTo>
                    <a:pt x="2213410" y="1527915"/>
                  </a:lnTo>
                  <a:lnTo>
                    <a:pt x="2208000" y="1532849"/>
                  </a:lnTo>
                  <a:lnTo>
                    <a:pt x="2200789" y="1536773"/>
                  </a:lnTo>
                  <a:lnTo>
                    <a:pt x="2191712" y="1536973"/>
                  </a:lnTo>
                  <a:lnTo>
                    <a:pt x="2189255" y="1534563"/>
                  </a:lnTo>
                  <a:lnTo>
                    <a:pt x="2182063" y="1515751"/>
                  </a:lnTo>
                  <a:lnTo>
                    <a:pt x="2181854" y="1506398"/>
                  </a:lnTo>
                  <a:lnTo>
                    <a:pt x="2182568" y="1497473"/>
                  </a:lnTo>
                  <a:lnTo>
                    <a:pt x="2179215" y="1479661"/>
                  </a:lnTo>
                  <a:lnTo>
                    <a:pt x="2184292" y="1458887"/>
                  </a:lnTo>
                  <a:lnTo>
                    <a:pt x="2190322" y="1433046"/>
                  </a:lnTo>
                  <a:lnTo>
                    <a:pt x="2204180" y="1404137"/>
                  </a:lnTo>
                  <a:lnTo>
                    <a:pt x="2200161" y="1404271"/>
                  </a:lnTo>
                  <a:lnTo>
                    <a:pt x="2180539" y="1428493"/>
                  </a:lnTo>
                  <a:lnTo>
                    <a:pt x="2176920" y="1424073"/>
                  </a:lnTo>
                  <a:lnTo>
                    <a:pt x="2187388" y="1410529"/>
                  </a:lnTo>
                  <a:lnTo>
                    <a:pt x="2203314" y="1386021"/>
                  </a:lnTo>
                  <a:lnTo>
                    <a:pt x="2221478" y="1382582"/>
                  </a:lnTo>
                  <a:lnTo>
                    <a:pt x="2242309" y="1374924"/>
                  </a:lnTo>
                  <a:lnTo>
                    <a:pt x="2263312" y="1378963"/>
                  </a:lnTo>
                  <a:lnTo>
                    <a:pt x="2264207" y="1379134"/>
                  </a:lnTo>
                  <a:lnTo>
                    <a:pt x="2287734" y="1375677"/>
                  </a:lnTo>
                  <a:lnTo>
                    <a:pt x="2274446" y="1360351"/>
                  </a:lnTo>
                  <a:lnTo>
                    <a:pt x="2267284" y="1359160"/>
                  </a:lnTo>
                  <a:lnTo>
                    <a:pt x="2259140" y="1357598"/>
                  </a:lnTo>
                  <a:lnTo>
                    <a:pt x="2253529" y="1346740"/>
                  </a:lnTo>
                  <a:lnTo>
                    <a:pt x="2227288" y="1350131"/>
                  </a:lnTo>
                  <a:lnTo>
                    <a:pt x="2203590" y="1358751"/>
                  </a:lnTo>
                  <a:lnTo>
                    <a:pt x="2184778" y="1343978"/>
                  </a:lnTo>
                  <a:lnTo>
                    <a:pt x="2169643" y="1339015"/>
                  </a:lnTo>
                  <a:lnTo>
                    <a:pt x="2178225" y="1318346"/>
                  </a:lnTo>
                  <a:lnTo>
                    <a:pt x="2154650" y="1331347"/>
                  </a:lnTo>
                  <a:lnTo>
                    <a:pt x="2133219" y="1343997"/>
                  </a:lnTo>
                  <a:lnTo>
                    <a:pt x="2112597" y="1353874"/>
                  </a:lnTo>
                  <a:lnTo>
                    <a:pt x="2096224" y="1340530"/>
                  </a:lnTo>
                  <a:lnTo>
                    <a:pt x="2069468" y="1348635"/>
                  </a:lnTo>
                  <a:lnTo>
                    <a:pt x="2069554" y="1342930"/>
                  </a:lnTo>
                  <a:lnTo>
                    <a:pt x="2087680" y="1326451"/>
                  </a:lnTo>
                  <a:lnTo>
                    <a:pt x="2106644" y="1310697"/>
                  </a:lnTo>
                  <a:lnTo>
                    <a:pt x="2133886" y="1297600"/>
                  </a:lnTo>
                  <a:lnTo>
                    <a:pt x="2101034" y="1287228"/>
                  </a:lnTo>
                  <a:lnTo>
                    <a:pt x="2079403" y="1292419"/>
                  </a:lnTo>
                  <a:lnTo>
                    <a:pt x="2053495" y="1280008"/>
                  </a:lnTo>
                  <a:lnTo>
                    <a:pt x="2026225" y="1273607"/>
                  </a:lnTo>
                  <a:lnTo>
                    <a:pt x="2007575" y="1271130"/>
                  </a:lnTo>
                  <a:lnTo>
                    <a:pt x="1999269" y="1264291"/>
                  </a:lnTo>
                  <a:lnTo>
                    <a:pt x="1994526" y="1241955"/>
                  </a:lnTo>
                  <a:lnTo>
                    <a:pt x="1985486" y="1242155"/>
                  </a:lnTo>
                  <a:lnTo>
                    <a:pt x="1985410" y="1257814"/>
                  </a:lnTo>
                  <a:lnTo>
                    <a:pt x="1930137" y="1257786"/>
                  </a:lnTo>
                  <a:lnTo>
                    <a:pt x="1838763" y="1257814"/>
                  </a:lnTo>
                  <a:lnTo>
                    <a:pt x="1748009" y="1257814"/>
                  </a:lnTo>
                  <a:lnTo>
                    <a:pt x="1667837" y="1257814"/>
                  </a:lnTo>
                  <a:lnTo>
                    <a:pt x="1587713" y="1257814"/>
                  </a:lnTo>
                  <a:lnTo>
                    <a:pt x="1508932" y="1257814"/>
                  </a:lnTo>
                  <a:lnTo>
                    <a:pt x="1427531" y="1257814"/>
                  </a:lnTo>
                  <a:lnTo>
                    <a:pt x="1401280" y="1257814"/>
                  </a:lnTo>
                  <a:lnTo>
                    <a:pt x="1321994" y="1257814"/>
                  </a:lnTo>
                  <a:lnTo>
                    <a:pt x="1246146" y="1257814"/>
                  </a:lnTo>
                  <a:lnTo>
                    <a:pt x="1255233" y="1290828"/>
                  </a:lnTo>
                  <a:lnTo>
                    <a:pt x="1259500" y="1323308"/>
                  </a:lnTo>
                  <a:lnTo>
                    <a:pt x="1252899" y="1333662"/>
                  </a:lnTo>
                  <a:lnTo>
                    <a:pt x="1238669" y="1296410"/>
                  </a:lnTo>
                  <a:lnTo>
                    <a:pt x="1200045" y="1282837"/>
                  </a:lnTo>
                  <a:lnTo>
                    <a:pt x="1196816" y="1290647"/>
                  </a:lnTo>
                  <a:lnTo>
                    <a:pt x="1204598" y="1309106"/>
                  </a:lnTo>
                  <a:lnTo>
                    <a:pt x="1213037" y="1342682"/>
                  </a:lnTo>
                  <a:lnTo>
                    <a:pt x="1217857" y="1394270"/>
                  </a:lnTo>
                  <a:lnTo>
                    <a:pt x="1214609" y="1428474"/>
                  </a:lnTo>
                  <a:lnTo>
                    <a:pt x="1211361" y="1462145"/>
                  </a:lnTo>
                  <a:lnTo>
                    <a:pt x="1200922" y="1496568"/>
                  </a:lnTo>
                  <a:lnTo>
                    <a:pt x="1209446" y="1524172"/>
                  </a:lnTo>
                  <a:lnTo>
                    <a:pt x="1210380" y="1554671"/>
                  </a:lnTo>
                  <a:lnTo>
                    <a:pt x="1204522" y="1583769"/>
                  </a:lnTo>
                  <a:lnTo>
                    <a:pt x="1218752" y="1602743"/>
                  </a:lnTo>
                  <a:lnTo>
                    <a:pt x="1222439" y="1630794"/>
                  </a:lnTo>
                  <a:lnTo>
                    <a:pt x="1243108" y="1659284"/>
                  </a:lnTo>
                  <a:lnTo>
                    <a:pt x="1254890" y="1670418"/>
                  </a:lnTo>
                  <a:lnTo>
                    <a:pt x="1253938" y="1678200"/>
                  </a:lnTo>
                  <a:lnTo>
                    <a:pt x="1276179" y="1724406"/>
                  </a:lnTo>
                  <a:lnTo>
                    <a:pt x="1302087" y="1757286"/>
                  </a:lnTo>
                  <a:lnTo>
                    <a:pt x="1305335" y="1775060"/>
                  </a:lnTo>
                  <a:lnTo>
                    <a:pt x="1312145" y="1780270"/>
                  </a:lnTo>
                  <a:lnTo>
                    <a:pt x="1336958" y="1783442"/>
                  </a:lnTo>
                  <a:lnTo>
                    <a:pt x="1346511" y="1792138"/>
                  </a:lnTo>
                  <a:lnTo>
                    <a:pt x="1361494" y="1793748"/>
                  </a:lnTo>
                  <a:lnTo>
                    <a:pt x="1364418" y="1802940"/>
                  </a:lnTo>
                  <a:lnTo>
                    <a:pt x="1376877" y="1806759"/>
                  </a:lnTo>
                  <a:lnTo>
                    <a:pt x="1394184" y="1825047"/>
                  </a:lnTo>
                  <a:lnTo>
                    <a:pt x="1398680" y="1841202"/>
                  </a:lnTo>
                  <a:lnTo>
                    <a:pt x="1429026" y="1838773"/>
                  </a:lnTo>
                  <a:lnTo>
                    <a:pt x="1462945" y="1835353"/>
                  </a:lnTo>
                  <a:lnTo>
                    <a:pt x="1460440" y="1841525"/>
                  </a:lnTo>
                  <a:lnTo>
                    <a:pt x="1500769" y="1856804"/>
                  </a:lnTo>
                  <a:lnTo>
                    <a:pt x="1561690" y="1878806"/>
                  </a:lnTo>
                  <a:lnTo>
                    <a:pt x="1614802" y="1878587"/>
                  </a:lnTo>
                  <a:lnTo>
                    <a:pt x="1635976" y="1878578"/>
                  </a:lnTo>
                  <a:lnTo>
                    <a:pt x="1636033" y="1865709"/>
                  </a:lnTo>
                  <a:lnTo>
                    <a:pt x="1682296" y="1865719"/>
                  </a:lnTo>
                  <a:lnTo>
                    <a:pt x="1692031" y="1876787"/>
                  </a:lnTo>
                  <a:lnTo>
                    <a:pt x="1705689" y="1886617"/>
                  </a:lnTo>
                  <a:lnTo>
                    <a:pt x="1721558" y="1900228"/>
                  </a:lnTo>
                  <a:lnTo>
                    <a:pt x="1730416" y="1916316"/>
                  </a:lnTo>
                  <a:lnTo>
                    <a:pt x="1737065" y="1933165"/>
                  </a:lnTo>
                  <a:lnTo>
                    <a:pt x="1750866" y="1942376"/>
                  </a:lnTo>
                  <a:lnTo>
                    <a:pt x="1773041" y="1951501"/>
                  </a:lnTo>
                  <a:lnTo>
                    <a:pt x="1789862" y="1927422"/>
                  </a:lnTo>
                  <a:lnTo>
                    <a:pt x="1811693" y="1926822"/>
                  </a:lnTo>
                  <a:lnTo>
                    <a:pt x="1830514" y="1939004"/>
                  </a:lnTo>
                  <a:lnTo>
                    <a:pt x="1843916" y="1959807"/>
                  </a:lnTo>
                  <a:lnTo>
                    <a:pt x="1853146" y="1977514"/>
                  </a:lnTo>
                  <a:lnTo>
                    <a:pt x="1868900" y="1994630"/>
                  </a:lnTo>
                  <a:lnTo>
                    <a:pt x="1874777" y="2015538"/>
                  </a:lnTo>
                  <a:lnTo>
                    <a:pt x="1882254" y="2029501"/>
                  </a:lnTo>
                  <a:lnTo>
                    <a:pt x="1903085" y="2038674"/>
                  </a:lnTo>
                  <a:lnTo>
                    <a:pt x="1922050" y="2045170"/>
                  </a:lnTo>
                  <a:lnTo>
                    <a:pt x="1932461" y="2044284"/>
                  </a:lnTo>
                  <a:lnTo>
                    <a:pt x="1927384" y="2034235"/>
                  </a:lnTo>
                  <a:lnTo>
                    <a:pt x="1926050" y="2019995"/>
                  </a:lnTo>
                  <a:lnTo>
                    <a:pt x="1926317" y="1999412"/>
                  </a:lnTo>
                  <a:lnTo>
                    <a:pt x="1932461" y="1985924"/>
                  </a:lnTo>
                  <a:lnTo>
                    <a:pt x="1947043" y="1971551"/>
                  </a:lnTo>
                  <a:lnTo>
                    <a:pt x="1973590" y="1958511"/>
                  </a:lnTo>
                  <a:lnTo>
                    <a:pt x="1997897" y="1935966"/>
                  </a:lnTo>
                  <a:lnTo>
                    <a:pt x="2020367" y="1928822"/>
                  </a:lnTo>
                  <a:lnTo>
                    <a:pt x="2036978" y="1926679"/>
                  </a:lnTo>
                  <a:lnTo>
                    <a:pt x="2056409" y="1933756"/>
                  </a:lnTo>
                  <a:lnTo>
                    <a:pt x="2079698" y="1929946"/>
                  </a:lnTo>
                  <a:lnTo>
                    <a:pt x="2099634" y="1946062"/>
                  </a:lnTo>
                  <a:lnTo>
                    <a:pt x="2119017" y="1947015"/>
                  </a:lnTo>
                  <a:lnTo>
                    <a:pt x="2129038" y="1941243"/>
                  </a:lnTo>
                  <a:lnTo>
                    <a:pt x="2138953" y="1945739"/>
                  </a:lnTo>
                  <a:lnTo>
                    <a:pt x="2144039" y="1941738"/>
                  </a:lnTo>
                  <a:lnTo>
                    <a:pt x="2138372" y="1935718"/>
                  </a:lnTo>
                  <a:lnTo>
                    <a:pt x="2138801" y="1923317"/>
                  </a:lnTo>
                  <a:lnTo>
                    <a:pt x="2133991" y="1915163"/>
                  </a:lnTo>
                  <a:lnTo>
                    <a:pt x="2145030" y="1910363"/>
                  </a:lnTo>
                  <a:lnTo>
                    <a:pt x="2165395" y="1908239"/>
                  </a:lnTo>
                  <a:lnTo>
                    <a:pt x="2189093" y="1911639"/>
                  </a:lnTo>
                  <a:lnTo>
                    <a:pt x="2219277" y="1907772"/>
                  </a:lnTo>
                  <a:lnTo>
                    <a:pt x="2236023" y="1915382"/>
                  </a:lnTo>
                  <a:lnTo>
                    <a:pt x="2248986" y="1929689"/>
                  </a:lnTo>
                  <a:lnTo>
                    <a:pt x="2253767" y="1931213"/>
                  </a:lnTo>
                  <a:lnTo>
                    <a:pt x="2280714" y="1917306"/>
                  </a:lnTo>
                  <a:lnTo>
                    <a:pt x="2291134" y="1922012"/>
                  </a:lnTo>
                  <a:lnTo>
                    <a:pt x="2311956" y="1947558"/>
                  </a:lnTo>
                  <a:lnTo>
                    <a:pt x="2319433" y="1964236"/>
                  </a:lnTo>
                  <a:lnTo>
                    <a:pt x="2313947" y="1984248"/>
                  </a:lnTo>
                  <a:lnTo>
                    <a:pt x="2317956" y="1995983"/>
                  </a:lnTo>
                  <a:lnTo>
                    <a:pt x="2330377" y="2018814"/>
                  </a:lnTo>
                  <a:lnTo>
                    <a:pt x="2344531" y="2044294"/>
                  </a:lnTo>
                  <a:lnTo>
                    <a:pt x="2354675" y="2051075"/>
                  </a:lnTo>
                  <a:lnTo>
                    <a:pt x="2358885" y="2063972"/>
                  </a:lnTo>
                  <a:lnTo>
                    <a:pt x="2372030" y="2067535"/>
                  </a:lnTo>
                  <a:lnTo>
                    <a:pt x="2380012" y="2063829"/>
                  </a:lnTo>
                  <a:lnTo>
                    <a:pt x="2386670" y="2045856"/>
                  </a:lnTo>
                  <a:lnTo>
                    <a:pt x="2387832" y="2034359"/>
                  </a:lnTo>
                  <a:lnTo>
                    <a:pt x="2388670" y="2014338"/>
                  </a:lnTo>
                  <a:lnTo>
                    <a:pt x="2376021" y="1979609"/>
                  </a:lnTo>
                  <a:lnTo>
                    <a:pt x="2375868" y="1966570"/>
                  </a:lnTo>
                  <a:lnTo>
                    <a:pt x="2364000" y="1945110"/>
                  </a:lnTo>
                  <a:lnTo>
                    <a:pt x="2355085" y="1918964"/>
                  </a:lnTo>
                  <a:lnTo>
                    <a:pt x="2350361" y="1897571"/>
                  </a:lnTo>
                  <a:lnTo>
                    <a:pt x="2354485" y="1875520"/>
                  </a:lnTo>
                  <a:lnTo>
                    <a:pt x="2367067" y="1856994"/>
                  </a:lnTo>
                  <a:lnTo>
                    <a:pt x="2382126" y="1842030"/>
                  </a:lnTo>
                  <a:lnTo>
                    <a:pt x="2411444" y="1821494"/>
                  </a:lnTo>
                  <a:lnTo>
                    <a:pt x="2415264" y="1810817"/>
                  </a:lnTo>
                  <a:lnTo>
                    <a:pt x="2428780" y="1799082"/>
                  </a:lnTo>
                  <a:lnTo>
                    <a:pt x="2442115" y="1797034"/>
                  </a:lnTo>
                  <a:lnTo>
                    <a:pt x="2459669" y="1778175"/>
                  </a:lnTo>
                  <a:lnTo>
                    <a:pt x="2487302" y="1768592"/>
                  </a:lnTo>
                  <a:lnTo>
                    <a:pt x="2504275" y="1744456"/>
                  </a:lnTo>
                  <a:lnTo>
                    <a:pt x="2500522" y="1711547"/>
                  </a:lnTo>
                  <a:lnTo>
                    <a:pt x="2497750" y="1700070"/>
                  </a:lnTo>
                  <a:lnTo>
                    <a:pt x="2490083" y="1697774"/>
                  </a:lnTo>
                  <a:lnTo>
                    <a:pt x="2488940" y="1665903"/>
                  </a:lnTo>
                  <a:lnTo>
                    <a:pt x="2470557" y="1655016"/>
                  </a:lnTo>
                  <a:lnTo>
                    <a:pt x="2488206" y="1660322"/>
                  </a:lnTo>
                  <a:lnTo>
                    <a:pt x="2482511" y="1638795"/>
                  </a:lnTo>
                  <a:lnTo>
                    <a:pt x="2487654" y="1624013"/>
                  </a:lnTo>
                  <a:lnTo>
                    <a:pt x="2490788" y="1652340"/>
                  </a:lnTo>
                  <a:lnTo>
                    <a:pt x="2504427" y="1665256"/>
                  </a:lnTo>
                  <a:lnTo>
                    <a:pt x="2496169" y="1688097"/>
                  </a:lnTo>
                  <a:lnTo>
                    <a:pt x="2498598" y="1689421"/>
                  </a:lnTo>
                  <a:lnTo>
                    <a:pt x="2513629" y="1662608"/>
                  </a:lnTo>
                  <a:lnTo>
                    <a:pt x="2522192" y="1649454"/>
                  </a:lnTo>
                  <a:lnTo>
                    <a:pt x="2521792" y="1636595"/>
                  </a:lnTo>
                  <a:lnTo>
                    <a:pt x="2515162" y="1630509"/>
                  </a:lnTo>
                  <a:lnTo>
                    <a:pt x="2509609" y="1612021"/>
                  </a:lnTo>
                  <a:lnTo>
                    <a:pt x="2518372" y="1620621"/>
                  </a:lnTo>
                  <a:lnTo>
                    <a:pt x="2524239" y="1622412"/>
                  </a:lnTo>
                  <a:lnTo>
                    <a:pt x="2526221" y="1631213"/>
                  </a:lnTo>
                  <a:lnTo>
                    <a:pt x="2545652" y="1604743"/>
                  </a:lnTo>
                  <a:lnTo>
                    <a:pt x="2551414" y="1579769"/>
                  </a:lnTo>
                  <a:lnTo>
                    <a:pt x="2543556" y="1578169"/>
                  </a:lnTo>
                  <a:lnTo>
                    <a:pt x="2551691" y="1568453"/>
                  </a:lnTo>
                  <a:lnTo>
                    <a:pt x="2550900" y="1572758"/>
                  </a:lnTo>
                  <a:lnTo>
                    <a:pt x="2567911" y="1572692"/>
                  </a:lnTo>
                  <a:lnTo>
                    <a:pt x="2605297" y="1562157"/>
                  </a:lnTo>
                  <a:lnTo>
                    <a:pt x="2597382" y="1555471"/>
                  </a:lnTo>
                  <a:lnTo>
                    <a:pt x="2558158" y="1562110"/>
                  </a:lnTo>
                  <a:lnTo>
                    <a:pt x="2580418" y="1551889"/>
                  </a:lnTo>
                  <a:lnTo>
                    <a:pt x="2595944" y="1550137"/>
                  </a:lnTo>
                  <a:lnTo>
                    <a:pt x="2607564" y="1548365"/>
                  </a:lnTo>
                  <a:lnTo>
                    <a:pt x="2627319" y="1542174"/>
                  </a:lnTo>
                  <a:lnTo>
                    <a:pt x="2640149" y="1542869"/>
                  </a:lnTo>
                  <a:lnTo>
                    <a:pt x="2658180" y="1537107"/>
                  </a:lnTo>
                  <a:lnTo>
                    <a:pt x="2660314" y="1526915"/>
                  </a:lnTo>
                  <a:lnTo>
                    <a:pt x="2652303" y="1518961"/>
                  </a:lnTo>
                  <a:lnTo>
                    <a:pt x="2655103" y="1532030"/>
                  </a:lnTo>
                  <a:lnTo>
                    <a:pt x="2644016" y="1531134"/>
                  </a:lnTo>
                  <a:lnTo>
                    <a:pt x="2635206" y="1512132"/>
                  </a:lnTo>
                  <a:lnTo>
                    <a:pt x="2635472" y="1492958"/>
                  </a:lnTo>
                  <a:lnTo>
                    <a:pt x="2639997" y="1484776"/>
                  </a:lnTo>
                  <a:lnTo>
                    <a:pt x="2654132" y="1463031"/>
                  </a:lnTo>
                  <a:lnTo>
                    <a:pt x="2682335" y="1452115"/>
                  </a:lnTo>
                  <a:lnTo>
                    <a:pt x="2709777" y="1439313"/>
                  </a:lnTo>
                  <a:lnTo>
                    <a:pt x="2738295" y="1421216"/>
                  </a:lnTo>
                  <a:lnTo>
                    <a:pt x="2733685" y="1408881"/>
                  </a:lnTo>
                  <a:lnTo>
                    <a:pt x="2716225" y="1387440"/>
                  </a:lnTo>
                  <a:lnTo>
                    <a:pt x="2716330" y="1334786"/>
                  </a:lnTo>
                  <a:close/>
                  <a:moveTo>
                    <a:pt x="434550" y="854259"/>
                  </a:moveTo>
                  <a:lnTo>
                    <a:pt x="420291" y="861898"/>
                  </a:lnTo>
                  <a:lnTo>
                    <a:pt x="396030" y="879596"/>
                  </a:lnTo>
                  <a:lnTo>
                    <a:pt x="400164" y="902656"/>
                  </a:lnTo>
                  <a:lnTo>
                    <a:pt x="413823" y="915238"/>
                  </a:lnTo>
                  <a:lnTo>
                    <a:pt x="440493" y="896617"/>
                  </a:lnTo>
                  <a:lnTo>
                    <a:pt x="463601" y="873138"/>
                  </a:lnTo>
                  <a:lnTo>
                    <a:pt x="452285" y="857640"/>
                  </a:lnTo>
                  <a:lnTo>
                    <a:pt x="434550" y="854259"/>
                  </a:lnTo>
                  <a:close/>
                  <a:moveTo>
                    <a:pt x="0" y="582216"/>
                  </a:moveTo>
                  <a:lnTo>
                    <a:pt x="19450" y="570233"/>
                  </a:lnTo>
                  <a:lnTo>
                    <a:pt x="21650" y="563785"/>
                  </a:lnTo>
                  <a:lnTo>
                    <a:pt x="0" y="557289"/>
                  </a:lnTo>
                  <a:lnTo>
                    <a:pt x="0" y="582216"/>
                  </a:lnTo>
                  <a:close/>
                  <a:moveTo>
                    <a:pt x="80982" y="728539"/>
                  </a:moveTo>
                  <a:lnTo>
                    <a:pt x="54607" y="737749"/>
                  </a:lnTo>
                  <a:lnTo>
                    <a:pt x="70818" y="752265"/>
                  </a:lnTo>
                  <a:lnTo>
                    <a:pt x="88325" y="762190"/>
                  </a:lnTo>
                  <a:lnTo>
                    <a:pt x="104718" y="753932"/>
                  </a:lnTo>
                  <a:lnTo>
                    <a:pt x="102165" y="733415"/>
                  </a:lnTo>
                  <a:lnTo>
                    <a:pt x="80982" y="728539"/>
                  </a:lnTo>
                  <a:close/>
                  <a:moveTo>
                    <a:pt x="1008174" y="1038101"/>
                  </a:moveTo>
                  <a:lnTo>
                    <a:pt x="982542" y="1041730"/>
                  </a:lnTo>
                  <a:lnTo>
                    <a:pt x="969988" y="1035825"/>
                  </a:lnTo>
                  <a:lnTo>
                    <a:pt x="968397" y="1050284"/>
                  </a:lnTo>
                  <a:lnTo>
                    <a:pt x="973341" y="1070039"/>
                  </a:lnTo>
                  <a:lnTo>
                    <a:pt x="986819" y="1083907"/>
                  </a:lnTo>
                  <a:lnTo>
                    <a:pt x="996687" y="1104224"/>
                  </a:lnTo>
                  <a:lnTo>
                    <a:pt x="1012774" y="1124198"/>
                  </a:lnTo>
                  <a:lnTo>
                    <a:pt x="1023423" y="1124283"/>
                  </a:lnTo>
                  <a:lnTo>
                    <a:pt x="1000182" y="1089022"/>
                  </a:lnTo>
                  <a:lnTo>
                    <a:pt x="1008174" y="1038101"/>
                  </a:lnTo>
                  <a:close/>
                  <a:moveTo>
                    <a:pt x="353673" y="2187626"/>
                  </a:moveTo>
                  <a:lnTo>
                    <a:pt x="344176" y="2184921"/>
                  </a:lnTo>
                  <a:lnTo>
                    <a:pt x="341567" y="2187359"/>
                  </a:lnTo>
                  <a:lnTo>
                    <a:pt x="341805" y="2189131"/>
                  </a:lnTo>
                  <a:lnTo>
                    <a:pt x="344872" y="2191445"/>
                  </a:lnTo>
                  <a:lnTo>
                    <a:pt x="349472" y="2197417"/>
                  </a:lnTo>
                  <a:lnTo>
                    <a:pt x="358426" y="2195389"/>
                  </a:lnTo>
                  <a:lnTo>
                    <a:pt x="360655" y="2191988"/>
                  </a:lnTo>
                  <a:lnTo>
                    <a:pt x="353673" y="2187626"/>
                  </a:lnTo>
                  <a:close/>
                  <a:moveTo>
                    <a:pt x="325145" y="2182492"/>
                  </a:moveTo>
                  <a:lnTo>
                    <a:pt x="339452" y="2183321"/>
                  </a:lnTo>
                  <a:lnTo>
                    <a:pt x="340281" y="2180244"/>
                  </a:lnTo>
                  <a:lnTo>
                    <a:pt x="327136" y="2179025"/>
                  </a:lnTo>
                  <a:lnTo>
                    <a:pt x="325145" y="2182492"/>
                  </a:lnTo>
                  <a:close/>
                  <a:moveTo>
                    <a:pt x="381248" y="2213820"/>
                  </a:moveTo>
                  <a:lnTo>
                    <a:pt x="376504" y="2211372"/>
                  </a:lnTo>
                  <a:lnTo>
                    <a:pt x="366274" y="2206600"/>
                  </a:lnTo>
                  <a:lnTo>
                    <a:pt x="364246" y="2206076"/>
                  </a:lnTo>
                  <a:lnTo>
                    <a:pt x="362693" y="2208714"/>
                  </a:lnTo>
                  <a:lnTo>
                    <a:pt x="364531" y="2214267"/>
                  </a:lnTo>
                  <a:lnTo>
                    <a:pt x="359893" y="2218868"/>
                  </a:lnTo>
                  <a:lnTo>
                    <a:pt x="358559" y="2222011"/>
                  </a:lnTo>
                  <a:lnTo>
                    <a:pt x="362979" y="2232270"/>
                  </a:lnTo>
                  <a:lnTo>
                    <a:pt x="362217" y="2240128"/>
                  </a:lnTo>
                  <a:lnTo>
                    <a:pt x="368846" y="2244147"/>
                  </a:lnTo>
                  <a:lnTo>
                    <a:pt x="372751" y="2239452"/>
                  </a:lnTo>
                  <a:lnTo>
                    <a:pt x="381295" y="2235061"/>
                  </a:lnTo>
                  <a:lnTo>
                    <a:pt x="391735" y="2229050"/>
                  </a:lnTo>
                  <a:lnTo>
                    <a:pt x="392373" y="2227488"/>
                  </a:lnTo>
                  <a:lnTo>
                    <a:pt x="385572" y="2217611"/>
                  </a:lnTo>
                  <a:lnTo>
                    <a:pt x="381248" y="2213820"/>
                  </a:lnTo>
                  <a:close/>
                  <a:moveTo>
                    <a:pt x="306457" y="2164833"/>
                  </a:moveTo>
                  <a:lnTo>
                    <a:pt x="299314" y="2168776"/>
                  </a:lnTo>
                  <a:lnTo>
                    <a:pt x="300352" y="2169919"/>
                  </a:lnTo>
                  <a:lnTo>
                    <a:pt x="303743" y="2176386"/>
                  </a:lnTo>
                  <a:lnTo>
                    <a:pt x="313039" y="2177386"/>
                  </a:lnTo>
                  <a:lnTo>
                    <a:pt x="314954" y="2177758"/>
                  </a:lnTo>
                  <a:lnTo>
                    <a:pt x="316401" y="2176110"/>
                  </a:lnTo>
                  <a:lnTo>
                    <a:pt x="308686" y="2166680"/>
                  </a:lnTo>
                  <a:lnTo>
                    <a:pt x="306457" y="2164833"/>
                  </a:lnTo>
                  <a:close/>
                  <a:moveTo>
                    <a:pt x="264500" y="2149964"/>
                  </a:moveTo>
                  <a:lnTo>
                    <a:pt x="260423" y="2152774"/>
                  </a:lnTo>
                  <a:lnTo>
                    <a:pt x="259042" y="2154860"/>
                  </a:lnTo>
                  <a:lnTo>
                    <a:pt x="268034" y="2160080"/>
                  </a:lnTo>
                  <a:lnTo>
                    <a:pt x="271205" y="2157251"/>
                  </a:lnTo>
                  <a:lnTo>
                    <a:pt x="270653" y="2150574"/>
                  </a:lnTo>
                  <a:lnTo>
                    <a:pt x="264500" y="2149964"/>
                  </a:lnTo>
                  <a:close/>
                </a:path>
              </a:pathLst>
            </a:custGeom>
            <a:solidFill>
              <a:schemeClr val="accent4"/>
            </a:solidFill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0A2EBD75-4EFA-4C40-9CF5-472C398C3C61}"/>
                </a:ext>
              </a:extLst>
            </p:cNvPr>
            <p:cNvSpPr/>
            <p:nvPr/>
          </p:nvSpPr>
          <p:spPr>
            <a:xfrm>
              <a:off x="6681139" y="6300272"/>
              <a:ext cx="139341" cy="152762"/>
            </a:xfrm>
            <a:custGeom>
              <a:avLst/>
              <a:gdLst>
                <a:gd name="connsiteX0" fmla="*/ 21422 w 139341"/>
                <a:gd name="connsiteY0" fmla="*/ 3277 h 152762"/>
                <a:gd name="connsiteX1" fmla="*/ 38748 w 139341"/>
                <a:gd name="connsiteY1" fmla="*/ 0 h 152762"/>
                <a:gd name="connsiteX2" fmla="*/ 65541 w 139341"/>
                <a:gd name="connsiteY2" fmla="*/ 23851 h 152762"/>
                <a:gd name="connsiteX3" fmla="*/ 75457 w 139341"/>
                <a:gd name="connsiteY3" fmla="*/ 22946 h 152762"/>
                <a:gd name="connsiteX4" fmla="*/ 102946 w 139341"/>
                <a:gd name="connsiteY4" fmla="*/ 42843 h 152762"/>
                <a:gd name="connsiteX5" fmla="*/ 123892 w 139341"/>
                <a:gd name="connsiteY5" fmla="*/ 60131 h 152762"/>
                <a:gd name="connsiteX6" fmla="*/ 139341 w 139341"/>
                <a:gd name="connsiteY6" fmla="*/ 81544 h 152762"/>
                <a:gd name="connsiteX7" fmla="*/ 127568 w 139341"/>
                <a:gd name="connsiteY7" fmla="*/ 96574 h 152762"/>
                <a:gd name="connsiteX8" fmla="*/ 134960 w 139341"/>
                <a:gd name="connsiteY8" fmla="*/ 114624 h 152762"/>
                <a:gd name="connsiteX9" fmla="*/ 123406 w 139341"/>
                <a:gd name="connsiteY9" fmla="*/ 134798 h 152762"/>
                <a:gd name="connsiteX10" fmla="*/ 93240 w 139341"/>
                <a:gd name="connsiteY10" fmla="*/ 152762 h 152762"/>
                <a:gd name="connsiteX11" fmla="*/ 73523 w 139341"/>
                <a:gd name="connsiteY11" fmla="*/ 146285 h 152762"/>
                <a:gd name="connsiteX12" fmla="*/ 59074 w 139341"/>
                <a:gd name="connsiteY12" fmla="*/ 149752 h 152762"/>
                <a:gd name="connsiteX13" fmla="*/ 34385 w 139341"/>
                <a:gd name="connsiteY13" fmla="*/ 135874 h 152762"/>
                <a:gd name="connsiteX14" fmla="*/ 16269 w 139341"/>
                <a:gd name="connsiteY14" fmla="*/ 136913 h 152762"/>
                <a:gd name="connsiteX15" fmla="*/ 0 w 139341"/>
                <a:gd name="connsiteY15" fmla="*/ 119139 h 152762"/>
                <a:gd name="connsiteX16" fmla="*/ 2067 w 139341"/>
                <a:gd name="connsiteY16" fmla="*/ 98517 h 152762"/>
                <a:gd name="connsiteX17" fmla="*/ 7868 w 139341"/>
                <a:gd name="connsiteY17" fmla="*/ 91450 h 152762"/>
                <a:gd name="connsiteX18" fmla="*/ 7601 w 139341"/>
                <a:gd name="connsiteY18" fmla="*/ 60046 h 152762"/>
                <a:gd name="connsiteX19" fmla="*/ 14745 w 139341"/>
                <a:gd name="connsiteY19" fmla="*/ 27984 h 15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9341" h="152762">
                  <a:moveTo>
                    <a:pt x="21422" y="3277"/>
                  </a:moveTo>
                  <a:lnTo>
                    <a:pt x="38748" y="0"/>
                  </a:lnTo>
                  <a:lnTo>
                    <a:pt x="65541" y="23851"/>
                  </a:lnTo>
                  <a:lnTo>
                    <a:pt x="75457" y="22946"/>
                  </a:lnTo>
                  <a:lnTo>
                    <a:pt x="102946" y="42843"/>
                  </a:lnTo>
                  <a:lnTo>
                    <a:pt x="123892" y="60131"/>
                  </a:lnTo>
                  <a:lnTo>
                    <a:pt x="139341" y="81544"/>
                  </a:lnTo>
                  <a:lnTo>
                    <a:pt x="127568" y="96574"/>
                  </a:lnTo>
                  <a:lnTo>
                    <a:pt x="134960" y="114624"/>
                  </a:lnTo>
                  <a:lnTo>
                    <a:pt x="123406" y="134798"/>
                  </a:lnTo>
                  <a:lnTo>
                    <a:pt x="93240" y="152762"/>
                  </a:lnTo>
                  <a:lnTo>
                    <a:pt x="73523" y="146285"/>
                  </a:lnTo>
                  <a:lnTo>
                    <a:pt x="59074" y="149752"/>
                  </a:lnTo>
                  <a:lnTo>
                    <a:pt x="34385" y="135874"/>
                  </a:lnTo>
                  <a:lnTo>
                    <a:pt x="16269" y="136913"/>
                  </a:lnTo>
                  <a:lnTo>
                    <a:pt x="0" y="119139"/>
                  </a:lnTo>
                  <a:lnTo>
                    <a:pt x="2067" y="98517"/>
                  </a:lnTo>
                  <a:lnTo>
                    <a:pt x="7868" y="91450"/>
                  </a:lnTo>
                  <a:lnTo>
                    <a:pt x="7601" y="60046"/>
                  </a:lnTo>
                  <a:lnTo>
                    <a:pt x="14745" y="2798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CDE4B479-AA2D-8D4B-A595-1241A60ACC06}"/>
                </a:ext>
              </a:extLst>
            </p:cNvPr>
            <p:cNvSpPr/>
            <p:nvPr/>
          </p:nvSpPr>
          <p:spPr>
            <a:xfrm>
              <a:off x="9735206" y="4097883"/>
              <a:ext cx="457400" cy="299961"/>
            </a:xfrm>
            <a:custGeom>
              <a:avLst/>
              <a:gdLst>
                <a:gd name="connsiteX0" fmla="*/ 282826 w 457400"/>
                <a:gd name="connsiteY0" fmla="*/ 292684 h 299961"/>
                <a:gd name="connsiteX1" fmla="*/ 283559 w 457400"/>
                <a:gd name="connsiteY1" fmla="*/ 272120 h 299961"/>
                <a:gd name="connsiteX2" fmla="*/ 248031 w 457400"/>
                <a:gd name="connsiteY2" fmla="*/ 257642 h 299961"/>
                <a:gd name="connsiteX3" fmla="*/ 220104 w 457400"/>
                <a:gd name="connsiteY3" fmla="*/ 240963 h 299961"/>
                <a:gd name="connsiteX4" fmla="*/ 202683 w 457400"/>
                <a:gd name="connsiteY4" fmla="*/ 224819 h 299961"/>
                <a:gd name="connsiteX5" fmla="*/ 172146 w 457400"/>
                <a:gd name="connsiteY5" fmla="*/ 200939 h 299961"/>
                <a:gd name="connsiteX6" fmla="*/ 159011 w 457400"/>
                <a:gd name="connsiteY6" fmla="*/ 164830 h 299961"/>
                <a:gd name="connsiteX7" fmla="*/ 150048 w 457400"/>
                <a:gd name="connsiteY7" fmla="*/ 158410 h 299961"/>
                <a:gd name="connsiteX8" fmla="*/ 121177 w 457400"/>
                <a:gd name="connsiteY8" fmla="*/ 160039 h 299961"/>
                <a:gd name="connsiteX9" fmla="*/ 110957 w 457400"/>
                <a:gd name="connsiteY9" fmla="*/ 152791 h 299961"/>
                <a:gd name="connsiteX10" fmla="*/ 108100 w 457400"/>
                <a:gd name="connsiteY10" fmla="*/ 124292 h 299961"/>
                <a:gd name="connsiteX11" fmla="*/ 72114 w 457400"/>
                <a:gd name="connsiteY11" fmla="*/ 105223 h 299961"/>
                <a:gd name="connsiteX12" fmla="*/ 49616 w 457400"/>
                <a:gd name="connsiteY12" fmla="*/ 126187 h 299961"/>
                <a:gd name="connsiteX13" fmla="*/ 26804 w 457400"/>
                <a:gd name="connsiteY13" fmla="*/ 138522 h 299961"/>
                <a:gd name="connsiteX14" fmla="*/ 31185 w 457400"/>
                <a:gd name="connsiteY14" fmla="*/ 156429 h 299961"/>
                <a:gd name="connsiteX15" fmla="*/ 1057 w 457400"/>
                <a:gd name="connsiteY15" fmla="*/ 156915 h 299961"/>
                <a:gd name="connsiteX16" fmla="*/ 0 w 457400"/>
                <a:gd name="connsiteY16" fmla="*/ 22355 h 299961"/>
                <a:gd name="connsiteX17" fmla="*/ 68752 w 457400"/>
                <a:gd name="connsiteY17" fmla="*/ 0 h 299961"/>
                <a:gd name="connsiteX18" fmla="*/ 73743 w 457400"/>
                <a:gd name="connsiteY18" fmla="*/ 3296 h 299961"/>
                <a:gd name="connsiteX19" fmla="*/ 115138 w 457400"/>
                <a:gd name="connsiteY19" fmla="*/ 30318 h 299961"/>
                <a:gd name="connsiteX20" fmla="*/ 136989 w 457400"/>
                <a:gd name="connsiteY20" fmla="*/ 44453 h 299961"/>
                <a:gd name="connsiteX21" fmla="*/ 162497 w 457400"/>
                <a:gd name="connsiteY21" fmla="*/ 77772 h 299961"/>
                <a:gd name="connsiteX22" fmla="*/ 193815 w 457400"/>
                <a:gd name="connsiteY22" fmla="*/ 72428 h 299961"/>
                <a:gd name="connsiteX23" fmla="*/ 239621 w 457400"/>
                <a:gd name="connsiteY23" fmla="*/ 69552 h 299961"/>
                <a:gd name="connsiteX24" fmla="*/ 271586 w 457400"/>
                <a:gd name="connsiteY24" fmla="*/ 96288 h 299961"/>
                <a:gd name="connsiteX25" fmla="*/ 269596 w 457400"/>
                <a:gd name="connsiteY25" fmla="*/ 132493 h 299961"/>
                <a:gd name="connsiteX26" fmla="*/ 282607 w 457400"/>
                <a:gd name="connsiteY26" fmla="*/ 132740 h 299961"/>
                <a:gd name="connsiteX27" fmla="*/ 288046 w 457400"/>
                <a:gd name="connsiteY27" fmla="*/ 161877 h 299961"/>
                <a:gd name="connsiteX28" fmla="*/ 322002 w 457400"/>
                <a:gd name="connsiteY28" fmla="*/ 163020 h 299961"/>
                <a:gd name="connsiteX29" fmla="*/ 329327 w 457400"/>
                <a:gd name="connsiteY29" fmla="*/ 179699 h 299961"/>
                <a:gd name="connsiteX30" fmla="*/ 339271 w 457400"/>
                <a:gd name="connsiteY30" fmla="*/ 179470 h 299961"/>
                <a:gd name="connsiteX31" fmla="*/ 350958 w 457400"/>
                <a:gd name="connsiteY31" fmla="*/ 154238 h 299961"/>
                <a:gd name="connsiteX32" fmla="*/ 386182 w 457400"/>
                <a:gd name="connsiteY32" fmla="*/ 129388 h 299961"/>
                <a:gd name="connsiteX33" fmla="*/ 401498 w 457400"/>
                <a:gd name="connsiteY33" fmla="*/ 122749 h 299961"/>
                <a:gd name="connsiteX34" fmla="*/ 409433 w 457400"/>
                <a:gd name="connsiteY34" fmla="*/ 126282 h 299961"/>
                <a:gd name="connsiteX35" fmla="*/ 387011 w 457400"/>
                <a:gd name="connsiteY35" fmla="*/ 149419 h 299961"/>
                <a:gd name="connsiteX36" fmla="*/ 406728 w 457400"/>
                <a:gd name="connsiteY36" fmla="*/ 162763 h 299961"/>
                <a:gd name="connsiteX37" fmla="*/ 425749 w 457400"/>
                <a:gd name="connsiteY37" fmla="*/ 153934 h 299961"/>
                <a:gd name="connsiteX38" fmla="*/ 457401 w 457400"/>
                <a:gd name="connsiteY38" fmla="*/ 172545 h 299961"/>
                <a:gd name="connsiteX39" fmla="*/ 423196 w 457400"/>
                <a:gd name="connsiteY39" fmla="*/ 197739 h 299961"/>
                <a:gd name="connsiteX40" fmla="*/ 402879 w 457400"/>
                <a:gd name="connsiteY40" fmla="*/ 194310 h 299961"/>
                <a:gd name="connsiteX41" fmla="*/ 391859 w 457400"/>
                <a:gd name="connsiteY41" fmla="*/ 195215 h 299961"/>
                <a:gd name="connsiteX42" fmla="*/ 388039 w 457400"/>
                <a:gd name="connsiteY42" fmla="*/ 185509 h 299961"/>
                <a:gd name="connsiteX43" fmla="*/ 393602 w 457400"/>
                <a:gd name="connsiteY43" fmla="*/ 169231 h 299961"/>
                <a:gd name="connsiteX44" fmla="*/ 357893 w 457400"/>
                <a:gd name="connsiteY44" fmla="*/ 177403 h 299961"/>
                <a:gd name="connsiteX45" fmla="*/ 349396 w 457400"/>
                <a:gd name="connsiteY45" fmla="*/ 199815 h 299961"/>
                <a:gd name="connsiteX46" fmla="*/ 336709 w 457400"/>
                <a:gd name="connsiteY46" fmla="*/ 218951 h 299961"/>
                <a:gd name="connsiteX47" fmla="*/ 314411 w 457400"/>
                <a:gd name="connsiteY47" fmla="*/ 217332 h 299961"/>
                <a:gd name="connsiteX48" fmla="*/ 307486 w 457400"/>
                <a:gd name="connsiteY48" fmla="*/ 232486 h 299961"/>
                <a:gd name="connsiteX49" fmla="*/ 327079 w 457400"/>
                <a:gd name="connsiteY49" fmla="*/ 240649 h 299961"/>
                <a:gd name="connsiteX50" fmla="*/ 332851 w 457400"/>
                <a:gd name="connsiteY50" fmla="*/ 265967 h 299961"/>
                <a:gd name="connsiteX51" fmla="*/ 317840 w 457400"/>
                <a:gd name="connsiteY51" fmla="*/ 299961 h 299961"/>
                <a:gd name="connsiteX52" fmla="*/ 297695 w 457400"/>
                <a:gd name="connsiteY52" fmla="*/ 292903 h 29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57400" h="299961">
                  <a:moveTo>
                    <a:pt x="282826" y="292684"/>
                  </a:moveTo>
                  <a:lnTo>
                    <a:pt x="283559" y="272120"/>
                  </a:lnTo>
                  <a:lnTo>
                    <a:pt x="248031" y="257642"/>
                  </a:lnTo>
                  <a:lnTo>
                    <a:pt x="220104" y="240963"/>
                  </a:lnTo>
                  <a:lnTo>
                    <a:pt x="202683" y="224819"/>
                  </a:lnTo>
                  <a:lnTo>
                    <a:pt x="172146" y="200939"/>
                  </a:lnTo>
                  <a:lnTo>
                    <a:pt x="159011" y="164830"/>
                  </a:lnTo>
                  <a:lnTo>
                    <a:pt x="150048" y="158410"/>
                  </a:lnTo>
                  <a:lnTo>
                    <a:pt x="121177" y="160039"/>
                  </a:lnTo>
                  <a:lnTo>
                    <a:pt x="110957" y="152791"/>
                  </a:lnTo>
                  <a:lnTo>
                    <a:pt x="108100" y="124292"/>
                  </a:lnTo>
                  <a:lnTo>
                    <a:pt x="72114" y="105223"/>
                  </a:lnTo>
                  <a:lnTo>
                    <a:pt x="49616" y="126187"/>
                  </a:lnTo>
                  <a:lnTo>
                    <a:pt x="26804" y="138522"/>
                  </a:lnTo>
                  <a:lnTo>
                    <a:pt x="31185" y="156429"/>
                  </a:lnTo>
                  <a:lnTo>
                    <a:pt x="1057" y="156915"/>
                  </a:lnTo>
                  <a:lnTo>
                    <a:pt x="0" y="22355"/>
                  </a:lnTo>
                  <a:lnTo>
                    <a:pt x="68752" y="0"/>
                  </a:lnTo>
                  <a:lnTo>
                    <a:pt x="73743" y="3296"/>
                  </a:lnTo>
                  <a:lnTo>
                    <a:pt x="115138" y="30318"/>
                  </a:lnTo>
                  <a:lnTo>
                    <a:pt x="136989" y="44453"/>
                  </a:lnTo>
                  <a:lnTo>
                    <a:pt x="162497" y="77772"/>
                  </a:lnTo>
                  <a:lnTo>
                    <a:pt x="193815" y="72428"/>
                  </a:lnTo>
                  <a:lnTo>
                    <a:pt x="239621" y="69552"/>
                  </a:lnTo>
                  <a:lnTo>
                    <a:pt x="271586" y="96288"/>
                  </a:lnTo>
                  <a:lnTo>
                    <a:pt x="269596" y="132493"/>
                  </a:lnTo>
                  <a:lnTo>
                    <a:pt x="282607" y="132740"/>
                  </a:lnTo>
                  <a:lnTo>
                    <a:pt x="288046" y="161877"/>
                  </a:lnTo>
                  <a:lnTo>
                    <a:pt x="322002" y="163020"/>
                  </a:lnTo>
                  <a:lnTo>
                    <a:pt x="329327" y="179699"/>
                  </a:lnTo>
                  <a:lnTo>
                    <a:pt x="339271" y="179470"/>
                  </a:lnTo>
                  <a:lnTo>
                    <a:pt x="350958" y="154238"/>
                  </a:lnTo>
                  <a:lnTo>
                    <a:pt x="386182" y="129388"/>
                  </a:lnTo>
                  <a:lnTo>
                    <a:pt x="401498" y="122749"/>
                  </a:lnTo>
                  <a:lnTo>
                    <a:pt x="409433" y="126282"/>
                  </a:lnTo>
                  <a:lnTo>
                    <a:pt x="387011" y="149419"/>
                  </a:lnTo>
                  <a:lnTo>
                    <a:pt x="406728" y="162763"/>
                  </a:lnTo>
                  <a:lnTo>
                    <a:pt x="425749" y="153934"/>
                  </a:lnTo>
                  <a:lnTo>
                    <a:pt x="457401" y="172545"/>
                  </a:lnTo>
                  <a:lnTo>
                    <a:pt x="423196" y="197739"/>
                  </a:lnTo>
                  <a:lnTo>
                    <a:pt x="402879" y="194310"/>
                  </a:lnTo>
                  <a:lnTo>
                    <a:pt x="391859" y="195215"/>
                  </a:lnTo>
                  <a:lnTo>
                    <a:pt x="388039" y="185509"/>
                  </a:lnTo>
                  <a:lnTo>
                    <a:pt x="393602" y="169231"/>
                  </a:lnTo>
                  <a:lnTo>
                    <a:pt x="357893" y="177403"/>
                  </a:lnTo>
                  <a:lnTo>
                    <a:pt x="349396" y="199815"/>
                  </a:lnTo>
                  <a:lnTo>
                    <a:pt x="336709" y="218951"/>
                  </a:lnTo>
                  <a:lnTo>
                    <a:pt x="314411" y="217332"/>
                  </a:lnTo>
                  <a:lnTo>
                    <a:pt x="307486" y="232486"/>
                  </a:lnTo>
                  <a:lnTo>
                    <a:pt x="327079" y="240649"/>
                  </a:lnTo>
                  <a:lnTo>
                    <a:pt x="332851" y="265967"/>
                  </a:lnTo>
                  <a:lnTo>
                    <a:pt x="317840" y="299961"/>
                  </a:lnTo>
                  <a:lnTo>
                    <a:pt x="297695" y="292903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C48713A3-1505-934C-B435-B47DD4A010D3}"/>
                </a:ext>
              </a:extLst>
            </p:cNvPr>
            <p:cNvSpPr/>
            <p:nvPr/>
          </p:nvSpPr>
          <p:spPr>
            <a:xfrm>
              <a:off x="6283804" y="5136365"/>
              <a:ext cx="361788" cy="305904"/>
            </a:xfrm>
            <a:custGeom>
              <a:avLst/>
              <a:gdLst>
                <a:gd name="connsiteX0" fmla="*/ 52702 w 361788"/>
                <a:gd name="connsiteY0" fmla="*/ 10478 h 305904"/>
                <a:gd name="connsiteX1" fmla="*/ 51940 w 361788"/>
                <a:gd name="connsiteY1" fmla="*/ 16878 h 305904"/>
                <a:gd name="connsiteX2" fmla="*/ 36261 w 361788"/>
                <a:gd name="connsiteY2" fmla="*/ 20031 h 305904"/>
                <a:gd name="connsiteX3" fmla="*/ 44967 w 361788"/>
                <a:gd name="connsiteY3" fmla="*/ 32318 h 305904"/>
                <a:gd name="connsiteX4" fmla="*/ 44643 w 361788"/>
                <a:gd name="connsiteY4" fmla="*/ 46434 h 305904"/>
                <a:gd name="connsiteX5" fmla="*/ 32861 w 361788"/>
                <a:gd name="connsiteY5" fmla="*/ 62093 h 305904"/>
                <a:gd name="connsiteX6" fmla="*/ 42977 w 361788"/>
                <a:gd name="connsiteY6" fmla="*/ 83439 h 305904"/>
                <a:gd name="connsiteX7" fmla="*/ 54492 w 361788"/>
                <a:gd name="connsiteY7" fmla="*/ 81686 h 305904"/>
                <a:gd name="connsiteX8" fmla="*/ 60484 w 361788"/>
                <a:gd name="connsiteY8" fmla="*/ 62246 h 305904"/>
                <a:gd name="connsiteX9" fmla="*/ 52206 w 361788"/>
                <a:gd name="connsiteY9" fmla="*/ 52759 h 305904"/>
                <a:gd name="connsiteX10" fmla="*/ 50854 w 361788"/>
                <a:gd name="connsiteY10" fmla="*/ 32328 h 305904"/>
                <a:gd name="connsiteX11" fmla="*/ 84115 w 361788"/>
                <a:gd name="connsiteY11" fmla="*/ 21326 h 305904"/>
                <a:gd name="connsiteX12" fmla="*/ 80410 w 361788"/>
                <a:gd name="connsiteY12" fmla="*/ 8563 h 305904"/>
                <a:gd name="connsiteX13" fmla="*/ 89783 w 361788"/>
                <a:gd name="connsiteY13" fmla="*/ 0 h 305904"/>
                <a:gd name="connsiteX14" fmla="*/ 99365 w 361788"/>
                <a:gd name="connsiteY14" fmla="*/ 19050 h 305904"/>
                <a:gd name="connsiteX15" fmla="*/ 118091 w 361788"/>
                <a:gd name="connsiteY15" fmla="*/ 19488 h 305904"/>
                <a:gd name="connsiteX16" fmla="*/ 135446 w 361788"/>
                <a:gd name="connsiteY16" fmla="*/ 34576 h 305904"/>
                <a:gd name="connsiteX17" fmla="*/ 136493 w 361788"/>
                <a:gd name="connsiteY17" fmla="*/ 43520 h 305904"/>
                <a:gd name="connsiteX18" fmla="*/ 160468 w 361788"/>
                <a:gd name="connsiteY18" fmla="*/ 43758 h 305904"/>
                <a:gd name="connsiteX19" fmla="*/ 189004 w 361788"/>
                <a:gd name="connsiteY19" fmla="*/ 40977 h 305904"/>
                <a:gd name="connsiteX20" fmla="*/ 204301 w 361788"/>
                <a:gd name="connsiteY20" fmla="*/ 53064 h 305904"/>
                <a:gd name="connsiteX21" fmla="*/ 224723 w 361788"/>
                <a:gd name="connsiteY21" fmla="*/ 56388 h 305904"/>
                <a:gd name="connsiteX22" fmla="*/ 239706 w 361788"/>
                <a:gd name="connsiteY22" fmla="*/ 47968 h 305904"/>
                <a:gd name="connsiteX23" fmla="*/ 240011 w 361788"/>
                <a:gd name="connsiteY23" fmla="*/ 41177 h 305904"/>
                <a:gd name="connsiteX24" fmla="*/ 273091 w 361788"/>
                <a:gd name="connsiteY24" fmla="*/ 39548 h 305904"/>
                <a:gd name="connsiteX25" fmla="*/ 305095 w 361788"/>
                <a:gd name="connsiteY25" fmla="*/ 39167 h 305904"/>
                <a:gd name="connsiteX26" fmla="*/ 282416 w 361788"/>
                <a:gd name="connsiteY26" fmla="*/ 47139 h 305904"/>
                <a:gd name="connsiteX27" fmla="*/ 291541 w 361788"/>
                <a:gd name="connsiteY27" fmla="*/ 59874 h 305904"/>
                <a:gd name="connsiteX28" fmla="*/ 312896 w 361788"/>
                <a:gd name="connsiteY28" fmla="*/ 61893 h 305904"/>
                <a:gd name="connsiteX29" fmla="*/ 333146 w 361788"/>
                <a:gd name="connsiteY29" fmla="*/ 75124 h 305904"/>
                <a:gd name="connsiteX30" fmla="*/ 337404 w 361788"/>
                <a:gd name="connsiteY30" fmla="*/ 96641 h 305904"/>
                <a:gd name="connsiteX31" fmla="*/ 351320 w 361788"/>
                <a:gd name="connsiteY31" fmla="*/ 96041 h 305904"/>
                <a:gd name="connsiteX32" fmla="*/ 361788 w 361788"/>
                <a:gd name="connsiteY32" fmla="*/ 102365 h 305904"/>
                <a:gd name="connsiteX33" fmla="*/ 340623 w 361788"/>
                <a:gd name="connsiteY33" fmla="*/ 118100 h 305904"/>
                <a:gd name="connsiteX34" fmla="*/ 338290 w 361788"/>
                <a:gd name="connsiteY34" fmla="*/ 127863 h 305904"/>
                <a:gd name="connsiteX35" fmla="*/ 347434 w 361788"/>
                <a:gd name="connsiteY35" fmla="*/ 137789 h 305904"/>
                <a:gd name="connsiteX36" fmla="*/ 340805 w 361788"/>
                <a:gd name="connsiteY36" fmla="*/ 142799 h 305904"/>
                <a:gd name="connsiteX37" fmla="*/ 324364 w 361788"/>
                <a:gd name="connsiteY37" fmla="*/ 147085 h 305904"/>
                <a:gd name="connsiteX38" fmla="*/ 324898 w 361788"/>
                <a:gd name="connsiteY38" fmla="*/ 159410 h 305904"/>
                <a:gd name="connsiteX39" fmla="*/ 317659 w 361788"/>
                <a:gd name="connsiteY39" fmla="*/ 166754 h 305904"/>
                <a:gd name="connsiteX40" fmla="*/ 335737 w 361788"/>
                <a:gd name="connsiteY40" fmla="*/ 186985 h 305904"/>
                <a:gd name="connsiteX41" fmla="*/ 339271 w 361788"/>
                <a:gd name="connsiteY41" fmla="*/ 194500 h 305904"/>
                <a:gd name="connsiteX42" fmla="*/ 329508 w 361788"/>
                <a:gd name="connsiteY42" fmla="*/ 204654 h 305904"/>
                <a:gd name="connsiteX43" fmla="*/ 299637 w 361788"/>
                <a:gd name="connsiteY43" fmla="*/ 214617 h 305904"/>
                <a:gd name="connsiteX44" fmla="*/ 280425 w 361788"/>
                <a:gd name="connsiteY44" fmla="*/ 218742 h 305904"/>
                <a:gd name="connsiteX45" fmla="*/ 272720 w 361788"/>
                <a:gd name="connsiteY45" fmla="*/ 225028 h 305904"/>
                <a:gd name="connsiteX46" fmla="*/ 251488 w 361788"/>
                <a:gd name="connsiteY46" fmla="*/ 218380 h 305904"/>
                <a:gd name="connsiteX47" fmla="*/ 231715 w 361788"/>
                <a:gd name="connsiteY47" fmla="*/ 214979 h 305904"/>
                <a:gd name="connsiteX48" fmla="*/ 226704 w 361788"/>
                <a:gd name="connsiteY48" fmla="*/ 217427 h 305904"/>
                <a:gd name="connsiteX49" fmla="*/ 238658 w 361788"/>
                <a:gd name="connsiteY49" fmla="*/ 224323 h 305904"/>
                <a:gd name="connsiteX50" fmla="*/ 237582 w 361788"/>
                <a:gd name="connsiteY50" fmla="*/ 242135 h 305904"/>
                <a:gd name="connsiteX51" fmla="*/ 241287 w 361788"/>
                <a:gd name="connsiteY51" fmla="*/ 258870 h 305904"/>
                <a:gd name="connsiteX52" fmla="*/ 263918 w 361788"/>
                <a:gd name="connsiteY52" fmla="*/ 261147 h 305904"/>
                <a:gd name="connsiteX53" fmla="*/ 265357 w 361788"/>
                <a:gd name="connsiteY53" fmla="*/ 266729 h 305904"/>
                <a:gd name="connsiteX54" fmla="*/ 246278 w 361788"/>
                <a:gd name="connsiteY54" fmla="*/ 274282 h 305904"/>
                <a:gd name="connsiteX55" fmla="*/ 243183 w 361788"/>
                <a:gd name="connsiteY55" fmla="*/ 285521 h 305904"/>
                <a:gd name="connsiteX56" fmla="*/ 232181 w 361788"/>
                <a:gd name="connsiteY56" fmla="*/ 289874 h 305904"/>
                <a:gd name="connsiteX57" fmla="*/ 212322 w 361788"/>
                <a:gd name="connsiteY57" fmla="*/ 296066 h 305904"/>
                <a:gd name="connsiteX58" fmla="*/ 207150 w 361788"/>
                <a:gd name="connsiteY58" fmla="*/ 304190 h 305904"/>
                <a:gd name="connsiteX59" fmla="*/ 186385 w 361788"/>
                <a:gd name="connsiteY59" fmla="*/ 305905 h 305904"/>
                <a:gd name="connsiteX60" fmla="*/ 171688 w 361788"/>
                <a:gd name="connsiteY60" fmla="*/ 291875 h 305904"/>
                <a:gd name="connsiteX61" fmla="*/ 163544 w 361788"/>
                <a:gd name="connsiteY61" fmla="*/ 265404 h 305904"/>
                <a:gd name="connsiteX62" fmla="*/ 156438 w 361788"/>
                <a:gd name="connsiteY62" fmla="*/ 256127 h 305904"/>
                <a:gd name="connsiteX63" fmla="*/ 146752 w 361788"/>
                <a:gd name="connsiteY63" fmla="*/ 250269 h 305904"/>
                <a:gd name="connsiteX64" fmla="*/ 160287 w 361788"/>
                <a:gd name="connsiteY64" fmla="*/ 237049 h 305904"/>
                <a:gd name="connsiteX65" fmla="*/ 159363 w 361788"/>
                <a:gd name="connsiteY65" fmla="*/ 231095 h 305904"/>
                <a:gd name="connsiteX66" fmla="*/ 151771 w 361788"/>
                <a:gd name="connsiteY66" fmla="*/ 223199 h 305904"/>
                <a:gd name="connsiteX67" fmla="*/ 146399 w 361788"/>
                <a:gd name="connsiteY67" fmla="*/ 205521 h 305904"/>
                <a:gd name="connsiteX68" fmla="*/ 148495 w 361788"/>
                <a:gd name="connsiteY68" fmla="*/ 186423 h 305904"/>
                <a:gd name="connsiteX69" fmla="*/ 154457 w 361788"/>
                <a:gd name="connsiteY69" fmla="*/ 177479 h 305904"/>
                <a:gd name="connsiteX70" fmla="*/ 159267 w 361788"/>
                <a:gd name="connsiteY70" fmla="*/ 163116 h 305904"/>
                <a:gd name="connsiteX71" fmla="*/ 149819 w 361788"/>
                <a:gd name="connsiteY71" fmla="*/ 158534 h 305904"/>
                <a:gd name="connsiteX72" fmla="*/ 134598 w 361788"/>
                <a:gd name="connsiteY72" fmla="*/ 161572 h 305904"/>
                <a:gd name="connsiteX73" fmla="*/ 115357 w 361788"/>
                <a:gd name="connsiteY73" fmla="*/ 160144 h 305904"/>
                <a:gd name="connsiteX74" fmla="*/ 104565 w 361788"/>
                <a:gd name="connsiteY74" fmla="*/ 163001 h 305904"/>
                <a:gd name="connsiteX75" fmla="*/ 85772 w 361788"/>
                <a:gd name="connsiteY75" fmla="*/ 140017 h 305904"/>
                <a:gd name="connsiteX76" fmla="*/ 70256 w 361788"/>
                <a:gd name="connsiteY76" fmla="*/ 136617 h 305904"/>
                <a:gd name="connsiteX77" fmla="*/ 35909 w 361788"/>
                <a:gd name="connsiteY77" fmla="*/ 139189 h 305904"/>
                <a:gd name="connsiteX78" fmla="*/ 29546 w 361788"/>
                <a:gd name="connsiteY78" fmla="*/ 129864 h 305904"/>
                <a:gd name="connsiteX79" fmla="*/ 22974 w 361788"/>
                <a:gd name="connsiteY79" fmla="*/ 127625 h 305904"/>
                <a:gd name="connsiteX80" fmla="*/ 22041 w 361788"/>
                <a:gd name="connsiteY80" fmla="*/ 122044 h 305904"/>
                <a:gd name="connsiteX81" fmla="*/ 25213 w 361788"/>
                <a:gd name="connsiteY81" fmla="*/ 112128 h 305904"/>
                <a:gd name="connsiteX82" fmla="*/ 23098 w 361788"/>
                <a:gd name="connsiteY82" fmla="*/ 101337 h 305904"/>
                <a:gd name="connsiteX83" fmla="*/ 17202 w 361788"/>
                <a:gd name="connsiteY83" fmla="*/ 95440 h 305904"/>
                <a:gd name="connsiteX84" fmla="*/ 13783 w 361788"/>
                <a:gd name="connsiteY84" fmla="*/ 83096 h 305904"/>
                <a:gd name="connsiteX85" fmla="*/ 0 w 361788"/>
                <a:gd name="connsiteY85" fmla="*/ 81296 h 305904"/>
                <a:gd name="connsiteX86" fmla="*/ 7401 w 361788"/>
                <a:gd name="connsiteY86" fmla="*/ 65561 h 305904"/>
                <a:gd name="connsiteX87" fmla="*/ 10668 w 361788"/>
                <a:gd name="connsiteY87" fmla="*/ 46329 h 305904"/>
                <a:gd name="connsiteX88" fmla="*/ 18431 w 361788"/>
                <a:gd name="connsiteY88" fmla="*/ 36300 h 305904"/>
                <a:gd name="connsiteX89" fmla="*/ 28765 w 361788"/>
                <a:gd name="connsiteY89" fmla="*/ 28546 h 305904"/>
                <a:gd name="connsiteX90" fmla="*/ 35547 w 361788"/>
                <a:gd name="connsiteY90" fmla="*/ 15021 h 30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61788" h="305904">
                  <a:moveTo>
                    <a:pt x="52702" y="10478"/>
                  </a:moveTo>
                  <a:lnTo>
                    <a:pt x="51940" y="16878"/>
                  </a:lnTo>
                  <a:lnTo>
                    <a:pt x="36261" y="20031"/>
                  </a:lnTo>
                  <a:lnTo>
                    <a:pt x="44967" y="32318"/>
                  </a:lnTo>
                  <a:lnTo>
                    <a:pt x="44643" y="46434"/>
                  </a:lnTo>
                  <a:lnTo>
                    <a:pt x="32861" y="62093"/>
                  </a:lnTo>
                  <a:lnTo>
                    <a:pt x="42977" y="83439"/>
                  </a:lnTo>
                  <a:lnTo>
                    <a:pt x="54492" y="81686"/>
                  </a:lnTo>
                  <a:lnTo>
                    <a:pt x="60484" y="62246"/>
                  </a:lnTo>
                  <a:lnTo>
                    <a:pt x="52206" y="52759"/>
                  </a:lnTo>
                  <a:lnTo>
                    <a:pt x="50854" y="32328"/>
                  </a:lnTo>
                  <a:lnTo>
                    <a:pt x="84115" y="21326"/>
                  </a:lnTo>
                  <a:lnTo>
                    <a:pt x="80410" y="8563"/>
                  </a:lnTo>
                  <a:lnTo>
                    <a:pt x="89783" y="0"/>
                  </a:lnTo>
                  <a:lnTo>
                    <a:pt x="99365" y="19050"/>
                  </a:lnTo>
                  <a:lnTo>
                    <a:pt x="118091" y="19488"/>
                  </a:lnTo>
                  <a:lnTo>
                    <a:pt x="135446" y="34576"/>
                  </a:lnTo>
                  <a:lnTo>
                    <a:pt x="136493" y="43520"/>
                  </a:lnTo>
                  <a:lnTo>
                    <a:pt x="160468" y="43758"/>
                  </a:lnTo>
                  <a:lnTo>
                    <a:pt x="189004" y="40977"/>
                  </a:lnTo>
                  <a:lnTo>
                    <a:pt x="204301" y="53064"/>
                  </a:lnTo>
                  <a:lnTo>
                    <a:pt x="224723" y="56388"/>
                  </a:lnTo>
                  <a:lnTo>
                    <a:pt x="239706" y="47968"/>
                  </a:lnTo>
                  <a:lnTo>
                    <a:pt x="240011" y="41177"/>
                  </a:lnTo>
                  <a:lnTo>
                    <a:pt x="273091" y="39548"/>
                  </a:lnTo>
                  <a:lnTo>
                    <a:pt x="305095" y="39167"/>
                  </a:lnTo>
                  <a:lnTo>
                    <a:pt x="282416" y="47139"/>
                  </a:lnTo>
                  <a:lnTo>
                    <a:pt x="291541" y="59874"/>
                  </a:lnTo>
                  <a:lnTo>
                    <a:pt x="312896" y="61893"/>
                  </a:lnTo>
                  <a:lnTo>
                    <a:pt x="333146" y="75124"/>
                  </a:lnTo>
                  <a:lnTo>
                    <a:pt x="337404" y="96641"/>
                  </a:lnTo>
                  <a:lnTo>
                    <a:pt x="351320" y="96041"/>
                  </a:lnTo>
                  <a:lnTo>
                    <a:pt x="361788" y="102365"/>
                  </a:lnTo>
                  <a:lnTo>
                    <a:pt x="340623" y="118100"/>
                  </a:lnTo>
                  <a:lnTo>
                    <a:pt x="338290" y="127863"/>
                  </a:lnTo>
                  <a:lnTo>
                    <a:pt x="347434" y="137789"/>
                  </a:lnTo>
                  <a:lnTo>
                    <a:pt x="340805" y="142799"/>
                  </a:lnTo>
                  <a:lnTo>
                    <a:pt x="324364" y="147085"/>
                  </a:lnTo>
                  <a:lnTo>
                    <a:pt x="324898" y="159410"/>
                  </a:lnTo>
                  <a:lnTo>
                    <a:pt x="317659" y="166754"/>
                  </a:lnTo>
                  <a:lnTo>
                    <a:pt x="335737" y="186985"/>
                  </a:lnTo>
                  <a:lnTo>
                    <a:pt x="339271" y="194500"/>
                  </a:lnTo>
                  <a:lnTo>
                    <a:pt x="329508" y="204654"/>
                  </a:lnTo>
                  <a:lnTo>
                    <a:pt x="299637" y="214617"/>
                  </a:lnTo>
                  <a:lnTo>
                    <a:pt x="280425" y="218742"/>
                  </a:lnTo>
                  <a:lnTo>
                    <a:pt x="272720" y="225028"/>
                  </a:lnTo>
                  <a:lnTo>
                    <a:pt x="251488" y="218380"/>
                  </a:lnTo>
                  <a:lnTo>
                    <a:pt x="231715" y="214979"/>
                  </a:lnTo>
                  <a:lnTo>
                    <a:pt x="226704" y="217427"/>
                  </a:lnTo>
                  <a:lnTo>
                    <a:pt x="238658" y="224323"/>
                  </a:lnTo>
                  <a:lnTo>
                    <a:pt x="237582" y="242135"/>
                  </a:lnTo>
                  <a:lnTo>
                    <a:pt x="241287" y="258870"/>
                  </a:lnTo>
                  <a:lnTo>
                    <a:pt x="263918" y="261147"/>
                  </a:lnTo>
                  <a:lnTo>
                    <a:pt x="265357" y="266729"/>
                  </a:lnTo>
                  <a:lnTo>
                    <a:pt x="246278" y="274282"/>
                  </a:lnTo>
                  <a:lnTo>
                    <a:pt x="243183" y="285521"/>
                  </a:lnTo>
                  <a:lnTo>
                    <a:pt x="232181" y="289874"/>
                  </a:lnTo>
                  <a:lnTo>
                    <a:pt x="212322" y="296066"/>
                  </a:lnTo>
                  <a:lnTo>
                    <a:pt x="207150" y="304190"/>
                  </a:lnTo>
                  <a:lnTo>
                    <a:pt x="186385" y="305905"/>
                  </a:lnTo>
                  <a:lnTo>
                    <a:pt x="171688" y="291875"/>
                  </a:lnTo>
                  <a:lnTo>
                    <a:pt x="163544" y="265404"/>
                  </a:lnTo>
                  <a:lnTo>
                    <a:pt x="156438" y="256127"/>
                  </a:lnTo>
                  <a:lnTo>
                    <a:pt x="146752" y="250269"/>
                  </a:lnTo>
                  <a:lnTo>
                    <a:pt x="160287" y="237049"/>
                  </a:lnTo>
                  <a:lnTo>
                    <a:pt x="159363" y="231095"/>
                  </a:lnTo>
                  <a:lnTo>
                    <a:pt x="151771" y="223199"/>
                  </a:lnTo>
                  <a:lnTo>
                    <a:pt x="146399" y="205521"/>
                  </a:lnTo>
                  <a:lnTo>
                    <a:pt x="148495" y="186423"/>
                  </a:lnTo>
                  <a:lnTo>
                    <a:pt x="154457" y="177479"/>
                  </a:lnTo>
                  <a:lnTo>
                    <a:pt x="159267" y="163116"/>
                  </a:lnTo>
                  <a:lnTo>
                    <a:pt x="149819" y="158534"/>
                  </a:lnTo>
                  <a:lnTo>
                    <a:pt x="134598" y="161572"/>
                  </a:lnTo>
                  <a:lnTo>
                    <a:pt x="115357" y="160144"/>
                  </a:lnTo>
                  <a:lnTo>
                    <a:pt x="104565" y="163001"/>
                  </a:lnTo>
                  <a:lnTo>
                    <a:pt x="85772" y="140017"/>
                  </a:lnTo>
                  <a:lnTo>
                    <a:pt x="70256" y="136617"/>
                  </a:lnTo>
                  <a:lnTo>
                    <a:pt x="35909" y="139189"/>
                  </a:lnTo>
                  <a:lnTo>
                    <a:pt x="29546" y="129864"/>
                  </a:lnTo>
                  <a:lnTo>
                    <a:pt x="22974" y="127625"/>
                  </a:lnTo>
                  <a:lnTo>
                    <a:pt x="22041" y="122044"/>
                  </a:lnTo>
                  <a:lnTo>
                    <a:pt x="25213" y="112128"/>
                  </a:lnTo>
                  <a:lnTo>
                    <a:pt x="23098" y="101337"/>
                  </a:lnTo>
                  <a:lnTo>
                    <a:pt x="17202" y="95440"/>
                  </a:lnTo>
                  <a:lnTo>
                    <a:pt x="13783" y="83096"/>
                  </a:lnTo>
                  <a:lnTo>
                    <a:pt x="0" y="81296"/>
                  </a:lnTo>
                  <a:lnTo>
                    <a:pt x="7401" y="65561"/>
                  </a:lnTo>
                  <a:lnTo>
                    <a:pt x="10668" y="46329"/>
                  </a:lnTo>
                  <a:lnTo>
                    <a:pt x="18431" y="36300"/>
                  </a:lnTo>
                  <a:lnTo>
                    <a:pt x="28765" y="28546"/>
                  </a:lnTo>
                  <a:lnTo>
                    <a:pt x="35547" y="1502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DD2FB832-5414-6E42-89E6-E6FFB0FCC769}"/>
                </a:ext>
              </a:extLst>
            </p:cNvPr>
            <p:cNvSpPr/>
            <p:nvPr/>
          </p:nvSpPr>
          <p:spPr>
            <a:xfrm>
              <a:off x="10970171" y="4823879"/>
              <a:ext cx="191347" cy="408603"/>
            </a:xfrm>
            <a:custGeom>
              <a:avLst/>
              <a:gdLst>
                <a:gd name="connsiteX0" fmla="*/ 157029 w 191347"/>
                <a:gd name="connsiteY0" fmla="*/ 51711 h 408603"/>
                <a:gd name="connsiteX1" fmla="*/ 121368 w 191347"/>
                <a:gd name="connsiteY1" fmla="*/ 76067 h 408603"/>
                <a:gd name="connsiteX2" fmla="*/ 99117 w 191347"/>
                <a:gd name="connsiteY2" fmla="*/ 102794 h 408603"/>
                <a:gd name="connsiteX3" fmla="*/ 93250 w 191347"/>
                <a:gd name="connsiteY3" fmla="*/ 122329 h 408603"/>
                <a:gd name="connsiteX4" fmla="*/ 113672 w 191347"/>
                <a:gd name="connsiteY4" fmla="*/ 151838 h 408603"/>
                <a:gd name="connsiteX5" fmla="*/ 138646 w 191347"/>
                <a:gd name="connsiteY5" fmla="*/ 188176 h 408603"/>
                <a:gd name="connsiteX6" fmla="*/ 162877 w 191347"/>
                <a:gd name="connsiteY6" fmla="*/ 205264 h 408603"/>
                <a:gd name="connsiteX7" fmla="*/ 179108 w 191347"/>
                <a:gd name="connsiteY7" fmla="*/ 227400 h 408603"/>
                <a:gd name="connsiteX8" fmla="*/ 191348 w 191347"/>
                <a:gd name="connsiteY8" fmla="*/ 278101 h 408603"/>
                <a:gd name="connsiteX9" fmla="*/ 187738 w 191347"/>
                <a:gd name="connsiteY9" fmla="*/ 325926 h 408603"/>
                <a:gd name="connsiteX10" fmla="*/ 165468 w 191347"/>
                <a:gd name="connsiteY10" fmla="*/ 343748 h 408603"/>
                <a:gd name="connsiteX11" fmla="*/ 134884 w 191347"/>
                <a:gd name="connsiteY11" fmla="*/ 361131 h 408603"/>
                <a:gd name="connsiteX12" fmla="*/ 113100 w 191347"/>
                <a:gd name="connsiteY12" fmla="*/ 383591 h 408603"/>
                <a:gd name="connsiteX13" fmla="*/ 79800 w 191347"/>
                <a:gd name="connsiteY13" fmla="*/ 408604 h 408603"/>
                <a:gd name="connsiteX14" fmla="*/ 70095 w 191347"/>
                <a:gd name="connsiteY14" fmla="*/ 391382 h 408603"/>
                <a:gd name="connsiteX15" fmla="*/ 77600 w 191347"/>
                <a:gd name="connsiteY15" fmla="*/ 373161 h 408603"/>
                <a:gd name="connsiteX16" fmla="*/ 57788 w 191347"/>
                <a:gd name="connsiteY16" fmla="*/ 357845 h 408603"/>
                <a:gd name="connsiteX17" fmla="*/ 80906 w 191347"/>
                <a:gd name="connsiteY17" fmla="*/ 346967 h 408603"/>
                <a:gd name="connsiteX18" fmla="*/ 108938 w 191347"/>
                <a:gd name="connsiteY18" fmla="*/ 345005 h 408603"/>
                <a:gd name="connsiteX19" fmla="*/ 97212 w 191347"/>
                <a:gd name="connsiteY19" fmla="*/ 328613 h 408603"/>
                <a:gd name="connsiteX20" fmla="*/ 142104 w 191347"/>
                <a:gd name="connsiteY20" fmla="*/ 307743 h 408603"/>
                <a:gd name="connsiteX21" fmla="*/ 145389 w 191347"/>
                <a:gd name="connsiteY21" fmla="*/ 275111 h 408603"/>
                <a:gd name="connsiteX22" fmla="*/ 139198 w 191347"/>
                <a:gd name="connsiteY22" fmla="*/ 256880 h 408603"/>
                <a:gd name="connsiteX23" fmla="*/ 144056 w 191347"/>
                <a:gd name="connsiteY23" fmla="*/ 229448 h 408603"/>
                <a:gd name="connsiteX24" fmla="*/ 137332 w 191347"/>
                <a:gd name="connsiteY24" fmla="*/ 209988 h 408603"/>
                <a:gd name="connsiteX25" fmla="*/ 117129 w 191347"/>
                <a:gd name="connsiteY25" fmla="*/ 190757 h 408603"/>
                <a:gd name="connsiteX26" fmla="*/ 100289 w 191347"/>
                <a:gd name="connsiteY26" fmla="*/ 166297 h 408603"/>
                <a:gd name="connsiteX27" fmla="*/ 78095 w 191347"/>
                <a:gd name="connsiteY27" fmla="*/ 133293 h 408603"/>
                <a:gd name="connsiteX28" fmla="*/ 46091 w 191347"/>
                <a:gd name="connsiteY28" fmla="*/ 116510 h 408603"/>
                <a:gd name="connsiteX29" fmla="*/ 53759 w 191347"/>
                <a:gd name="connsiteY29" fmla="*/ 106385 h 408603"/>
                <a:gd name="connsiteX30" fmla="*/ 70828 w 191347"/>
                <a:gd name="connsiteY30" fmla="*/ 98993 h 408603"/>
                <a:gd name="connsiteX31" fmla="*/ 60474 w 191347"/>
                <a:gd name="connsiteY31" fmla="*/ 74304 h 408603"/>
                <a:gd name="connsiteX32" fmla="*/ 27594 w 191347"/>
                <a:gd name="connsiteY32" fmla="*/ 74085 h 408603"/>
                <a:gd name="connsiteX33" fmla="*/ 15602 w 191347"/>
                <a:gd name="connsiteY33" fmla="*/ 48206 h 408603"/>
                <a:gd name="connsiteX34" fmla="*/ 0 w 191347"/>
                <a:gd name="connsiteY34" fmla="*/ 25575 h 408603"/>
                <a:gd name="connsiteX35" fmla="*/ 14335 w 191347"/>
                <a:gd name="connsiteY35" fmla="*/ 18564 h 408603"/>
                <a:gd name="connsiteX36" fmla="*/ 35633 w 191347"/>
                <a:gd name="connsiteY36" fmla="*/ 18707 h 408603"/>
                <a:gd name="connsiteX37" fmla="*/ 61589 w 191347"/>
                <a:gd name="connsiteY37" fmla="*/ 15383 h 408603"/>
                <a:gd name="connsiteX38" fmla="*/ 84354 w 191347"/>
                <a:gd name="connsiteY38" fmla="*/ 0 h 408603"/>
                <a:gd name="connsiteX39" fmla="*/ 97231 w 191347"/>
                <a:gd name="connsiteY39" fmla="*/ 10839 h 408603"/>
                <a:gd name="connsiteX40" fmla="*/ 121644 w 191347"/>
                <a:gd name="connsiteY40" fmla="*/ 16097 h 408603"/>
                <a:gd name="connsiteX41" fmla="*/ 117424 w 191347"/>
                <a:gd name="connsiteY41" fmla="*/ 32661 h 408603"/>
                <a:gd name="connsiteX42" fmla="*/ 130140 w 191347"/>
                <a:gd name="connsiteY42" fmla="*/ 44301 h 4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1347" h="408603">
                  <a:moveTo>
                    <a:pt x="157029" y="51711"/>
                  </a:moveTo>
                  <a:lnTo>
                    <a:pt x="121368" y="76067"/>
                  </a:lnTo>
                  <a:lnTo>
                    <a:pt x="99117" y="102794"/>
                  </a:lnTo>
                  <a:lnTo>
                    <a:pt x="93250" y="122329"/>
                  </a:lnTo>
                  <a:lnTo>
                    <a:pt x="113672" y="151838"/>
                  </a:lnTo>
                  <a:lnTo>
                    <a:pt x="138646" y="188176"/>
                  </a:lnTo>
                  <a:lnTo>
                    <a:pt x="162877" y="205264"/>
                  </a:lnTo>
                  <a:lnTo>
                    <a:pt x="179108" y="227400"/>
                  </a:lnTo>
                  <a:lnTo>
                    <a:pt x="191348" y="278101"/>
                  </a:lnTo>
                  <a:lnTo>
                    <a:pt x="187738" y="325926"/>
                  </a:lnTo>
                  <a:lnTo>
                    <a:pt x="165468" y="343748"/>
                  </a:lnTo>
                  <a:lnTo>
                    <a:pt x="134884" y="361131"/>
                  </a:lnTo>
                  <a:lnTo>
                    <a:pt x="113100" y="383591"/>
                  </a:lnTo>
                  <a:lnTo>
                    <a:pt x="79800" y="408604"/>
                  </a:lnTo>
                  <a:lnTo>
                    <a:pt x="70095" y="391382"/>
                  </a:lnTo>
                  <a:lnTo>
                    <a:pt x="77600" y="373161"/>
                  </a:lnTo>
                  <a:lnTo>
                    <a:pt x="57788" y="357845"/>
                  </a:lnTo>
                  <a:lnTo>
                    <a:pt x="80906" y="346967"/>
                  </a:lnTo>
                  <a:lnTo>
                    <a:pt x="108938" y="345005"/>
                  </a:lnTo>
                  <a:lnTo>
                    <a:pt x="97212" y="328613"/>
                  </a:lnTo>
                  <a:lnTo>
                    <a:pt x="142104" y="307743"/>
                  </a:lnTo>
                  <a:lnTo>
                    <a:pt x="145389" y="275111"/>
                  </a:lnTo>
                  <a:lnTo>
                    <a:pt x="139198" y="256880"/>
                  </a:lnTo>
                  <a:lnTo>
                    <a:pt x="144056" y="229448"/>
                  </a:lnTo>
                  <a:lnTo>
                    <a:pt x="137332" y="209988"/>
                  </a:lnTo>
                  <a:lnTo>
                    <a:pt x="117129" y="190757"/>
                  </a:lnTo>
                  <a:lnTo>
                    <a:pt x="100289" y="166297"/>
                  </a:lnTo>
                  <a:lnTo>
                    <a:pt x="78095" y="133293"/>
                  </a:lnTo>
                  <a:lnTo>
                    <a:pt x="46091" y="116510"/>
                  </a:lnTo>
                  <a:lnTo>
                    <a:pt x="53759" y="106385"/>
                  </a:lnTo>
                  <a:lnTo>
                    <a:pt x="70828" y="98993"/>
                  </a:lnTo>
                  <a:lnTo>
                    <a:pt x="60474" y="74304"/>
                  </a:lnTo>
                  <a:lnTo>
                    <a:pt x="27594" y="74085"/>
                  </a:lnTo>
                  <a:lnTo>
                    <a:pt x="15602" y="48206"/>
                  </a:lnTo>
                  <a:lnTo>
                    <a:pt x="0" y="25575"/>
                  </a:lnTo>
                  <a:lnTo>
                    <a:pt x="14335" y="18564"/>
                  </a:lnTo>
                  <a:lnTo>
                    <a:pt x="35633" y="18707"/>
                  </a:lnTo>
                  <a:lnTo>
                    <a:pt x="61589" y="15383"/>
                  </a:lnTo>
                  <a:lnTo>
                    <a:pt x="84354" y="0"/>
                  </a:lnTo>
                  <a:lnTo>
                    <a:pt x="97231" y="10839"/>
                  </a:lnTo>
                  <a:lnTo>
                    <a:pt x="121644" y="16097"/>
                  </a:lnTo>
                  <a:lnTo>
                    <a:pt x="117424" y="32661"/>
                  </a:lnTo>
                  <a:lnTo>
                    <a:pt x="130140" y="4430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4DF59EEF-456C-A445-8FB3-D67B6E4450C3}"/>
                </a:ext>
              </a:extLst>
            </p:cNvPr>
            <p:cNvSpPr/>
            <p:nvPr/>
          </p:nvSpPr>
          <p:spPr>
            <a:xfrm>
              <a:off x="12691643" y="5853845"/>
              <a:ext cx="32470" cy="54321"/>
            </a:xfrm>
            <a:custGeom>
              <a:avLst/>
              <a:gdLst>
                <a:gd name="connsiteX0" fmla="*/ 32471 w 32470"/>
                <a:gd name="connsiteY0" fmla="*/ 50683 h 54321"/>
                <a:gd name="connsiteX1" fmla="*/ 23660 w 32470"/>
                <a:gd name="connsiteY1" fmla="*/ 54321 h 54321"/>
                <a:gd name="connsiteX2" fmla="*/ 14716 w 32470"/>
                <a:gd name="connsiteY2" fmla="*/ 42205 h 54321"/>
                <a:gd name="connsiteX3" fmla="*/ 15707 w 32470"/>
                <a:gd name="connsiteY3" fmla="*/ 34804 h 54321"/>
                <a:gd name="connsiteX4" fmla="*/ 32471 w 32470"/>
                <a:gd name="connsiteY4" fmla="*/ 50683 h 54321"/>
                <a:gd name="connsiteX5" fmla="*/ 12792 w 32470"/>
                <a:gd name="connsiteY5" fmla="*/ 8439 h 54321"/>
                <a:gd name="connsiteX6" fmla="*/ 17126 w 32470"/>
                <a:gd name="connsiteY6" fmla="*/ 30623 h 54321"/>
                <a:gd name="connsiteX7" fmla="*/ 9944 w 32470"/>
                <a:gd name="connsiteY7" fmla="*/ 27165 h 54321"/>
                <a:gd name="connsiteX8" fmla="*/ 4382 w 32470"/>
                <a:gd name="connsiteY8" fmla="*/ 28661 h 54321"/>
                <a:gd name="connsiteX9" fmla="*/ 562 w 32470"/>
                <a:gd name="connsiteY9" fmla="*/ 21050 h 54321"/>
                <a:gd name="connsiteX10" fmla="*/ 0 w 32470"/>
                <a:gd name="connsiteY10" fmla="*/ 0 h 54321"/>
                <a:gd name="connsiteX11" fmla="*/ 12792 w 32470"/>
                <a:gd name="connsiteY11" fmla="*/ 8439 h 5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470" h="54321">
                  <a:moveTo>
                    <a:pt x="32471" y="50683"/>
                  </a:moveTo>
                  <a:lnTo>
                    <a:pt x="23660" y="54321"/>
                  </a:lnTo>
                  <a:lnTo>
                    <a:pt x="14716" y="42205"/>
                  </a:lnTo>
                  <a:lnTo>
                    <a:pt x="15707" y="34804"/>
                  </a:lnTo>
                  <a:lnTo>
                    <a:pt x="32471" y="50683"/>
                  </a:lnTo>
                  <a:close/>
                  <a:moveTo>
                    <a:pt x="12792" y="8439"/>
                  </a:moveTo>
                  <a:lnTo>
                    <a:pt x="17126" y="30623"/>
                  </a:lnTo>
                  <a:lnTo>
                    <a:pt x="9944" y="27165"/>
                  </a:lnTo>
                  <a:lnTo>
                    <a:pt x="4382" y="28661"/>
                  </a:lnTo>
                  <a:lnTo>
                    <a:pt x="562" y="21050"/>
                  </a:lnTo>
                  <a:lnTo>
                    <a:pt x="0" y="0"/>
                  </a:lnTo>
                  <a:lnTo>
                    <a:pt x="12792" y="8439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7995CBCC-40B8-6649-9911-8F609906469B}"/>
                </a:ext>
              </a:extLst>
            </p:cNvPr>
            <p:cNvSpPr/>
            <p:nvPr/>
          </p:nvSpPr>
          <p:spPr>
            <a:xfrm>
              <a:off x="9379372" y="4947837"/>
              <a:ext cx="280511" cy="177022"/>
            </a:xfrm>
            <a:custGeom>
              <a:avLst/>
              <a:gdLst>
                <a:gd name="connsiteX0" fmla="*/ 280511 w 280511"/>
                <a:gd name="connsiteY0" fmla="*/ 65503 h 177022"/>
                <a:gd name="connsiteX1" fmla="*/ 261204 w 280511"/>
                <a:gd name="connsiteY1" fmla="*/ 72942 h 177022"/>
                <a:gd name="connsiteX2" fmla="*/ 256032 w 280511"/>
                <a:gd name="connsiteY2" fmla="*/ 85211 h 177022"/>
                <a:gd name="connsiteX3" fmla="*/ 255394 w 280511"/>
                <a:gd name="connsiteY3" fmla="*/ 94612 h 177022"/>
                <a:gd name="connsiteX4" fmla="*/ 228809 w 280511"/>
                <a:gd name="connsiteY4" fmla="*/ 106232 h 177022"/>
                <a:gd name="connsiteX5" fmla="*/ 186137 w 280511"/>
                <a:gd name="connsiteY5" fmla="*/ 119053 h 177022"/>
                <a:gd name="connsiteX6" fmla="*/ 162220 w 280511"/>
                <a:gd name="connsiteY6" fmla="*/ 138379 h 177022"/>
                <a:gd name="connsiteX7" fmla="*/ 150466 w 280511"/>
                <a:gd name="connsiteY7" fmla="*/ 139884 h 177022"/>
                <a:gd name="connsiteX8" fmla="*/ 142456 w 280511"/>
                <a:gd name="connsiteY8" fmla="*/ 138265 h 177022"/>
                <a:gd name="connsiteX9" fmla="*/ 126845 w 280511"/>
                <a:gd name="connsiteY9" fmla="*/ 149609 h 177022"/>
                <a:gd name="connsiteX10" fmla="*/ 109824 w 280511"/>
                <a:gd name="connsiteY10" fmla="*/ 154857 h 177022"/>
                <a:gd name="connsiteX11" fmla="*/ 87402 w 280511"/>
                <a:gd name="connsiteY11" fmla="*/ 156277 h 177022"/>
                <a:gd name="connsiteX12" fmla="*/ 80658 w 280511"/>
                <a:gd name="connsiteY12" fmla="*/ 157829 h 177022"/>
                <a:gd name="connsiteX13" fmla="*/ 74819 w 280511"/>
                <a:gd name="connsiteY13" fmla="*/ 165020 h 177022"/>
                <a:gd name="connsiteX14" fmla="*/ 67818 w 280511"/>
                <a:gd name="connsiteY14" fmla="*/ 167011 h 177022"/>
                <a:gd name="connsiteX15" fmla="*/ 63684 w 280511"/>
                <a:gd name="connsiteY15" fmla="*/ 173936 h 177022"/>
                <a:gd name="connsiteX16" fmla="*/ 50463 w 280511"/>
                <a:gd name="connsiteY16" fmla="*/ 173336 h 177022"/>
                <a:gd name="connsiteX17" fmla="*/ 41929 w 280511"/>
                <a:gd name="connsiteY17" fmla="*/ 177022 h 177022"/>
                <a:gd name="connsiteX18" fmla="*/ 23450 w 280511"/>
                <a:gd name="connsiteY18" fmla="*/ 175641 h 177022"/>
                <a:gd name="connsiteX19" fmla="*/ 16497 w 280511"/>
                <a:gd name="connsiteY19" fmla="*/ 159734 h 177022"/>
                <a:gd name="connsiteX20" fmla="*/ 17259 w 280511"/>
                <a:gd name="connsiteY20" fmla="*/ 144818 h 177022"/>
                <a:gd name="connsiteX21" fmla="*/ 12897 w 280511"/>
                <a:gd name="connsiteY21" fmla="*/ 136750 h 177022"/>
                <a:gd name="connsiteX22" fmla="*/ 7677 w 280511"/>
                <a:gd name="connsiteY22" fmla="*/ 116481 h 177022"/>
                <a:gd name="connsiteX23" fmla="*/ 0 w 280511"/>
                <a:gd name="connsiteY23" fmla="*/ 105185 h 177022"/>
                <a:gd name="connsiteX24" fmla="*/ 5343 w 280511"/>
                <a:gd name="connsiteY24" fmla="*/ 103851 h 177022"/>
                <a:gd name="connsiteX25" fmla="*/ 2600 w 280511"/>
                <a:gd name="connsiteY25" fmla="*/ 91269 h 177022"/>
                <a:gd name="connsiteX26" fmla="*/ 5839 w 280511"/>
                <a:gd name="connsiteY26" fmla="*/ 85944 h 177022"/>
                <a:gd name="connsiteX27" fmla="*/ 4658 w 280511"/>
                <a:gd name="connsiteY27" fmla="*/ 73895 h 177022"/>
                <a:gd name="connsiteX28" fmla="*/ 16383 w 280511"/>
                <a:gd name="connsiteY28" fmla="*/ 65065 h 177022"/>
                <a:gd name="connsiteX29" fmla="*/ 13649 w 280511"/>
                <a:gd name="connsiteY29" fmla="*/ 53369 h 177022"/>
                <a:gd name="connsiteX30" fmla="*/ 20717 w 280511"/>
                <a:gd name="connsiteY30" fmla="*/ 39700 h 177022"/>
                <a:gd name="connsiteX31" fmla="*/ 31690 w 280511"/>
                <a:gd name="connsiteY31" fmla="*/ 46939 h 177022"/>
                <a:gd name="connsiteX32" fmla="*/ 38928 w 280511"/>
                <a:gd name="connsiteY32" fmla="*/ 44425 h 177022"/>
                <a:gd name="connsiteX33" fmla="*/ 69752 w 280511"/>
                <a:gd name="connsiteY33" fmla="*/ 43786 h 177022"/>
                <a:gd name="connsiteX34" fmla="*/ 74647 w 280511"/>
                <a:gd name="connsiteY34" fmla="*/ 46568 h 177022"/>
                <a:gd name="connsiteX35" fmla="*/ 100460 w 280511"/>
                <a:gd name="connsiteY35" fmla="*/ 49349 h 177022"/>
                <a:gd name="connsiteX36" fmla="*/ 110700 w 280511"/>
                <a:gd name="connsiteY36" fmla="*/ 47958 h 177022"/>
                <a:gd name="connsiteX37" fmla="*/ 117377 w 280511"/>
                <a:gd name="connsiteY37" fmla="*/ 57217 h 177022"/>
                <a:gd name="connsiteX38" fmla="*/ 129845 w 280511"/>
                <a:gd name="connsiteY38" fmla="*/ 52587 h 177022"/>
                <a:gd name="connsiteX39" fmla="*/ 148980 w 280511"/>
                <a:gd name="connsiteY39" fmla="*/ 23336 h 177022"/>
                <a:gd name="connsiteX40" fmla="*/ 173907 w 280511"/>
                <a:gd name="connsiteY40" fmla="*/ 10754 h 177022"/>
                <a:gd name="connsiteX41" fmla="*/ 250917 w 280511"/>
                <a:gd name="connsiteY41" fmla="*/ 0 h 177022"/>
                <a:gd name="connsiteX42" fmla="*/ 271796 w 280511"/>
                <a:gd name="connsiteY42" fmla="*/ 46111 h 17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80511" h="177022">
                  <a:moveTo>
                    <a:pt x="280511" y="65503"/>
                  </a:moveTo>
                  <a:lnTo>
                    <a:pt x="261204" y="72942"/>
                  </a:lnTo>
                  <a:lnTo>
                    <a:pt x="256032" y="85211"/>
                  </a:lnTo>
                  <a:lnTo>
                    <a:pt x="255394" y="94612"/>
                  </a:lnTo>
                  <a:lnTo>
                    <a:pt x="228809" y="106232"/>
                  </a:lnTo>
                  <a:lnTo>
                    <a:pt x="186137" y="119053"/>
                  </a:lnTo>
                  <a:lnTo>
                    <a:pt x="162220" y="138379"/>
                  </a:lnTo>
                  <a:lnTo>
                    <a:pt x="150466" y="139884"/>
                  </a:lnTo>
                  <a:lnTo>
                    <a:pt x="142456" y="138265"/>
                  </a:lnTo>
                  <a:lnTo>
                    <a:pt x="126845" y="149609"/>
                  </a:lnTo>
                  <a:lnTo>
                    <a:pt x="109824" y="154857"/>
                  </a:lnTo>
                  <a:lnTo>
                    <a:pt x="87402" y="156277"/>
                  </a:lnTo>
                  <a:lnTo>
                    <a:pt x="80658" y="157829"/>
                  </a:lnTo>
                  <a:lnTo>
                    <a:pt x="74819" y="165020"/>
                  </a:lnTo>
                  <a:lnTo>
                    <a:pt x="67818" y="167011"/>
                  </a:lnTo>
                  <a:lnTo>
                    <a:pt x="63684" y="173936"/>
                  </a:lnTo>
                  <a:lnTo>
                    <a:pt x="50463" y="173336"/>
                  </a:lnTo>
                  <a:lnTo>
                    <a:pt x="41929" y="177022"/>
                  </a:lnTo>
                  <a:lnTo>
                    <a:pt x="23450" y="175641"/>
                  </a:lnTo>
                  <a:lnTo>
                    <a:pt x="16497" y="159734"/>
                  </a:lnTo>
                  <a:lnTo>
                    <a:pt x="17259" y="144818"/>
                  </a:lnTo>
                  <a:lnTo>
                    <a:pt x="12897" y="136750"/>
                  </a:lnTo>
                  <a:lnTo>
                    <a:pt x="7677" y="116481"/>
                  </a:lnTo>
                  <a:lnTo>
                    <a:pt x="0" y="105185"/>
                  </a:lnTo>
                  <a:lnTo>
                    <a:pt x="5343" y="103851"/>
                  </a:lnTo>
                  <a:lnTo>
                    <a:pt x="2600" y="91269"/>
                  </a:lnTo>
                  <a:lnTo>
                    <a:pt x="5839" y="85944"/>
                  </a:lnTo>
                  <a:lnTo>
                    <a:pt x="4658" y="73895"/>
                  </a:lnTo>
                  <a:lnTo>
                    <a:pt x="16383" y="65065"/>
                  </a:lnTo>
                  <a:lnTo>
                    <a:pt x="13649" y="53369"/>
                  </a:lnTo>
                  <a:lnTo>
                    <a:pt x="20717" y="39700"/>
                  </a:lnTo>
                  <a:lnTo>
                    <a:pt x="31690" y="46939"/>
                  </a:lnTo>
                  <a:lnTo>
                    <a:pt x="38928" y="44425"/>
                  </a:lnTo>
                  <a:lnTo>
                    <a:pt x="69752" y="43786"/>
                  </a:lnTo>
                  <a:lnTo>
                    <a:pt x="74647" y="46568"/>
                  </a:lnTo>
                  <a:lnTo>
                    <a:pt x="100460" y="49349"/>
                  </a:lnTo>
                  <a:lnTo>
                    <a:pt x="110700" y="47958"/>
                  </a:lnTo>
                  <a:lnTo>
                    <a:pt x="117377" y="57217"/>
                  </a:lnTo>
                  <a:lnTo>
                    <a:pt x="129845" y="52587"/>
                  </a:lnTo>
                  <a:lnTo>
                    <a:pt x="148980" y="23336"/>
                  </a:lnTo>
                  <a:lnTo>
                    <a:pt x="173907" y="10754"/>
                  </a:lnTo>
                  <a:lnTo>
                    <a:pt x="250917" y="0"/>
                  </a:lnTo>
                  <a:lnTo>
                    <a:pt x="271796" y="46111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EA84CD1-DC31-E942-A410-FB89611344BF}"/>
                </a:ext>
              </a:extLst>
            </p:cNvPr>
            <p:cNvSpPr/>
            <p:nvPr/>
          </p:nvSpPr>
          <p:spPr>
            <a:xfrm>
              <a:off x="8678046" y="6062786"/>
              <a:ext cx="440226" cy="385914"/>
            </a:xfrm>
            <a:custGeom>
              <a:avLst/>
              <a:gdLst>
                <a:gd name="connsiteX0" fmla="*/ 405308 w 440226"/>
                <a:gd name="connsiteY0" fmla="*/ 211417 h 385914"/>
                <a:gd name="connsiteX1" fmla="*/ 400088 w 440226"/>
                <a:gd name="connsiteY1" fmla="*/ 215818 h 385914"/>
                <a:gd name="connsiteX2" fmla="*/ 388772 w 440226"/>
                <a:gd name="connsiteY2" fmla="*/ 231353 h 385914"/>
                <a:gd name="connsiteX3" fmla="*/ 381324 w 440226"/>
                <a:gd name="connsiteY3" fmla="*/ 247145 h 385914"/>
                <a:gd name="connsiteX4" fmla="*/ 366179 w 440226"/>
                <a:gd name="connsiteY4" fmla="*/ 269310 h 385914"/>
                <a:gd name="connsiteX5" fmla="*/ 335995 w 440226"/>
                <a:gd name="connsiteY5" fmla="*/ 301523 h 385914"/>
                <a:gd name="connsiteX6" fmla="*/ 317145 w 440226"/>
                <a:gd name="connsiteY6" fmla="*/ 320421 h 385914"/>
                <a:gd name="connsiteX7" fmla="*/ 296980 w 440226"/>
                <a:gd name="connsiteY7" fmla="*/ 334842 h 385914"/>
                <a:gd name="connsiteX8" fmla="*/ 269062 w 440226"/>
                <a:gd name="connsiteY8" fmla="*/ 347196 h 385914"/>
                <a:gd name="connsiteX9" fmla="*/ 255451 w 440226"/>
                <a:gd name="connsiteY9" fmla="*/ 348853 h 385914"/>
                <a:gd name="connsiteX10" fmla="*/ 252003 w 440226"/>
                <a:gd name="connsiteY10" fmla="*/ 357740 h 385914"/>
                <a:gd name="connsiteX11" fmla="*/ 235772 w 440226"/>
                <a:gd name="connsiteY11" fmla="*/ 353006 h 385914"/>
                <a:gd name="connsiteX12" fmla="*/ 222552 w 440226"/>
                <a:gd name="connsiteY12" fmla="*/ 359102 h 385914"/>
                <a:gd name="connsiteX13" fmla="*/ 193605 w 440226"/>
                <a:gd name="connsiteY13" fmla="*/ 352930 h 385914"/>
                <a:gd name="connsiteX14" fmla="*/ 177422 w 440226"/>
                <a:gd name="connsiteY14" fmla="*/ 356835 h 385914"/>
                <a:gd name="connsiteX15" fmla="*/ 166364 w 440226"/>
                <a:gd name="connsiteY15" fmla="*/ 355159 h 385914"/>
                <a:gd name="connsiteX16" fmla="*/ 138818 w 440226"/>
                <a:gd name="connsiteY16" fmla="*/ 367827 h 385914"/>
                <a:gd name="connsiteX17" fmla="*/ 116014 w 440226"/>
                <a:gd name="connsiteY17" fmla="*/ 372923 h 385914"/>
                <a:gd name="connsiteX18" fmla="*/ 99517 w 440226"/>
                <a:gd name="connsiteY18" fmla="*/ 385134 h 385914"/>
                <a:gd name="connsiteX19" fmla="*/ 87373 w 440226"/>
                <a:gd name="connsiteY19" fmla="*/ 385915 h 385914"/>
                <a:gd name="connsiteX20" fmla="*/ 76067 w 440226"/>
                <a:gd name="connsiteY20" fmla="*/ 374399 h 385914"/>
                <a:gd name="connsiteX21" fmla="*/ 67046 w 440226"/>
                <a:gd name="connsiteY21" fmla="*/ 373809 h 385914"/>
                <a:gd name="connsiteX22" fmla="*/ 55540 w 440226"/>
                <a:gd name="connsiteY22" fmla="*/ 359454 h 385914"/>
                <a:gd name="connsiteX23" fmla="*/ 54273 w 440226"/>
                <a:gd name="connsiteY23" fmla="*/ 363903 h 385914"/>
                <a:gd name="connsiteX24" fmla="*/ 50721 w 440226"/>
                <a:gd name="connsiteY24" fmla="*/ 355282 h 385914"/>
                <a:gd name="connsiteX25" fmla="*/ 50873 w 440226"/>
                <a:gd name="connsiteY25" fmla="*/ 336575 h 385914"/>
                <a:gd name="connsiteX26" fmla="*/ 42196 w 440226"/>
                <a:gd name="connsiteY26" fmla="*/ 315344 h 385914"/>
                <a:gd name="connsiteX27" fmla="*/ 50816 w 440226"/>
                <a:gd name="connsiteY27" fmla="*/ 309601 h 385914"/>
                <a:gd name="connsiteX28" fmla="*/ 50121 w 440226"/>
                <a:gd name="connsiteY28" fmla="*/ 285531 h 385914"/>
                <a:gd name="connsiteX29" fmla="*/ 32633 w 440226"/>
                <a:gd name="connsiteY29" fmla="*/ 256451 h 385914"/>
                <a:gd name="connsiteX30" fmla="*/ 19212 w 440226"/>
                <a:gd name="connsiteY30" fmla="*/ 230381 h 385914"/>
                <a:gd name="connsiteX31" fmla="*/ 19174 w 440226"/>
                <a:gd name="connsiteY31" fmla="*/ 230295 h 385914"/>
                <a:gd name="connsiteX32" fmla="*/ 0 w 440226"/>
                <a:gd name="connsiteY32" fmla="*/ 190738 h 385914"/>
                <a:gd name="connsiteX33" fmla="*/ 12792 w 440226"/>
                <a:gd name="connsiteY33" fmla="*/ 175813 h 385914"/>
                <a:gd name="connsiteX34" fmla="*/ 23336 w 440226"/>
                <a:gd name="connsiteY34" fmla="*/ 184071 h 385914"/>
                <a:gd name="connsiteX35" fmla="*/ 27842 w 440226"/>
                <a:gd name="connsiteY35" fmla="*/ 197005 h 385914"/>
                <a:gd name="connsiteX36" fmla="*/ 39824 w 440226"/>
                <a:gd name="connsiteY36" fmla="*/ 199215 h 385914"/>
                <a:gd name="connsiteX37" fmla="*/ 56617 w 440226"/>
                <a:gd name="connsiteY37" fmla="*/ 204959 h 385914"/>
                <a:gd name="connsiteX38" fmla="*/ 70961 w 440226"/>
                <a:gd name="connsiteY38" fmla="*/ 202739 h 385914"/>
                <a:gd name="connsiteX39" fmla="*/ 94793 w 440226"/>
                <a:gd name="connsiteY39" fmla="*/ 187252 h 385914"/>
                <a:gd name="connsiteX40" fmla="*/ 94822 w 440226"/>
                <a:gd name="connsiteY40" fmla="*/ 77486 h 385914"/>
                <a:gd name="connsiteX41" fmla="*/ 102032 w 440226"/>
                <a:gd name="connsiteY41" fmla="*/ 81877 h 385914"/>
                <a:gd name="connsiteX42" fmla="*/ 117863 w 440226"/>
                <a:gd name="connsiteY42" fmla="*/ 109814 h 385914"/>
                <a:gd name="connsiteX43" fmla="*/ 115405 w 440226"/>
                <a:gd name="connsiteY43" fmla="*/ 127845 h 385914"/>
                <a:gd name="connsiteX44" fmla="*/ 121358 w 440226"/>
                <a:gd name="connsiteY44" fmla="*/ 138284 h 385914"/>
                <a:gd name="connsiteX45" fmla="*/ 140484 w 440226"/>
                <a:gd name="connsiteY45" fmla="*/ 135245 h 385914"/>
                <a:gd name="connsiteX46" fmla="*/ 153838 w 440226"/>
                <a:gd name="connsiteY46" fmla="*/ 121996 h 385914"/>
                <a:gd name="connsiteX47" fmla="*/ 166488 w 440226"/>
                <a:gd name="connsiteY47" fmla="*/ 113090 h 385914"/>
                <a:gd name="connsiteX48" fmla="*/ 173031 w 440226"/>
                <a:gd name="connsiteY48" fmla="*/ 98974 h 385914"/>
                <a:gd name="connsiteX49" fmla="*/ 186061 w 440226"/>
                <a:gd name="connsiteY49" fmla="*/ 92154 h 385914"/>
                <a:gd name="connsiteX50" fmla="*/ 197320 w 440226"/>
                <a:gd name="connsiteY50" fmla="*/ 95726 h 385914"/>
                <a:gd name="connsiteX51" fmla="*/ 210074 w 440226"/>
                <a:gd name="connsiteY51" fmla="*/ 103965 h 385914"/>
                <a:gd name="connsiteX52" fmla="*/ 231810 w 440226"/>
                <a:gd name="connsiteY52" fmla="*/ 105423 h 385914"/>
                <a:gd name="connsiteX53" fmla="*/ 248888 w 440226"/>
                <a:gd name="connsiteY53" fmla="*/ 98565 h 385914"/>
                <a:gd name="connsiteX54" fmla="*/ 251593 w 440226"/>
                <a:gd name="connsiteY54" fmla="*/ 89402 h 385914"/>
                <a:gd name="connsiteX55" fmla="*/ 256289 w 440226"/>
                <a:gd name="connsiteY55" fmla="*/ 75390 h 385914"/>
                <a:gd name="connsiteX56" fmla="*/ 270824 w 440226"/>
                <a:gd name="connsiteY56" fmla="*/ 73047 h 385914"/>
                <a:gd name="connsiteX57" fmla="*/ 278854 w 440226"/>
                <a:gd name="connsiteY57" fmla="*/ 62093 h 385914"/>
                <a:gd name="connsiteX58" fmla="*/ 287750 w 440226"/>
                <a:gd name="connsiteY58" fmla="*/ 42739 h 385914"/>
                <a:gd name="connsiteX59" fmla="*/ 311725 w 440226"/>
                <a:gd name="connsiteY59" fmla="*/ 21164 h 385914"/>
                <a:gd name="connsiteX60" fmla="*/ 349511 w 440226"/>
                <a:gd name="connsiteY60" fmla="*/ 0 h 385914"/>
                <a:gd name="connsiteX61" fmla="*/ 360379 w 440226"/>
                <a:gd name="connsiteY61" fmla="*/ 315 h 385914"/>
                <a:gd name="connsiteX62" fmla="*/ 373304 w 440226"/>
                <a:gd name="connsiteY62" fmla="*/ 5172 h 385914"/>
                <a:gd name="connsiteX63" fmla="*/ 382305 w 440226"/>
                <a:gd name="connsiteY63" fmla="*/ 1734 h 385914"/>
                <a:gd name="connsiteX64" fmla="*/ 396497 w 440226"/>
                <a:gd name="connsiteY64" fmla="*/ 4600 h 385914"/>
                <a:gd name="connsiteX65" fmla="*/ 409290 w 440226"/>
                <a:gd name="connsiteY65" fmla="*/ 45187 h 385914"/>
                <a:gd name="connsiteX66" fmla="*/ 416233 w 440226"/>
                <a:gd name="connsiteY66" fmla="*/ 65837 h 385914"/>
                <a:gd name="connsiteX67" fmla="*/ 411471 w 440226"/>
                <a:gd name="connsiteY67" fmla="*/ 98489 h 385914"/>
                <a:gd name="connsiteX68" fmla="*/ 413747 w 440226"/>
                <a:gd name="connsiteY68" fmla="*/ 109071 h 385914"/>
                <a:gd name="connsiteX69" fmla="*/ 400269 w 440226"/>
                <a:gd name="connsiteY69" fmla="*/ 103670 h 385914"/>
                <a:gd name="connsiteX70" fmla="*/ 392545 w 440226"/>
                <a:gd name="connsiteY70" fmla="*/ 105775 h 385914"/>
                <a:gd name="connsiteX71" fmla="*/ 390020 w 440226"/>
                <a:gd name="connsiteY71" fmla="*/ 114367 h 385914"/>
                <a:gd name="connsiteX72" fmla="*/ 382724 w 440226"/>
                <a:gd name="connsiteY72" fmla="*/ 125482 h 385914"/>
                <a:gd name="connsiteX73" fmla="*/ 382972 w 440226"/>
                <a:gd name="connsiteY73" fmla="*/ 135750 h 385914"/>
                <a:gd name="connsiteX74" fmla="*/ 398907 w 440226"/>
                <a:gd name="connsiteY74" fmla="*/ 151914 h 385914"/>
                <a:gd name="connsiteX75" fmla="*/ 414538 w 440226"/>
                <a:gd name="connsiteY75" fmla="*/ 148695 h 385914"/>
                <a:gd name="connsiteX76" fmla="*/ 419976 w 440226"/>
                <a:gd name="connsiteY76" fmla="*/ 135455 h 385914"/>
                <a:gd name="connsiteX77" fmla="*/ 440227 w 440226"/>
                <a:gd name="connsiteY77" fmla="*/ 135703 h 385914"/>
                <a:gd name="connsiteX78" fmla="*/ 433550 w 440226"/>
                <a:gd name="connsiteY78" fmla="*/ 157429 h 385914"/>
                <a:gd name="connsiteX79" fmla="*/ 430397 w 440226"/>
                <a:gd name="connsiteY79" fmla="*/ 182404 h 385914"/>
                <a:gd name="connsiteX80" fmla="*/ 423482 w 440226"/>
                <a:gd name="connsiteY80" fmla="*/ 196053 h 385914"/>
                <a:gd name="connsiteX81" fmla="*/ 405308 w 440226"/>
                <a:gd name="connsiteY81" fmla="*/ 211417 h 385914"/>
                <a:gd name="connsiteX82" fmla="*/ 337404 w 440226"/>
                <a:gd name="connsiteY82" fmla="*/ 202244 h 385914"/>
                <a:gd name="connsiteX83" fmla="*/ 325746 w 440226"/>
                <a:gd name="connsiteY83" fmla="*/ 192910 h 385914"/>
                <a:gd name="connsiteX84" fmla="*/ 313258 w 440226"/>
                <a:gd name="connsiteY84" fmla="*/ 199091 h 385914"/>
                <a:gd name="connsiteX85" fmla="*/ 298790 w 440226"/>
                <a:gd name="connsiteY85" fmla="*/ 210979 h 385914"/>
                <a:gd name="connsiteX86" fmla="*/ 284550 w 440226"/>
                <a:gd name="connsiteY86" fmla="*/ 230324 h 385914"/>
                <a:gd name="connsiteX87" fmla="*/ 304581 w 440226"/>
                <a:gd name="connsiteY87" fmla="*/ 253984 h 385914"/>
                <a:gd name="connsiteX88" fmla="*/ 314134 w 440226"/>
                <a:gd name="connsiteY88" fmla="*/ 250917 h 385914"/>
                <a:gd name="connsiteX89" fmla="*/ 319050 w 440226"/>
                <a:gd name="connsiteY89" fmla="*/ 241078 h 385914"/>
                <a:gd name="connsiteX90" fmla="*/ 333937 w 440226"/>
                <a:gd name="connsiteY90" fmla="*/ 236277 h 385914"/>
                <a:gd name="connsiteX91" fmla="*/ 338481 w 440226"/>
                <a:gd name="connsiteY91" fmla="*/ 226276 h 385914"/>
                <a:gd name="connsiteX92" fmla="*/ 346672 w 440226"/>
                <a:gd name="connsiteY92" fmla="*/ 211427 h 385914"/>
                <a:gd name="connsiteX93" fmla="*/ 337404 w 440226"/>
                <a:gd name="connsiteY93" fmla="*/ 202244 h 385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40226" h="385914">
                  <a:moveTo>
                    <a:pt x="405308" y="211417"/>
                  </a:moveTo>
                  <a:lnTo>
                    <a:pt x="400088" y="215818"/>
                  </a:lnTo>
                  <a:lnTo>
                    <a:pt x="388772" y="231353"/>
                  </a:lnTo>
                  <a:lnTo>
                    <a:pt x="381324" y="247145"/>
                  </a:lnTo>
                  <a:lnTo>
                    <a:pt x="366179" y="269310"/>
                  </a:lnTo>
                  <a:lnTo>
                    <a:pt x="335995" y="301523"/>
                  </a:lnTo>
                  <a:lnTo>
                    <a:pt x="317145" y="320421"/>
                  </a:lnTo>
                  <a:lnTo>
                    <a:pt x="296980" y="334842"/>
                  </a:lnTo>
                  <a:lnTo>
                    <a:pt x="269062" y="347196"/>
                  </a:lnTo>
                  <a:lnTo>
                    <a:pt x="255451" y="348853"/>
                  </a:lnTo>
                  <a:lnTo>
                    <a:pt x="252003" y="357740"/>
                  </a:lnTo>
                  <a:lnTo>
                    <a:pt x="235772" y="353006"/>
                  </a:lnTo>
                  <a:lnTo>
                    <a:pt x="222552" y="359102"/>
                  </a:lnTo>
                  <a:lnTo>
                    <a:pt x="193605" y="352930"/>
                  </a:lnTo>
                  <a:lnTo>
                    <a:pt x="177422" y="356835"/>
                  </a:lnTo>
                  <a:lnTo>
                    <a:pt x="166364" y="355159"/>
                  </a:lnTo>
                  <a:lnTo>
                    <a:pt x="138818" y="367827"/>
                  </a:lnTo>
                  <a:lnTo>
                    <a:pt x="116014" y="372923"/>
                  </a:lnTo>
                  <a:lnTo>
                    <a:pt x="99517" y="385134"/>
                  </a:lnTo>
                  <a:lnTo>
                    <a:pt x="87373" y="385915"/>
                  </a:lnTo>
                  <a:lnTo>
                    <a:pt x="76067" y="374399"/>
                  </a:lnTo>
                  <a:lnTo>
                    <a:pt x="67046" y="373809"/>
                  </a:lnTo>
                  <a:lnTo>
                    <a:pt x="55540" y="359454"/>
                  </a:lnTo>
                  <a:lnTo>
                    <a:pt x="54273" y="363903"/>
                  </a:lnTo>
                  <a:lnTo>
                    <a:pt x="50721" y="355282"/>
                  </a:lnTo>
                  <a:lnTo>
                    <a:pt x="50873" y="336575"/>
                  </a:lnTo>
                  <a:lnTo>
                    <a:pt x="42196" y="315344"/>
                  </a:lnTo>
                  <a:lnTo>
                    <a:pt x="50816" y="309601"/>
                  </a:lnTo>
                  <a:lnTo>
                    <a:pt x="50121" y="285531"/>
                  </a:lnTo>
                  <a:lnTo>
                    <a:pt x="32633" y="256451"/>
                  </a:lnTo>
                  <a:lnTo>
                    <a:pt x="19212" y="230381"/>
                  </a:lnTo>
                  <a:lnTo>
                    <a:pt x="19174" y="230295"/>
                  </a:lnTo>
                  <a:lnTo>
                    <a:pt x="0" y="190738"/>
                  </a:lnTo>
                  <a:lnTo>
                    <a:pt x="12792" y="175813"/>
                  </a:lnTo>
                  <a:lnTo>
                    <a:pt x="23336" y="184071"/>
                  </a:lnTo>
                  <a:lnTo>
                    <a:pt x="27842" y="197005"/>
                  </a:lnTo>
                  <a:lnTo>
                    <a:pt x="39824" y="199215"/>
                  </a:lnTo>
                  <a:lnTo>
                    <a:pt x="56617" y="204959"/>
                  </a:lnTo>
                  <a:lnTo>
                    <a:pt x="70961" y="202739"/>
                  </a:lnTo>
                  <a:lnTo>
                    <a:pt x="94793" y="187252"/>
                  </a:lnTo>
                  <a:lnTo>
                    <a:pt x="94822" y="77486"/>
                  </a:lnTo>
                  <a:lnTo>
                    <a:pt x="102032" y="81877"/>
                  </a:lnTo>
                  <a:lnTo>
                    <a:pt x="117863" y="109814"/>
                  </a:lnTo>
                  <a:lnTo>
                    <a:pt x="115405" y="127845"/>
                  </a:lnTo>
                  <a:lnTo>
                    <a:pt x="121358" y="138284"/>
                  </a:lnTo>
                  <a:lnTo>
                    <a:pt x="140484" y="135245"/>
                  </a:lnTo>
                  <a:lnTo>
                    <a:pt x="153838" y="121996"/>
                  </a:lnTo>
                  <a:lnTo>
                    <a:pt x="166488" y="113090"/>
                  </a:lnTo>
                  <a:lnTo>
                    <a:pt x="173031" y="98974"/>
                  </a:lnTo>
                  <a:lnTo>
                    <a:pt x="186061" y="92154"/>
                  </a:lnTo>
                  <a:lnTo>
                    <a:pt x="197320" y="95726"/>
                  </a:lnTo>
                  <a:lnTo>
                    <a:pt x="210074" y="103965"/>
                  </a:lnTo>
                  <a:lnTo>
                    <a:pt x="231810" y="105423"/>
                  </a:lnTo>
                  <a:lnTo>
                    <a:pt x="248888" y="98565"/>
                  </a:lnTo>
                  <a:lnTo>
                    <a:pt x="251593" y="89402"/>
                  </a:lnTo>
                  <a:lnTo>
                    <a:pt x="256289" y="75390"/>
                  </a:lnTo>
                  <a:lnTo>
                    <a:pt x="270824" y="73047"/>
                  </a:lnTo>
                  <a:lnTo>
                    <a:pt x="278854" y="62093"/>
                  </a:lnTo>
                  <a:lnTo>
                    <a:pt x="287750" y="42739"/>
                  </a:lnTo>
                  <a:lnTo>
                    <a:pt x="311725" y="21164"/>
                  </a:lnTo>
                  <a:lnTo>
                    <a:pt x="349511" y="0"/>
                  </a:lnTo>
                  <a:lnTo>
                    <a:pt x="360379" y="315"/>
                  </a:lnTo>
                  <a:lnTo>
                    <a:pt x="373304" y="5172"/>
                  </a:lnTo>
                  <a:lnTo>
                    <a:pt x="382305" y="1734"/>
                  </a:lnTo>
                  <a:lnTo>
                    <a:pt x="396497" y="4600"/>
                  </a:lnTo>
                  <a:lnTo>
                    <a:pt x="409290" y="45187"/>
                  </a:lnTo>
                  <a:lnTo>
                    <a:pt x="416233" y="65837"/>
                  </a:lnTo>
                  <a:lnTo>
                    <a:pt x="411471" y="98489"/>
                  </a:lnTo>
                  <a:lnTo>
                    <a:pt x="413747" y="109071"/>
                  </a:lnTo>
                  <a:lnTo>
                    <a:pt x="400269" y="103670"/>
                  </a:lnTo>
                  <a:lnTo>
                    <a:pt x="392545" y="105775"/>
                  </a:lnTo>
                  <a:lnTo>
                    <a:pt x="390020" y="114367"/>
                  </a:lnTo>
                  <a:lnTo>
                    <a:pt x="382724" y="125482"/>
                  </a:lnTo>
                  <a:lnTo>
                    <a:pt x="382972" y="135750"/>
                  </a:lnTo>
                  <a:lnTo>
                    <a:pt x="398907" y="151914"/>
                  </a:lnTo>
                  <a:lnTo>
                    <a:pt x="414538" y="148695"/>
                  </a:lnTo>
                  <a:lnTo>
                    <a:pt x="419976" y="135455"/>
                  </a:lnTo>
                  <a:lnTo>
                    <a:pt x="440227" y="135703"/>
                  </a:lnTo>
                  <a:lnTo>
                    <a:pt x="433550" y="157429"/>
                  </a:lnTo>
                  <a:lnTo>
                    <a:pt x="430397" y="182404"/>
                  </a:lnTo>
                  <a:lnTo>
                    <a:pt x="423482" y="196053"/>
                  </a:lnTo>
                  <a:lnTo>
                    <a:pt x="405308" y="211417"/>
                  </a:lnTo>
                  <a:close/>
                  <a:moveTo>
                    <a:pt x="337404" y="202244"/>
                  </a:moveTo>
                  <a:lnTo>
                    <a:pt x="325746" y="192910"/>
                  </a:lnTo>
                  <a:lnTo>
                    <a:pt x="313258" y="199091"/>
                  </a:lnTo>
                  <a:lnTo>
                    <a:pt x="298790" y="210979"/>
                  </a:lnTo>
                  <a:lnTo>
                    <a:pt x="284550" y="230324"/>
                  </a:lnTo>
                  <a:lnTo>
                    <a:pt x="304581" y="253984"/>
                  </a:lnTo>
                  <a:lnTo>
                    <a:pt x="314134" y="250917"/>
                  </a:lnTo>
                  <a:lnTo>
                    <a:pt x="319050" y="241078"/>
                  </a:lnTo>
                  <a:lnTo>
                    <a:pt x="333937" y="236277"/>
                  </a:lnTo>
                  <a:lnTo>
                    <a:pt x="338481" y="226276"/>
                  </a:lnTo>
                  <a:lnTo>
                    <a:pt x="346672" y="211427"/>
                  </a:lnTo>
                  <a:lnTo>
                    <a:pt x="337404" y="20224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7741515D-7E74-DA4A-B320-D996E9DBE975}"/>
                </a:ext>
              </a:extLst>
            </p:cNvPr>
            <p:cNvSpPr/>
            <p:nvPr/>
          </p:nvSpPr>
          <p:spPr>
            <a:xfrm>
              <a:off x="8826083" y="5680805"/>
              <a:ext cx="309743" cy="265271"/>
            </a:xfrm>
            <a:custGeom>
              <a:avLst/>
              <a:gdLst>
                <a:gd name="connsiteX0" fmla="*/ 290341 w 309743"/>
                <a:gd name="connsiteY0" fmla="*/ 26641 h 265271"/>
                <a:gd name="connsiteX1" fmla="*/ 302952 w 309743"/>
                <a:gd name="connsiteY1" fmla="*/ 38633 h 265271"/>
                <a:gd name="connsiteX2" fmla="*/ 309744 w 309743"/>
                <a:gd name="connsiteY2" fmla="*/ 61513 h 265271"/>
                <a:gd name="connsiteX3" fmla="*/ 305191 w 309743"/>
                <a:gd name="connsiteY3" fmla="*/ 68827 h 265271"/>
                <a:gd name="connsiteX4" fmla="*/ 299828 w 309743"/>
                <a:gd name="connsiteY4" fmla="*/ 90754 h 265271"/>
                <a:gd name="connsiteX5" fmla="*/ 304952 w 309743"/>
                <a:gd name="connsiteY5" fmla="*/ 113243 h 265271"/>
                <a:gd name="connsiteX6" fmla="*/ 296552 w 309743"/>
                <a:gd name="connsiteY6" fmla="*/ 122701 h 265271"/>
                <a:gd name="connsiteX7" fmla="*/ 288446 w 309743"/>
                <a:gd name="connsiteY7" fmla="*/ 148028 h 265271"/>
                <a:gd name="connsiteX8" fmla="*/ 302486 w 309743"/>
                <a:gd name="connsiteY8" fmla="*/ 155115 h 265271"/>
                <a:gd name="connsiteX9" fmla="*/ 221447 w 309743"/>
                <a:gd name="connsiteY9" fmla="*/ 177689 h 265271"/>
                <a:gd name="connsiteX10" fmla="*/ 223981 w 309743"/>
                <a:gd name="connsiteY10" fmla="*/ 197263 h 265271"/>
                <a:gd name="connsiteX11" fmla="*/ 203749 w 309743"/>
                <a:gd name="connsiteY11" fmla="*/ 201035 h 265271"/>
                <a:gd name="connsiteX12" fmla="*/ 188538 w 309743"/>
                <a:gd name="connsiteY12" fmla="*/ 212027 h 265271"/>
                <a:gd name="connsiteX13" fmla="*/ 185290 w 309743"/>
                <a:gd name="connsiteY13" fmla="*/ 221609 h 265271"/>
                <a:gd name="connsiteX14" fmla="*/ 175736 w 309743"/>
                <a:gd name="connsiteY14" fmla="*/ 223780 h 265271"/>
                <a:gd name="connsiteX15" fmla="*/ 152505 w 309743"/>
                <a:gd name="connsiteY15" fmla="*/ 246593 h 265271"/>
                <a:gd name="connsiteX16" fmla="*/ 137722 w 309743"/>
                <a:gd name="connsiteY16" fmla="*/ 264624 h 265271"/>
                <a:gd name="connsiteX17" fmla="*/ 128702 w 309743"/>
                <a:gd name="connsiteY17" fmla="*/ 265271 h 265271"/>
                <a:gd name="connsiteX18" fmla="*/ 120025 w 309743"/>
                <a:gd name="connsiteY18" fmla="*/ 262052 h 265271"/>
                <a:gd name="connsiteX19" fmla="*/ 90174 w 309743"/>
                <a:gd name="connsiteY19" fmla="*/ 259004 h 265271"/>
                <a:gd name="connsiteX20" fmla="*/ 85373 w 309743"/>
                <a:gd name="connsiteY20" fmla="*/ 256918 h 265271"/>
                <a:gd name="connsiteX21" fmla="*/ 85173 w 309743"/>
                <a:gd name="connsiteY21" fmla="*/ 254613 h 265271"/>
                <a:gd name="connsiteX22" fmla="*/ 74629 w 309743"/>
                <a:gd name="connsiteY22" fmla="*/ 248336 h 265271"/>
                <a:gd name="connsiteX23" fmla="*/ 57322 w 309743"/>
                <a:gd name="connsiteY23" fmla="*/ 246736 h 265271"/>
                <a:gd name="connsiteX24" fmla="*/ 35452 w 309743"/>
                <a:gd name="connsiteY24" fmla="*/ 253060 h 265271"/>
                <a:gd name="connsiteX25" fmla="*/ 18022 w 309743"/>
                <a:gd name="connsiteY25" fmla="*/ 235696 h 265271"/>
                <a:gd name="connsiteX26" fmla="*/ 0 w 309743"/>
                <a:gd name="connsiteY26" fmla="*/ 213055 h 265271"/>
                <a:gd name="connsiteX27" fmla="*/ 1229 w 309743"/>
                <a:gd name="connsiteY27" fmla="*/ 125825 h 265271"/>
                <a:gd name="connsiteX28" fmla="*/ 56845 w 309743"/>
                <a:gd name="connsiteY28" fmla="*/ 126168 h 265271"/>
                <a:gd name="connsiteX29" fmla="*/ 54569 w 309743"/>
                <a:gd name="connsiteY29" fmla="*/ 116777 h 265271"/>
                <a:gd name="connsiteX30" fmla="*/ 58550 w 309743"/>
                <a:gd name="connsiteY30" fmla="*/ 106604 h 265271"/>
                <a:gd name="connsiteX31" fmla="*/ 53854 w 309743"/>
                <a:gd name="connsiteY31" fmla="*/ 93878 h 265271"/>
                <a:gd name="connsiteX32" fmla="*/ 56893 w 309743"/>
                <a:gd name="connsiteY32" fmla="*/ 80743 h 265271"/>
                <a:gd name="connsiteX33" fmla="*/ 54064 w 309743"/>
                <a:gd name="connsiteY33" fmla="*/ 72352 h 265271"/>
                <a:gd name="connsiteX34" fmla="*/ 63285 w 309743"/>
                <a:gd name="connsiteY34" fmla="*/ 73028 h 265271"/>
                <a:gd name="connsiteX35" fmla="*/ 64808 w 309743"/>
                <a:gd name="connsiteY35" fmla="*/ 81439 h 265271"/>
                <a:gd name="connsiteX36" fmla="*/ 77324 w 309743"/>
                <a:gd name="connsiteY36" fmla="*/ 80781 h 265271"/>
                <a:gd name="connsiteX37" fmla="*/ 94279 w 309743"/>
                <a:gd name="connsiteY37" fmla="*/ 83277 h 265271"/>
                <a:gd name="connsiteX38" fmla="*/ 103204 w 309743"/>
                <a:gd name="connsiteY38" fmla="*/ 95574 h 265271"/>
                <a:gd name="connsiteX39" fmla="*/ 124596 w 309743"/>
                <a:gd name="connsiteY39" fmla="*/ 99355 h 265271"/>
                <a:gd name="connsiteX40" fmla="*/ 140923 w 309743"/>
                <a:gd name="connsiteY40" fmla="*/ 90802 h 265271"/>
                <a:gd name="connsiteX41" fmla="*/ 146914 w 309743"/>
                <a:gd name="connsiteY41" fmla="*/ 105013 h 265271"/>
                <a:gd name="connsiteX42" fmla="*/ 167383 w 309743"/>
                <a:gd name="connsiteY42" fmla="*/ 108804 h 265271"/>
                <a:gd name="connsiteX43" fmla="*/ 177222 w 309743"/>
                <a:gd name="connsiteY43" fmla="*/ 120387 h 265271"/>
                <a:gd name="connsiteX44" fmla="*/ 188186 w 309743"/>
                <a:gd name="connsiteY44" fmla="*/ 135369 h 265271"/>
                <a:gd name="connsiteX45" fmla="*/ 208626 w 309743"/>
                <a:gd name="connsiteY45" fmla="*/ 135598 h 265271"/>
                <a:gd name="connsiteX46" fmla="*/ 206397 w 309743"/>
                <a:gd name="connsiteY46" fmla="*/ 106261 h 265271"/>
                <a:gd name="connsiteX47" fmla="*/ 199063 w 309743"/>
                <a:gd name="connsiteY47" fmla="*/ 111195 h 265271"/>
                <a:gd name="connsiteX48" fmla="*/ 180394 w 309743"/>
                <a:gd name="connsiteY48" fmla="*/ 100641 h 265271"/>
                <a:gd name="connsiteX49" fmla="*/ 173184 w 309743"/>
                <a:gd name="connsiteY49" fmla="*/ 95812 h 265271"/>
                <a:gd name="connsiteX50" fmla="*/ 176489 w 309743"/>
                <a:gd name="connsiteY50" fmla="*/ 68656 h 265271"/>
                <a:gd name="connsiteX51" fmla="*/ 181233 w 309743"/>
                <a:gd name="connsiteY51" fmla="*/ 36738 h 265271"/>
                <a:gd name="connsiteX52" fmla="*/ 175250 w 309743"/>
                <a:gd name="connsiteY52" fmla="*/ 24870 h 265271"/>
                <a:gd name="connsiteX53" fmla="*/ 182861 w 309743"/>
                <a:gd name="connsiteY53" fmla="*/ 7734 h 265271"/>
                <a:gd name="connsiteX54" fmla="*/ 190024 w 309743"/>
                <a:gd name="connsiteY54" fmla="*/ 4524 h 265271"/>
                <a:gd name="connsiteX55" fmla="*/ 225895 w 309743"/>
                <a:gd name="connsiteY55" fmla="*/ 0 h 265271"/>
                <a:gd name="connsiteX56" fmla="*/ 236411 w 309743"/>
                <a:gd name="connsiteY56" fmla="*/ 2724 h 265271"/>
                <a:gd name="connsiteX57" fmla="*/ 247574 w 309743"/>
                <a:gd name="connsiteY57" fmla="*/ 9553 h 265271"/>
                <a:gd name="connsiteX58" fmla="*/ 258213 w 309743"/>
                <a:gd name="connsiteY58" fmla="*/ 14049 h 265271"/>
                <a:gd name="connsiteX59" fmla="*/ 275187 w 309743"/>
                <a:gd name="connsiteY59" fmla="*/ 18564 h 265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09743" h="265271">
                  <a:moveTo>
                    <a:pt x="290341" y="26641"/>
                  </a:moveTo>
                  <a:lnTo>
                    <a:pt x="302952" y="38633"/>
                  </a:lnTo>
                  <a:lnTo>
                    <a:pt x="309744" y="61513"/>
                  </a:lnTo>
                  <a:lnTo>
                    <a:pt x="305191" y="68827"/>
                  </a:lnTo>
                  <a:lnTo>
                    <a:pt x="299828" y="90754"/>
                  </a:lnTo>
                  <a:lnTo>
                    <a:pt x="304952" y="113243"/>
                  </a:lnTo>
                  <a:lnTo>
                    <a:pt x="296552" y="122701"/>
                  </a:lnTo>
                  <a:lnTo>
                    <a:pt x="288446" y="148028"/>
                  </a:lnTo>
                  <a:lnTo>
                    <a:pt x="302486" y="155115"/>
                  </a:lnTo>
                  <a:lnTo>
                    <a:pt x="221447" y="177689"/>
                  </a:lnTo>
                  <a:lnTo>
                    <a:pt x="223981" y="197263"/>
                  </a:lnTo>
                  <a:lnTo>
                    <a:pt x="203749" y="201035"/>
                  </a:lnTo>
                  <a:lnTo>
                    <a:pt x="188538" y="212027"/>
                  </a:lnTo>
                  <a:lnTo>
                    <a:pt x="185290" y="221609"/>
                  </a:lnTo>
                  <a:lnTo>
                    <a:pt x="175736" y="223780"/>
                  </a:lnTo>
                  <a:lnTo>
                    <a:pt x="152505" y="246593"/>
                  </a:lnTo>
                  <a:lnTo>
                    <a:pt x="137722" y="264624"/>
                  </a:lnTo>
                  <a:lnTo>
                    <a:pt x="128702" y="265271"/>
                  </a:lnTo>
                  <a:lnTo>
                    <a:pt x="120025" y="262052"/>
                  </a:lnTo>
                  <a:lnTo>
                    <a:pt x="90174" y="259004"/>
                  </a:lnTo>
                  <a:lnTo>
                    <a:pt x="85373" y="256918"/>
                  </a:lnTo>
                  <a:lnTo>
                    <a:pt x="85173" y="254613"/>
                  </a:lnTo>
                  <a:lnTo>
                    <a:pt x="74629" y="248336"/>
                  </a:lnTo>
                  <a:lnTo>
                    <a:pt x="57322" y="246736"/>
                  </a:lnTo>
                  <a:lnTo>
                    <a:pt x="35452" y="253060"/>
                  </a:lnTo>
                  <a:lnTo>
                    <a:pt x="18022" y="235696"/>
                  </a:lnTo>
                  <a:lnTo>
                    <a:pt x="0" y="213055"/>
                  </a:lnTo>
                  <a:lnTo>
                    <a:pt x="1229" y="125825"/>
                  </a:lnTo>
                  <a:lnTo>
                    <a:pt x="56845" y="126168"/>
                  </a:lnTo>
                  <a:lnTo>
                    <a:pt x="54569" y="116777"/>
                  </a:lnTo>
                  <a:lnTo>
                    <a:pt x="58550" y="106604"/>
                  </a:lnTo>
                  <a:lnTo>
                    <a:pt x="53854" y="93878"/>
                  </a:lnTo>
                  <a:lnTo>
                    <a:pt x="56893" y="80743"/>
                  </a:lnTo>
                  <a:lnTo>
                    <a:pt x="54064" y="72352"/>
                  </a:lnTo>
                  <a:lnTo>
                    <a:pt x="63285" y="73028"/>
                  </a:lnTo>
                  <a:lnTo>
                    <a:pt x="64808" y="81439"/>
                  </a:lnTo>
                  <a:lnTo>
                    <a:pt x="77324" y="80781"/>
                  </a:lnTo>
                  <a:lnTo>
                    <a:pt x="94279" y="83277"/>
                  </a:lnTo>
                  <a:lnTo>
                    <a:pt x="103204" y="95574"/>
                  </a:lnTo>
                  <a:lnTo>
                    <a:pt x="124596" y="99355"/>
                  </a:lnTo>
                  <a:lnTo>
                    <a:pt x="140923" y="90802"/>
                  </a:lnTo>
                  <a:lnTo>
                    <a:pt x="146914" y="105013"/>
                  </a:lnTo>
                  <a:lnTo>
                    <a:pt x="167383" y="108804"/>
                  </a:lnTo>
                  <a:lnTo>
                    <a:pt x="177222" y="120387"/>
                  </a:lnTo>
                  <a:lnTo>
                    <a:pt x="188186" y="135369"/>
                  </a:lnTo>
                  <a:lnTo>
                    <a:pt x="208626" y="135598"/>
                  </a:lnTo>
                  <a:lnTo>
                    <a:pt x="206397" y="106261"/>
                  </a:lnTo>
                  <a:lnTo>
                    <a:pt x="199063" y="111195"/>
                  </a:lnTo>
                  <a:lnTo>
                    <a:pt x="180394" y="100641"/>
                  </a:lnTo>
                  <a:lnTo>
                    <a:pt x="173184" y="95812"/>
                  </a:lnTo>
                  <a:lnTo>
                    <a:pt x="176489" y="68656"/>
                  </a:lnTo>
                  <a:lnTo>
                    <a:pt x="181233" y="36738"/>
                  </a:lnTo>
                  <a:lnTo>
                    <a:pt x="175250" y="24870"/>
                  </a:lnTo>
                  <a:lnTo>
                    <a:pt x="182861" y="7734"/>
                  </a:lnTo>
                  <a:lnTo>
                    <a:pt x="190024" y="4524"/>
                  </a:lnTo>
                  <a:lnTo>
                    <a:pt x="225895" y="0"/>
                  </a:lnTo>
                  <a:lnTo>
                    <a:pt x="236411" y="2724"/>
                  </a:lnTo>
                  <a:lnTo>
                    <a:pt x="247574" y="9553"/>
                  </a:lnTo>
                  <a:lnTo>
                    <a:pt x="258213" y="14049"/>
                  </a:lnTo>
                  <a:lnTo>
                    <a:pt x="275187" y="18564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53F12DD0-6203-AC44-B5D5-C8000F8CA34A}"/>
                </a:ext>
              </a:extLst>
            </p:cNvPr>
            <p:cNvSpPr/>
            <p:nvPr/>
          </p:nvSpPr>
          <p:spPr>
            <a:xfrm>
              <a:off x="8916257" y="5878067"/>
              <a:ext cx="202587" cy="189919"/>
            </a:xfrm>
            <a:custGeom>
              <a:avLst/>
              <a:gdLst>
                <a:gd name="connsiteX0" fmla="*/ 158296 w 202587"/>
                <a:gd name="connsiteY0" fmla="*/ 189338 h 189919"/>
                <a:gd name="connsiteX1" fmla="*/ 144103 w 202587"/>
                <a:gd name="connsiteY1" fmla="*/ 186471 h 189919"/>
                <a:gd name="connsiteX2" fmla="*/ 135102 w 202587"/>
                <a:gd name="connsiteY2" fmla="*/ 189919 h 189919"/>
                <a:gd name="connsiteX3" fmla="*/ 122177 w 202587"/>
                <a:gd name="connsiteY3" fmla="*/ 185052 h 189919"/>
                <a:gd name="connsiteX4" fmla="*/ 111309 w 202587"/>
                <a:gd name="connsiteY4" fmla="*/ 184747 h 189919"/>
                <a:gd name="connsiteX5" fmla="*/ 94288 w 202587"/>
                <a:gd name="connsiteY5" fmla="*/ 171812 h 189919"/>
                <a:gd name="connsiteX6" fmla="*/ 73637 w 202587"/>
                <a:gd name="connsiteY6" fmla="*/ 167430 h 189919"/>
                <a:gd name="connsiteX7" fmla="*/ 65779 w 202587"/>
                <a:gd name="connsiteY7" fmla="*/ 149380 h 189919"/>
                <a:gd name="connsiteX8" fmla="*/ 65713 w 202587"/>
                <a:gd name="connsiteY8" fmla="*/ 139370 h 189919"/>
                <a:gd name="connsiteX9" fmla="*/ 54273 w 202587"/>
                <a:gd name="connsiteY9" fmla="*/ 136322 h 189919"/>
                <a:gd name="connsiteX10" fmla="*/ 24050 w 202587"/>
                <a:gd name="connsiteY10" fmla="*/ 105318 h 189919"/>
                <a:gd name="connsiteX11" fmla="*/ 15649 w 202587"/>
                <a:gd name="connsiteY11" fmla="*/ 89068 h 189919"/>
                <a:gd name="connsiteX12" fmla="*/ 10277 w 202587"/>
                <a:gd name="connsiteY12" fmla="*/ 84068 h 189919"/>
                <a:gd name="connsiteX13" fmla="*/ 0 w 202587"/>
                <a:gd name="connsiteY13" fmla="*/ 61741 h 189919"/>
                <a:gd name="connsiteX14" fmla="*/ 29851 w 202587"/>
                <a:gd name="connsiteY14" fmla="*/ 64789 h 189919"/>
                <a:gd name="connsiteX15" fmla="*/ 38528 w 202587"/>
                <a:gd name="connsiteY15" fmla="*/ 68009 h 189919"/>
                <a:gd name="connsiteX16" fmla="*/ 47548 w 202587"/>
                <a:gd name="connsiteY16" fmla="*/ 67361 h 189919"/>
                <a:gd name="connsiteX17" fmla="*/ 62331 w 202587"/>
                <a:gd name="connsiteY17" fmla="*/ 49330 h 189919"/>
                <a:gd name="connsiteX18" fmla="*/ 85563 w 202587"/>
                <a:gd name="connsiteY18" fmla="*/ 26518 h 189919"/>
                <a:gd name="connsiteX19" fmla="*/ 95116 w 202587"/>
                <a:gd name="connsiteY19" fmla="*/ 24346 h 189919"/>
                <a:gd name="connsiteX20" fmla="*/ 98364 w 202587"/>
                <a:gd name="connsiteY20" fmla="*/ 14764 h 189919"/>
                <a:gd name="connsiteX21" fmla="*/ 113576 w 202587"/>
                <a:gd name="connsiteY21" fmla="*/ 3772 h 189919"/>
                <a:gd name="connsiteX22" fmla="*/ 133807 w 202587"/>
                <a:gd name="connsiteY22" fmla="*/ 0 h 189919"/>
                <a:gd name="connsiteX23" fmla="*/ 135531 w 202587"/>
                <a:gd name="connsiteY23" fmla="*/ 10287 h 189919"/>
                <a:gd name="connsiteX24" fmla="*/ 157810 w 202587"/>
                <a:gd name="connsiteY24" fmla="*/ 9735 h 189919"/>
                <a:gd name="connsiteX25" fmla="*/ 170183 w 202587"/>
                <a:gd name="connsiteY25" fmla="*/ 15564 h 189919"/>
                <a:gd name="connsiteX26" fmla="*/ 175946 w 202587"/>
                <a:gd name="connsiteY26" fmla="*/ 22403 h 189919"/>
                <a:gd name="connsiteX27" fmla="*/ 188652 w 202587"/>
                <a:gd name="connsiteY27" fmla="*/ 24413 h 189919"/>
                <a:gd name="connsiteX28" fmla="*/ 202530 w 202587"/>
                <a:gd name="connsiteY28" fmla="*/ 33309 h 189919"/>
                <a:gd name="connsiteX29" fmla="*/ 202587 w 202587"/>
                <a:gd name="connsiteY29" fmla="*/ 68504 h 189919"/>
                <a:gd name="connsiteX30" fmla="*/ 197386 w 202587"/>
                <a:gd name="connsiteY30" fmla="*/ 87887 h 189919"/>
                <a:gd name="connsiteX31" fmla="*/ 196234 w 202587"/>
                <a:gd name="connsiteY31" fmla="*/ 108871 h 189919"/>
                <a:gd name="connsiteX32" fmla="*/ 200530 w 202587"/>
                <a:gd name="connsiteY32" fmla="*/ 117215 h 189919"/>
                <a:gd name="connsiteX33" fmla="*/ 197510 w 202587"/>
                <a:gd name="connsiteY33" fmla="*/ 133845 h 189919"/>
                <a:gd name="connsiteX34" fmla="*/ 193471 w 202587"/>
                <a:gd name="connsiteY34" fmla="*/ 136427 h 189919"/>
                <a:gd name="connsiteX35" fmla="*/ 186433 w 202587"/>
                <a:gd name="connsiteY35" fmla="*/ 156906 h 18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2587" h="189919">
                  <a:moveTo>
                    <a:pt x="158296" y="189338"/>
                  </a:moveTo>
                  <a:lnTo>
                    <a:pt x="144103" y="186471"/>
                  </a:lnTo>
                  <a:lnTo>
                    <a:pt x="135102" y="189919"/>
                  </a:lnTo>
                  <a:lnTo>
                    <a:pt x="122177" y="185052"/>
                  </a:lnTo>
                  <a:lnTo>
                    <a:pt x="111309" y="184747"/>
                  </a:lnTo>
                  <a:lnTo>
                    <a:pt x="94288" y="171812"/>
                  </a:lnTo>
                  <a:lnTo>
                    <a:pt x="73637" y="167430"/>
                  </a:lnTo>
                  <a:lnTo>
                    <a:pt x="65779" y="149380"/>
                  </a:lnTo>
                  <a:lnTo>
                    <a:pt x="65713" y="139370"/>
                  </a:lnTo>
                  <a:lnTo>
                    <a:pt x="54273" y="136322"/>
                  </a:lnTo>
                  <a:lnTo>
                    <a:pt x="24050" y="105318"/>
                  </a:lnTo>
                  <a:lnTo>
                    <a:pt x="15649" y="89068"/>
                  </a:lnTo>
                  <a:lnTo>
                    <a:pt x="10277" y="84068"/>
                  </a:lnTo>
                  <a:lnTo>
                    <a:pt x="0" y="61741"/>
                  </a:lnTo>
                  <a:lnTo>
                    <a:pt x="29851" y="64789"/>
                  </a:lnTo>
                  <a:lnTo>
                    <a:pt x="38528" y="68009"/>
                  </a:lnTo>
                  <a:lnTo>
                    <a:pt x="47548" y="67361"/>
                  </a:lnTo>
                  <a:lnTo>
                    <a:pt x="62331" y="49330"/>
                  </a:lnTo>
                  <a:lnTo>
                    <a:pt x="85563" y="26518"/>
                  </a:lnTo>
                  <a:lnTo>
                    <a:pt x="95116" y="24346"/>
                  </a:lnTo>
                  <a:lnTo>
                    <a:pt x="98364" y="14764"/>
                  </a:lnTo>
                  <a:lnTo>
                    <a:pt x="113576" y="3772"/>
                  </a:lnTo>
                  <a:lnTo>
                    <a:pt x="133807" y="0"/>
                  </a:lnTo>
                  <a:lnTo>
                    <a:pt x="135531" y="10287"/>
                  </a:lnTo>
                  <a:lnTo>
                    <a:pt x="157810" y="9735"/>
                  </a:lnTo>
                  <a:lnTo>
                    <a:pt x="170183" y="15564"/>
                  </a:lnTo>
                  <a:lnTo>
                    <a:pt x="175946" y="22403"/>
                  </a:lnTo>
                  <a:lnTo>
                    <a:pt x="188652" y="24413"/>
                  </a:lnTo>
                  <a:lnTo>
                    <a:pt x="202530" y="33309"/>
                  </a:lnTo>
                  <a:lnTo>
                    <a:pt x="202587" y="68504"/>
                  </a:lnTo>
                  <a:lnTo>
                    <a:pt x="197386" y="87887"/>
                  </a:lnTo>
                  <a:lnTo>
                    <a:pt x="196234" y="108871"/>
                  </a:lnTo>
                  <a:lnTo>
                    <a:pt x="200530" y="117215"/>
                  </a:lnTo>
                  <a:lnTo>
                    <a:pt x="197510" y="133845"/>
                  </a:lnTo>
                  <a:lnTo>
                    <a:pt x="193471" y="136427"/>
                  </a:lnTo>
                  <a:lnTo>
                    <a:pt x="186433" y="156906"/>
                  </a:lnTo>
                  <a:close/>
                </a:path>
              </a:pathLst>
            </a:custGeom>
            <a:grpFill/>
            <a:ln w="4763" cap="flat">
              <a:solidFill>
                <a:schemeClr val="accent4">
                  <a:alpha val="66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9" name="Title 1">
            <a:extLst>
              <a:ext uri="{FF2B5EF4-FFF2-40B4-BE49-F238E27FC236}">
                <a16:creationId xmlns:a16="http://schemas.microsoft.com/office/drawing/2014/main" id="{CFDA1559-E0F5-E74D-990D-0E4AB02CAFD0}"/>
              </a:ext>
            </a:extLst>
          </p:cNvPr>
          <p:cNvSpPr txBox="1">
            <a:spLocks/>
          </p:cNvSpPr>
          <p:nvPr/>
        </p:nvSpPr>
        <p:spPr>
          <a:xfrm flipH="1">
            <a:off x="1400274" y="4669992"/>
            <a:ext cx="2768418" cy="302954"/>
          </a:xfrm>
          <a:prstGeom prst="rect">
            <a:avLst/>
          </a:prstGeom>
          <a:gradFill>
            <a:gsLst>
              <a:gs pos="26000">
                <a:schemeClr val="accent5">
                  <a:alpha val="61000"/>
                </a:schemeClr>
              </a:gs>
              <a:gs pos="100000">
                <a:schemeClr val="accent6">
                  <a:alpha val="0"/>
                </a:schemeClr>
              </a:gs>
              <a:gs pos="0">
                <a:schemeClr val="accent1">
                  <a:alpha val="31000"/>
                </a:schemeClr>
              </a:gs>
            </a:gsLst>
            <a:lin ang="0" scaled="0"/>
          </a:gradFill>
          <a:ln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accent1"/>
                </a:gs>
              </a:gsLst>
            </a:gradFill>
          </a:ln>
        </p:spPr>
        <p:txBody>
          <a:bodyPr vert="horz" wrap="square" lIns="144000" tIns="72000" rIns="144000" bIns="3600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T Sans" panose="020B0503020203020204" pitchFamily="34" charset="77"/>
                <a:ea typeface="+mj-ea"/>
                <a:cs typeface="+mj-cs"/>
              </a:defRPr>
            </a:lvl1pPr>
          </a:lstStyle>
          <a:p>
            <a:pPr algn="r"/>
            <a:r>
              <a:rPr lang="en-US" sz="1400" b="1" dirty="0"/>
              <a:t>2. </a:t>
            </a:r>
            <a:r>
              <a:rPr lang="en-US" sz="1400" dirty="0"/>
              <a:t>United States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63BBBEA-6EC9-4C42-898A-4170F4AA85E6}"/>
              </a:ext>
            </a:extLst>
          </p:cNvPr>
          <p:cNvCxnSpPr>
            <a:cxnSpLocks/>
          </p:cNvCxnSpPr>
          <p:nvPr/>
        </p:nvCxnSpPr>
        <p:spPr>
          <a:xfrm>
            <a:off x="4168692" y="4669024"/>
            <a:ext cx="0" cy="30709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361ED01-6D01-5E47-8F01-B2F482212757}"/>
              </a:ext>
            </a:extLst>
          </p:cNvPr>
          <p:cNvCxnSpPr>
            <a:cxnSpLocks/>
          </p:cNvCxnSpPr>
          <p:nvPr/>
        </p:nvCxnSpPr>
        <p:spPr>
          <a:xfrm flipH="1">
            <a:off x="4168692" y="4821469"/>
            <a:ext cx="485084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itle 1">
            <a:extLst>
              <a:ext uri="{FF2B5EF4-FFF2-40B4-BE49-F238E27FC236}">
                <a16:creationId xmlns:a16="http://schemas.microsoft.com/office/drawing/2014/main" id="{C8D048D2-5B56-6240-A7C6-07DD85F282EC}"/>
              </a:ext>
            </a:extLst>
          </p:cNvPr>
          <p:cNvSpPr txBox="1">
            <a:spLocks/>
          </p:cNvSpPr>
          <p:nvPr/>
        </p:nvSpPr>
        <p:spPr>
          <a:xfrm>
            <a:off x="777793" y="5078593"/>
            <a:ext cx="3251946" cy="106182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T Sans" panose="020B0503020203020204" pitchFamily="34" charset="77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HK" sz="1200" b="1" dirty="0"/>
              <a:t>14.75% </a:t>
            </a:r>
            <a:r>
              <a:rPr lang="en-HK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of global total</a:t>
            </a:r>
          </a:p>
          <a:p>
            <a:pPr algn="r">
              <a:spcAft>
                <a:spcPts val="600"/>
              </a:spcAft>
            </a:pPr>
            <a:r>
              <a:rPr lang="en-HK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Was the largest CO2 producer until 2006</a:t>
            </a:r>
          </a:p>
          <a:p>
            <a:pPr algn="r">
              <a:spcAft>
                <a:spcPts val="600"/>
              </a:spcAft>
            </a:pPr>
            <a:r>
              <a:rPr lang="en-HK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Major producer of crude oil</a:t>
            </a:r>
          </a:p>
          <a:p>
            <a:pPr algn="r">
              <a:spcAft>
                <a:spcPts val="600"/>
              </a:spcAft>
            </a:pPr>
            <a:r>
              <a:rPr lang="en-HK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The economy is heavily reliant on the transportation sector, which burns petroleum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7" name="Title 1">
            <a:extLst>
              <a:ext uri="{FF2B5EF4-FFF2-40B4-BE49-F238E27FC236}">
                <a16:creationId xmlns:a16="http://schemas.microsoft.com/office/drawing/2014/main" id="{8D5D45FF-08F0-B442-A17F-2C2475B20CDD}"/>
              </a:ext>
            </a:extLst>
          </p:cNvPr>
          <p:cNvSpPr txBox="1">
            <a:spLocks/>
          </p:cNvSpPr>
          <p:nvPr/>
        </p:nvSpPr>
        <p:spPr>
          <a:xfrm>
            <a:off x="8185544" y="2949886"/>
            <a:ext cx="2768418" cy="302954"/>
          </a:xfrm>
          <a:prstGeom prst="rect">
            <a:avLst/>
          </a:prstGeom>
          <a:gradFill>
            <a:gsLst>
              <a:gs pos="26000">
                <a:schemeClr val="accent5">
                  <a:alpha val="61000"/>
                </a:schemeClr>
              </a:gs>
              <a:gs pos="100000">
                <a:schemeClr val="accent6">
                  <a:alpha val="0"/>
                </a:schemeClr>
              </a:gs>
              <a:gs pos="0">
                <a:schemeClr val="accent1">
                  <a:alpha val="31000"/>
                </a:schemeClr>
              </a:gs>
            </a:gsLst>
            <a:lin ang="0" scaled="0"/>
          </a:gradFill>
          <a:ln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accent1"/>
                </a:gs>
              </a:gsLst>
            </a:gradFill>
          </a:ln>
        </p:spPr>
        <p:txBody>
          <a:bodyPr vert="horz" wrap="square" lIns="144000" tIns="72000" rIns="144000" bIns="3600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T Sans" panose="020B0503020203020204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/>
              <a:t>1. </a:t>
            </a:r>
            <a:r>
              <a:rPr lang="en-US" sz="1400" dirty="0"/>
              <a:t>China</a:t>
            </a:r>
          </a:p>
        </p:txBody>
      </p:sp>
      <p:sp>
        <p:nvSpPr>
          <p:cNvPr id="199" name="Title 1">
            <a:extLst>
              <a:ext uri="{FF2B5EF4-FFF2-40B4-BE49-F238E27FC236}">
                <a16:creationId xmlns:a16="http://schemas.microsoft.com/office/drawing/2014/main" id="{7A8D46CE-7A3F-C44A-AAC0-721A29F3BCA3}"/>
              </a:ext>
            </a:extLst>
          </p:cNvPr>
          <p:cNvSpPr txBox="1">
            <a:spLocks/>
          </p:cNvSpPr>
          <p:nvPr/>
        </p:nvSpPr>
        <p:spPr>
          <a:xfrm flipH="1">
            <a:off x="8534791" y="3354391"/>
            <a:ext cx="2688901" cy="106182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T Sans" panose="020B0503020203020204" pitchFamily="34" charset="77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HK" sz="1200" b="1" dirty="0"/>
              <a:t>27.51% </a:t>
            </a:r>
            <a:r>
              <a:rPr lang="en-HK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of global total</a:t>
            </a:r>
          </a:p>
          <a:p>
            <a:pPr algn="l">
              <a:spcAft>
                <a:spcPts val="600"/>
              </a:spcAft>
            </a:pPr>
            <a:r>
              <a:rPr lang="en-HK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Largest emitter of CO2 gas in the world</a:t>
            </a:r>
          </a:p>
          <a:p>
            <a:pPr algn="l">
              <a:spcAft>
                <a:spcPts val="600"/>
              </a:spcAft>
            </a:pPr>
            <a:r>
              <a:rPr lang="en-HK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70% of the total energy derived comes from coal alone</a:t>
            </a:r>
          </a:p>
          <a:p>
            <a:pPr algn="l">
              <a:spcAft>
                <a:spcPts val="600"/>
              </a:spcAft>
            </a:pPr>
            <a:r>
              <a:rPr lang="en-HK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One of the largest importers of oil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F0FC303-DCDD-A944-8738-4B17B0537212}"/>
              </a:ext>
            </a:extLst>
          </p:cNvPr>
          <p:cNvCxnSpPr>
            <a:cxnSpLocks/>
          </p:cNvCxnSpPr>
          <p:nvPr/>
        </p:nvCxnSpPr>
        <p:spPr>
          <a:xfrm>
            <a:off x="8185544" y="2951109"/>
            <a:ext cx="0" cy="3104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891C6AAA-D95D-3444-9F45-E2776B901EA1}"/>
              </a:ext>
            </a:extLst>
          </p:cNvPr>
          <p:cNvCxnSpPr>
            <a:cxnSpLocks/>
            <a:stCxn id="197" idx="1"/>
          </p:cNvCxnSpPr>
          <p:nvPr/>
        </p:nvCxnSpPr>
        <p:spPr>
          <a:xfrm rot="10800000" flipV="1">
            <a:off x="7244030" y="3101363"/>
            <a:ext cx="941514" cy="1769340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itle 1">
            <a:extLst>
              <a:ext uri="{FF2B5EF4-FFF2-40B4-BE49-F238E27FC236}">
                <a16:creationId xmlns:a16="http://schemas.microsoft.com/office/drawing/2014/main" id="{4DD0057C-81DE-9648-AD9D-71FF2925493F}"/>
              </a:ext>
            </a:extLst>
          </p:cNvPr>
          <p:cNvSpPr txBox="1">
            <a:spLocks/>
          </p:cNvSpPr>
          <p:nvPr/>
        </p:nvSpPr>
        <p:spPr>
          <a:xfrm>
            <a:off x="8189009" y="4783482"/>
            <a:ext cx="2768418" cy="302954"/>
          </a:xfrm>
          <a:prstGeom prst="rect">
            <a:avLst/>
          </a:prstGeom>
          <a:gradFill>
            <a:gsLst>
              <a:gs pos="26000">
                <a:schemeClr val="accent5">
                  <a:alpha val="61000"/>
                </a:schemeClr>
              </a:gs>
              <a:gs pos="100000">
                <a:schemeClr val="accent6">
                  <a:alpha val="0"/>
                </a:schemeClr>
              </a:gs>
              <a:gs pos="0">
                <a:schemeClr val="accent1">
                  <a:alpha val="31000"/>
                </a:schemeClr>
              </a:gs>
            </a:gsLst>
            <a:lin ang="0" scaled="0"/>
          </a:gradFill>
          <a:ln>
            <a:gradFill>
              <a:gsLst>
                <a:gs pos="100000">
                  <a:schemeClr val="accent1">
                    <a:lumMod val="5000"/>
                    <a:lumOff val="95000"/>
                    <a:alpha val="0"/>
                  </a:schemeClr>
                </a:gs>
                <a:gs pos="0">
                  <a:schemeClr val="accent1"/>
                </a:gs>
              </a:gsLst>
            </a:gradFill>
          </a:ln>
        </p:spPr>
        <p:txBody>
          <a:bodyPr vert="horz" wrap="square" lIns="144000" tIns="72000" rIns="144000" bIns="3600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T Sans" panose="020B0503020203020204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/>
              <a:t>3. </a:t>
            </a:r>
            <a:r>
              <a:rPr lang="en-US" sz="1400" dirty="0"/>
              <a:t>India</a:t>
            </a:r>
          </a:p>
        </p:txBody>
      </p:sp>
      <p:sp>
        <p:nvSpPr>
          <p:cNvPr id="204" name="Title 1">
            <a:extLst>
              <a:ext uri="{FF2B5EF4-FFF2-40B4-BE49-F238E27FC236}">
                <a16:creationId xmlns:a16="http://schemas.microsoft.com/office/drawing/2014/main" id="{BDEB152A-3D27-DB49-A25D-1DAAAFB72F20}"/>
              </a:ext>
            </a:extLst>
          </p:cNvPr>
          <p:cNvSpPr txBox="1">
            <a:spLocks/>
          </p:cNvSpPr>
          <p:nvPr/>
        </p:nvSpPr>
        <p:spPr>
          <a:xfrm flipH="1">
            <a:off x="8538255" y="5191680"/>
            <a:ext cx="2688901" cy="11510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T Sans" panose="020B0503020203020204" pitchFamily="34" charset="77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HK" sz="1200" b="1" dirty="0"/>
              <a:t>6.43% </a:t>
            </a:r>
            <a:r>
              <a:rPr lang="en-HK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of global total</a:t>
            </a:r>
          </a:p>
          <a:p>
            <a:pPr algn="l">
              <a:spcAft>
                <a:spcPts val="600"/>
              </a:spcAft>
            </a:pPr>
            <a:r>
              <a:rPr lang="en-HK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Coal is generally cheaper than imported oil and gas</a:t>
            </a:r>
          </a:p>
          <a:p>
            <a:pPr algn="l">
              <a:spcAft>
                <a:spcPts val="600"/>
              </a:spcAft>
            </a:pPr>
            <a:r>
              <a:rPr lang="en-HK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Consumption of fuel skyrocketed after setting towards urbanisation and industrialisation</a:t>
            </a:r>
            <a:endParaRPr lang="en-US" sz="1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7D61623-DC7A-A949-9E94-53EBE8C2D167}"/>
              </a:ext>
            </a:extLst>
          </p:cNvPr>
          <p:cNvCxnSpPr>
            <a:cxnSpLocks/>
          </p:cNvCxnSpPr>
          <p:nvPr/>
        </p:nvCxnSpPr>
        <p:spPr>
          <a:xfrm>
            <a:off x="8189009" y="4785294"/>
            <a:ext cx="0" cy="30431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AF4B261-9B25-014F-A05D-2A887DA1452B}"/>
              </a:ext>
            </a:extLst>
          </p:cNvPr>
          <p:cNvSpPr/>
          <p:nvPr/>
        </p:nvSpPr>
        <p:spPr>
          <a:xfrm>
            <a:off x="792200" y="2620611"/>
            <a:ext cx="3549058" cy="1667325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chemeClr val="accent6">
                  <a:alpha val="32000"/>
                </a:schemeClr>
              </a:gs>
            </a:gsLst>
            <a:lin ang="27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216000" rIns="180000" bIns="180000" rtlCol="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HK" sz="1400" dirty="0">
                <a:latin typeface="PT Sans" panose="020B0503020203020204" pitchFamily="34" charset="77"/>
              </a:rPr>
              <a:t>Collectively, the top 10 emitters account for nearly 75% of global emissions. </a:t>
            </a:r>
          </a:p>
          <a:p>
            <a:pPr>
              <a:spcAft>
                <a:spcPts val="1200"/>
              </a:spcAft>
            </a:pPr>
            <a:r>
              <a:rPr lang="en-HK" sz="1400" dirty="0">
                <a:latin typeface="PT Sans" panose="020B0503020203020204" pitchFamily="34" charset="77"/>
              </a:rPr>
              <a:t>The world can’t successfully tackle the climate change challenge without significant action from these countries.</a:t>
            </a:r>
            <a:endParaRPr lang="en-US" sz="1400" dirty="0">
              <a:latin typeface="PT Sans" panose="020B0503020203020204" pitchFamily="34" charset="77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946CF57-7D9A-A443-8014-226569030285}"/>
              </a:ext>
            </a:extLst>
          </p:cNvPr>
          <p:cNvSpPr>
            <a:spLocks noChangeAspect="1"/>
          </p:cNvSpPr>
          <p:nvPr/>
        </p:nvSpPr>
        <p:spPr>
          <a:xfrm rot="2700000">
            <a:off x="11624926" y="3365414"/>
            <a:ext cx="104088" cy="104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sx="87000" sy="87000" algn="ctr" rotWithShape="0">
              <a:schemeClr val="accent3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7" name="Elbow Connector 226">
            <a:extLst>
              <a:ext uri="{FF2B5EF4-FFF2-40B4-BE49-F238E27FC236}">
                <a16:creationId xmlns:a16="http://schemas.microsoft.com/office/drawing/2014/main" id="{820B8FAF-C5A9-3942-9E0D-520F91DFE599}"/>
              </a:ext>
            </a:extLst>
          </p:cNvPr>
          <p:cNvCxnSpPr>
            <a:cxnSpLocks/>
            <a:stCxn id="203" idx="1"/>
          </p:cNvCxnSpPr>
          <p:nvPr/>
        </p:nvCxnSpPr>
        <p:spPr>
          <a:xfrm rot="10800000" flipV="1">
            <a:off x="6976809" y="4934959"/>
            <a:ext cx="1212201" cy="143634"/>
          </a:xfrm>
          <a:prstGeom prst="bentConnector3">
            <a:avLst>
              <a:gd name="adj1" fmla="val 100415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3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40BF582-2695-C64E-BBBD-0F858F1B1359}"/>
              </a:ext>
            </a:extLst>
          </p:cNvPr>
          <p:cNvSpPr/>
          <p:nvPr/>
        </p:nvSpPr>
        <p:spPr>
          <a:xfrm>
            <a:off x="5134023" y="517957"/>
            <a:ext cx="5798090" cy="580873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10000"/>
                </a:schemeClr>
              </a:gs>
              <a:gs pos="100000">
                <a:schemeClr val="accent1">
                  <a:alpha val="7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C9924D-3B84-7B40-93F6-8C0A7A1481C6}"/>
              </a:ext>
            </a:extLst>
          </p:cNvPr>
          <p:cNvGrpSpPr/>
          <p:nvPr/>
        </p:nvGrpSpPr>
        <p:grpSpPr>
          <a:xfrm>
            <a:off x="5050479" y="438901"/>
            <a:ext cx="5963589" cy="56311"/>
            <a:chOff x="5649823" y="496447"/>
            <a:chExt cx="5559681" cy="552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2AAF159-788A-464E-9852-AC33A651B9FB}"/>
                </a:ext>
              </a:extLst>
            </p:cNvPr>
            <p:cNvGrpSpPr/>
            <p:nvPr userDrawn="1"/>
          </p:nvGrpSpPr>
          <p:grpSpPr>
            <a:xfrm flipH="1" flipV="1">
              <a:off x="5649823" y="503106"/>
              <a:ext cx="48559" cy="48559"/>
              <a:chOff x="5321300" y="622300"/>
              <a:chExt cx="152400" cy="152400"/>
            </a:xfrm>
            <a:effectLst>
              <a:glow rad="25400">
                <a:schemeClr val="accent1">
                  <a:satMod val="175000"/>
                  <a:alpha val="19000"/>
                </a:schemeClr>
              </a:glow>
              <a:outerShdw blurRad="215900" sx="127000" sy="127000" algn="ctr" rotWithShape="0">
                <a:schemeClr val="bg2"/>
              </a:outerShdw>
            </a:effectLst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C9300D-385B-CC44-8183-7EBDE07382FB}"/>
                  </a:ext>
                </a:extLst>
              </p:cNvPr>
              <p:cNvSpPr/>
              <p:nvPr userDrawn="1"/>
            </p:nvSpPr>
            <p:spPr>
              <a:xfrm rot="2700000">
                <a:off x="5321300" y="622300"/>
                <a:ext cx="152400" cy="152400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3AFC4B-EDAA-3044-95F9-C28853BFC5B5}"/>
                  </a:ext>
                </a:extLst>
              </p:cNvPr>
              <p:cNvSpPr/>
              <p:nvPr userDrawn="1"/>
            </p:nvSpPr>
            <p:spPr>
              <a:xfrm rot="2700000">
                <a:off x="5358396" y="659396"/>
                <a:ext cx="78204" cy="782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E02D6E-DAB8-BC40-A141-72683A672B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64250" y="533735"/>
              <a:ext cx="53106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D7FACE-8DB6-314D-8F7D-0913437CF85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50390" y="515739"/>
              <a:ext cx="19389" cy="19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70D960-ED68-374E-B0F7-FA1148A4D404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74936" y="520071"/>
              <a:ext cx="18000" cy="1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6959EED-21BD-DD41-82F9-BD02AB3C5F4F}"/>
                </a:ext>
              </a:extLst>
            </p:cNvPr>
            <p:cNvGrpSpPr/>
            <p:nvPr userDrawn="1"/>
          </p:nvGrpSpPr>
          <p:grpSpPr>
            <a:xfrm flipH="1" flipV="1">
              <a:off x="11160945" y="496447"/>
              <a:ext cx="48559" cy="48559"/>
              <a:chOff x="5321300" y="622300"/>
              <a:chExt cx="152400" cy="152400"/>
            </a:xfrm>
            <a:effectLst>
              <a:glow rad="25400">
                <a:schemeClr val="accent1">
                  <a:satMod val="175000"/>
                  <a:alpha val="19000"/>
                </a:schemeClr>
              </a:glow>
              <a:outerShdw blurRad="215900" sx="127000" sy="127000" algn="ctr" rotWithShape="0">
                <a:schemeClr val="bg2"/>
              </a:outerShdw>
            </a:effectLst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A8334CD-B2FA-074D-8620-A910CD1D1AC0}"/>
                  </a:ext>
                </a:extLst>
              </p:cNvPr>
              <p:cNvSpPr/>
              <p:nvPr userDrawn="1"/>
            </p:nvSpPr>
            <p:spPr>
              <a:xfrm rot="2700000">
                <a:off x="5321300" y="622300"/>
                <a:ext cx="152400" cy="152400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7F59C17-B153-BA47-A33D-4C61A95D4D40}"/>
                  </a:ext>
                </a:extLst>
              </p:cNvPr>
              <p:cNvSpPr/>
              <p:nvPr userDrawn="1"/>
            </p:nvSpPr>
            <p:spPr>
              <a:xfrm rot="2700000">
                <a:off x="5358396" y="659396"/>
                <a:ext cx="78204" cy="782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DDE640-4A36-B844-8B7C-C6D8899C4B5A}"/>
              </a:ext>
            </a:extLst>
          </p:cNvPr>
          <p:cNvGrpSpPr/>
          <p:nvPr/>
        </p:nvGrpSpPr>
        <p:grpSpPr>
          <a:xfrm flipV="1">
            <a:off x="5062518" y="6350088"/>
            <a:ext cx="5963589" cy="56311"/>
            <a:chOff x="5649823" y="496447"/>
            <a:chExt cx="5559681" cy="5521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B5C9B2-FDE1-DD4D-B3D3-6CD373D943C1}"/>
                </a:ext>
              </a:extLst>
            </p:cNvPr>
            <p:cNvGrpSpPr/>
            <p:nvPr userDrawn="1"/>
          </p:nvGrpSpPr>
          <p:grpSpPr>
            <a:xfrm flipH="1" flipV="1">
              <a:off x="5649823" y="503106"/>
              <a:ext cx="48559" cy="48559"/>
              <a:chOff x="5321300" y="622300"/>
              <a:chExt cx="152400" cy="152400"/>
            </a:xfrm>
            <a:effectLst>
              <a:glow rad="25400">
                <a:schemeClr val="accent1">
                  <a:satMod val="175000"/>
                  <a:alpha val="19000"/>
                </a:schemeClr>
              </a:glow>
              <a:outerShdw blurRad="215900" sx="127000" sy="127000" algn="ctr" rotWithShape="0">
                <a:schemeClr val="bg2"/>
              </a:outerShdw>
            </a:effectLst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DC0C1A8-C17E-E745-9CF5-5C92BDD13CC9}"/>
                  </a:ext>
                </a:extLst>
              </p:cNvPr>
              <p:cNvSpPr/>
              <p:nvPr userDrawn="1"/>
            </p:nvSpPr>
            <p:spPr>
              <a:xfrm rot="2700000">
                <a:off x="5321300" y="622300"/>
                <a:ext cx="152400" cy="152400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F706BB3-1FBE-264E-8D21-8D2054E52D90}"/>
                  </a:ext>
                </a:extLst>
              </p:cNvPr>
              <p:cNvSpPr/>
              <p:nvPr userDrawn="1"/>
            </p:nvSpPr>
            <p:spPr>
              <a:xfrm rot="2700000">
                <a:off x="5358396" y="659396"/>
                <a:ext cx="78204" cy="782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E3B063-0527-D946-B38A-CF98E8078E24}"/>
                </a:ext>
              </a:extLst>
            </p:cNvPr>
            <p:cNvCxnSpPr>
              <a:cxnSpLocks/>
              <a:stCxn id="28" idx="2"/>
            </p:cNvCxnSpPr>
            <p:nvPr userDrawn="1"/>
          </p:nvCxnSpPr>
          <p:spPr>
            <a:xfrm flipV="1">
              <a:off x="5760085" y="533735"/>
              <a:ext cx="5314851" cy="1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A5C467-0471-0145-94A1-09CDBD60A92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50390" y="515739"/>
              <a:ext cx="19389" cy="19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86A08C-E9C3-D440-BA3F-52BE6B059BF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074936" y="520071"/>
              <a:ext cx="18000" cy="1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041BCCF-1497-3B42-AECF-C23AC8AA510C}"/>
                </a:ext>
              </a:extLst>
            </p:cNvPr>
            <p:cNvGrpSpPr/>
            <p:nvPr userDrawn="1"/>
          </p:nvGrpSpPr>
          <p:grpSpPr>
            <a:xfrm flipH="1" flipV="1">
              <a:off x="11160945" y="496447"/>
              <a:ext cx="48559" cy="48559"/>
              <a:chOff x="5321300" y="622300"/>
              <a:chExt cx="152400" cy="152400"/>
            </a:xfrm>
            <a:effectLst>
              <a:glow rad="25400">
                <a:schemeClr val="accent1">
                  <a:satMod val="175000"/>
                  <a:alpha val="19000"/>
                </a:schemeClr>
              </a:glow>
              <a:outerShdw blurRad="215900" sx="127000" sy="127000" algn="ctr" rotWithShape="0">
                <a:schemeClr val="bg2"/>
              </a:outerShdw>
            </a:effectLst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C83DE8F-40C5-304F-B381-418FC78443F5}"/>
                  </a:ext>
                </a:extLst>
              </p:cNvPr>
              <p:cNvSpPr/>
              <p:nvPr userDrawn="1"/>
            </p:nvSpPr>
            <p:spPr>
              <a:xfrm rot="2700000">
                <a:off x="5321300" y="622300"/>
                <a:ext cx="152400" cy="152400"/>
              </a:xfrm>
              <a:prstGeom prst="rect">
                <a:avLst/>
              </a:prstGeom>
              <a:noFill/>
              <a:ln w="63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965B0E7-DA8A-2840-9113-269448CD95C8}"/>
                  </a:ext>
                </a:extLst>
              </p:cNvPr>
              <p:cNvSpPr/>
              <p:nvPr userDrawn="1"/>
            </p:nvSpPr>
            <p:spPr>
              <a:xfrm rot="2700000">
                <a:off x="5358396" y="659396"/>
                <a:ext cx="78204" cy="782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BFADD9-22E0-C848-B44B-24E77C91C297}"/>
              </a:ext>
            </a:extLst>
          </p:cNvPr>
          <p:cNvGrpSpPr/>
          <p:nvPr/>
        </p:nvGrpSpPr>
        <p:grpSpPr>
          <a:xfrm rot="5400000" flipV="1">
            <a:off x="2199437" y="3406694"/>
            <a:ext cx="5750531" cy="33497"/>
            <a:chOff x="5750390" y="515739"/>
            <a:chExt cx="5638875" cy="3122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C66A35-058F-F147-B869-B78336CBC65F}"/>
                </a:ext>
              </a:extLst>
            </p:cNvPr>
            <p:cNvCxnSpPr>
              <a:cxnSpLocks/>
            </p:cNvCxnSpPr>
            <p:nvPr userDrawn="1"/>
          </p:nvCxnSpPr>
          <p:spPr>
            <a:xfrm rot="5400000" flipV="1">
              <a:off x="8570431" y="-2263378"/>
              <a:ext cx="0" cy="5620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3FCC2C1-569B-1C47-9273-14E1233AE8F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50390" y="515739"/>
              <a:ext cx="19389" cy="19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59D4007-E9F8-0D4A-86E2-4DF00656C1E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371265" y="520071"/>
              <a:ext cx="18000" cy="1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A1AB793-1E86-3243-9110-D383A2C12B2D}"/>
              </a:ext>
            </a:extLst>
          </p:cNvPr>
          <p:cNvGrpSpPr/>
          <p:nvPr/>
        </p:nvGrpSpPr>
        <p:grpSpPr>
          <a:xfrm rot="16200000" flipH="1" flipV="1">
            <a:off x="8100632" y="3417544"/>
            <a:ext cx="5750531" cy="23954"/>
            <a:chOff x="5750390" y="515739"/>
            <a:chExt cx="5638875" cy="223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AE48E8D-C69F-4546-9ACC-52CB38D1E80A}"/>
                </a:ext>
              </a:extLst>
            </p:cNvPr>
            <p:cNvCxnSpPr>
              <a:cxnSpLocks/>
              <a:stCxn id="41" idx="2"/>
            </p:cNvCxnSpPr>
            <p:nvPr userDrawn="1"/>
          </p:nvCxnSpPr>
          <p:spPr>
            <a:xfrm rot="5400000" flipV="1">
              <a:off x="8570431" y="-2275218"/>
              <a:ext cx="0" cy="5620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EAA308-81D9-474B-A600-13B0D54550E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50390" y="515739"/>
              <a:ext cx="19389" cy="193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82B287-F9AE-D342-B734-50C80D86A76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1371265" y="520071"/>
              <a:ext cx="18000" cy="1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A3AEE5-7BF1-AF46-BA17-9D1CE3807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643" y="1333530"/>
            <a:ext cx="5275300" cy="1754326"/>
          </a:xfrm>
        </p:spPr>
        <p:txBody>
          <a:bodyPr/>
          <a:lstStyle/>
          <a:p>
            <a:r>
              <a:rPr lang="en-US" sz="3000" dirty="0"/>
              <a:t>Corporations and Governments are Shifting the Responsibility to Individuals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1C3F8-E66F-7547-9C01-AC4AB9CD3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3500" y="840353"/>
            <a:ext cx="2887700" cy="313932"/>
          </a:xfrm>
        </p:spPr>
        <p:txBody>
          <a:bodyPr/>
          <a:lstStyle/>
          <a:p>
            <a:r>
              <a:rPr lang="en-US" dirty="0"/>
              <a:t>Accountability for the Cause</a:t>
            </a:r>
          </a:p>
        </p:txBody>
      </p:sp>
      <p:pic>
        <p:nvPicPr>
          <p:cNvPr id="53" name="Picture Placeholder 52">
            <a:extLst>
              <a:ext uri="{FF2B5EF4-FFF2-40B4-BE49-F238E27FC236}">
                <a16:creationId xmlns:a16="http://schemas.microsoft.com/office/drawing/2014/main" id="{042E53AD-4242-B543-8324-97C4433C688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5857" b="5857"/>
          <a:stretch>
            <a:fillRect/>
          </a:stretch>
        </p:blipFill>
        <p:spPr/>
      </p:pic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1CB72847-024A-F044-8E9A-DC47F3AFDDC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t="5923" b="5923"/>
          <a:stretch/>
        </p:blipFill>
        <p:spPr/>
      </p:pic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451882B9-4543-FD48-8949-6FC93C4458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t="5857" b="5857"/>
          <a:stretch>
            <a:fillRect/>
          </a:stretch>
        </p:blipFill>
        <p:spPr/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B818724-993D-4246-9733-C9808FF7914A}"/>
              </a:ext>
            </a:extLst>
          </p:cNvPr>
          <p:cNvCxnSpPr>
            <a:cxnSpLocks/>
          </p:cNvCxnSpPr>
          <p:nvPr/>
        </p:nvCxnSpPr>
        <p:spPr>
          <a:xfrm>
            <a:off x="5531097" y="1170105"/>
            <a:ext cx="2434937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2B8CCF3-5A4A-BE4E-968D-89C12BCF95DE}"/>
              </a:ext>
            </a:extLst>
          </p:cNvPr>
          <p:cNvSpPr>
            <a:spLocks noChangeAspect="1"/>
          </p:cNvSpPr>
          <p:nvPr/>
        </p:nvSpPr>
        <p:spPr>
          <a:xfrm>
            <a:off x="5496168" y="1160831"/>
            <a:ext cx="18000" cy="1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4AF980-02B4-6D4B-8C9F-FF1DB7608D56}"/>
              </a:ext>
            </a:extLst>
          </p:cNvPr>
          <p:cNvSpPr>
            <a:spLocks noChangeAspect="1"/>
          </p:cNvSpPr>
          <p:nvPr/>
        </p:nvSpPr>
        <p:spPr>
          <a:xfrm>
            <a:off x="7983638" y="1162011"/>
            <a:ext cx="18000" cy="1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4FFF5E-86FB-9241-9195-BD7EF3666E5D}"/>
              </a:ext>
            </a:extLst>
          </p:cNvPr>
          <p:cNvSpPr txBox="1"/>
          <p:nvPr/>
        </p:nvSpPr>
        <p:spPr>
          <a:xfrm>
            <a:off x="5443500" y="2888842"/>
            <a:ext cx="4828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>
                <a:solidFill>
                  <a:schemeClr val="accent3"/>
                </a:solidFill>
                <a:latin typeface="PT Sans" panose="020B0503020203020204" pitchFamily="34" charset="77"/>
              </a:rPr>
              <a:t>A few companies are accountable for most emissions</a:t>
            </a:r>
            <a:endParaRPr lang="en-US" sz="1600" dirty="0">
              <a:solidFill>
                <a:schemeClr val="accent3"/>
              </a:solidFill>
              <a:latin typeface="PT Sans" panose="020B0503020203020204" pitchFamily="34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0BEA9F-2512-E34C-9406-CAD3FBABFAD9}"/>
              </a:ext>
            </a:extLst>
          </p:cNvPr>
          <p:cNvSpPr txBox="1"/>
          <p:nvPr/>
        </p:nvSpPr>
        <p:spPr>
          <a:xfrm>
            <a:off x="5443500" y="3227096"/>
            <a:ext cx="5142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PT Sans" panose="020B0503020203020204" pitchFamily="34" charset="77"/>
              </a:rPr>
              <a:t>Just 100 companies have been the source of more than 70% of the world’s greenhouse gas emissions.</a:t>
            </a: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PT Sans" panose="020B0503020203020204" pitchFamily="34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67D26D-1171-8C49-A9E0-17EF8929573F}"/>
              </a:ext>
            </a:extLst>
          </p:cNvPr>
          <p:cNvSpPr txBox="1"/>
          <p:nvPr/>
        </p:nvSpPr>
        <p:spPr>
          <a:xfrm>
            <a:off x="5430625" y="3838706"/>
            <a:ext cx="4250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600" dirty="0">
                <a:solidFill>
                  <a:schemeClr val="accent3"/>
                </a:solidFill>
                <a:latin typeface="PT Sans" panose="020B0503020203020204" pitchFamily="34" charset="77"/>
              </a:rPr>
              <a:t>But too much focus is on individual’s solutions</a:t>
            </a:r>
            <a:endParaRPr lang="en-US" sz="1600" dirty="0">
              <a:solidFill>
                <a:schemeClr val="accent3"/>
              </a:solidFill>
              <a:latin typeface="PT Sans" panose="020B0503020203020204" pitchFamily="34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4253F0-6C55-EF41-B25D-39454D26FBAD}"/>
              </a:ext>
            </a:extLst>
          </p:cNvPr>
          <p:cNvSpPr txBox="1"/>
          <p:nvPr/>
        </p:nvSpPr>
        <p:spPr>
          <a:xfrm>
            <a:off x="5443500" y="4184462"/>
            <a:ext cx="51420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PT Sans" panose="020B0503020203020204" pitchFamily="34" charset="77"/>
              </a:rPr>
              <a:t>The focus on changing consumer behaviour misplaces responsibility for the GHG emissions on the individual consumer, conveniently ignoring the disproportionate climate impact of corporate interests.</a:t>
            </a: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PT Sans" panose="020B0503020203020204" pitchFamily="34" charset="7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783848-107C-3542-97B1-AA270252F4C3}"/>
              </a:ext>
            </a:extLst>
          </p:cNvPr>
          <p:cNvSpPr txBox="1"/>
          <p:nvPr/>
        </p:nvSpPr>
        <p:spPr>
          <a:xfrm>
            <a:off x="5443500" y="4965348"/>
            <a:ext cx="5232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600" dirty="0">
                <a:solidFill>
                  <a:schemeClr val="accent3"/>
                </a:solidFill>
                <a:latin typeface="PT Sans" panose="020B0503020203020204" pitchFamily="34" charset="77"/>
              </a:rPr>
              <a:t>Consumers can change their consumption to influence business’ production</a:t>
            </a:r>
            <a:endParaRPr lang="en-US" sz="1600" dirty="0">
              <a:solidFill>
                <a:schemeClr val="accent3"/>
              </a:solidFill>
              <a:latin typeface="PT Sans" panose="020B0503020203020204" pitchFamily="34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8B9B8EC-BC8D-E14D-820A-C965068115E4}"/>
              </a:ext>
            </a:extLst>
          </p:cNvPr>
          <p:cNvSpPr txBox="1"/>
          <p:nvPr/>
        </p:nvSpPr>
        <p:spPr>
          <a:xfrm>
            <a:off x="5454579" y="5558938"/>
            <a:ext cx="5142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>
                <a:solidFill>
                  <a:schemeClr val="tx2">
                    <a:lumMod val="40000"/>
                    <a:lumOff val="60000"/>
                  </a:schemeClr>
                </a:solidFill>
                <a:latin typeface="PT Sans" panose="020B0503020203020204" pitchFamily="34" charset="77"/>
              </a:rPr>
              <a:t>By changing consumption patterns on a large scale we might be able to influence companies to change their production patterns to more sustainable methods.</a:t>
            </a:r>
            <a:endParaRPr lang="en-US" sz="1100" dirty="0">
              <a:solidFill>
                <a:schemeClr val="tx2">
                  <a:lumMod val="40000"/>
                  <a:lumOff val="60000"/>
                </a:schemeClr>
              </a:solidFill>
              <a:latin typeface="PT Sans" panose="020B0503020203020204" pitchFamily="34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DDAF3E4-849A-EA46-857F-85D44C3D4404}"/>
              </a:ext>
            </a:extLst>
          </p:cNvPr>
          <p:cNvSpPr>
            <a:spLocks noChangeAspect="1"/>
          </p:cNvSpPr>
          <p:nvPr/>
        </p:nvSpPr>
        <p:spPr>
          <a:xfrm rot="2700000">
            <a:off x="11624926" y="4071775"/>
            <a:ext cx="104088" cy="104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sx="87000" sy="87000" algn="ctr" rotWithShape="0">
              <a:schemeClr val="accent3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B0BC-0FEA-3D4E-B4BD-52F23488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Can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FAEF-5B41-8646-8D51-3FFF15F2B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 rot="5400000">
            <a:off x="-732672" y="2128102"/>
            <a:ext cx="3017217" cy="313932"/>
          </a:xfrm>
        </p:spPr>
        <p:txBody>
          <a:bodyPr/>
          <a:lstStyle/>
          <a:p>
            <a:r>
              <a:rPr lang="en-US" dirty="0"/>
              <a:t>Solutions for Individuals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987E4-23AC-894F-83E3-2C1391B225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24779" y="1533886"/>
            <a:ext cx="9384003" cy="719171"/>
          </a:xfrm>
          <a:effectLst/>
        </p:spPr>
        <p:txBody>
          <a:bodyPr wrap="square">
            <a:spAutoFit/>
          </a:bodyPr>
          <a:lstStyle/>
          <a:p>
            <a:r>
              <a:rPr lang="en-HK" dirty="0"/>
              <a:t>Even though you cannot solve it alone, your efforts to tackle climate change is crucial. </a:t>
            </a:r>
          </a:p>
          <a:p>
            <a:r>
              <a:rPr lang="en-HK" dirty="0"/>
              <a:t>Individual actions (for those who can afford it) do add up over time.</a:t>
            </a:r>
            <a:endParaRPr lang="en-US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55D1405A-265C-6D41-A004-54BABAAC49D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l="13525" r="12894" b="12587"/>
          <a:stretch/>
        </p:blipFill>
        <p:spPr>
          <a:xfrm>
            <a:off x="1362803" y="2723892"/>
            <a:ext cx="2029364" cy="1356125"/>
          </a:xfrm>
          <a:effectLst>
            <a:glow rad="38100">
              <a:schemeClr val="accent1">
                <a:satMod val="175000"/>
                <a:alpha val="7000"/>
              </a:schemeClr>
            </a:glow>
            <a:outerShdw blurRad="317500" sx="90000" sy="90000" algn="ctr" rotWithShape="0">
              <a:schemeClr val="bg2">
                <a:alpha val="64000"/>
              </a:schemeClr>
            </a:outerShdw>
          </a:effectLst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25304610-0A2F-F548-BFFD-27087BA98B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878" r="7878"/>
          <a:stretch>
            <a:fillRect/>
          </a:stretch>
        </p:blipFill>
        <p:spPr>
          <a:xfrm>
            <a:off x="3938885" y="2723892"/>
            <a:ext cx="2029364" cy="1356125"/>
          </a:xfrm>
          <a:effectLst>
            <a:glow rad="38100">
              <a:schemeClr val="accent1">
                <a:satMod val="175000"/>
                <a:alpha val="7000"/>
              </a:schemeClr>
            </a:glow>
            <a:outerShdw blurRad="317500" sx="90000" sy="90000" algn="ctr" rotWithShape="0">
              <a:schemeClr val="bg2">
                <a:alpha val="64000"/>
              </a:schemeClr>
            </a:outerShdw>
          </a:effectLst>
        </p:spPr>
      </p:pic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38E2DB7A-15EA-E744-AA77-EC688801AA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16123" t="12520" r="23900" b="15395"/>
          <a:stretch/>
        </p:blipFill>
        <p:spPr>
          <a:xfrm>
            <a:off x="6513790" y="2723892"/>
            <a:ext cx="2029364" cy="1356125"/>
          </a:xfrm>
          <a:effectLst>
            <a:glow rad="38100">
              <a:schemeClr val="accent1">
                <a:satMod val="175000"/>
                <a:alpha val="7000"/>
              </a:schemeClr>
            </a:glow>
            <a:outerShdw blurRad="317500" sx="90000" sy="90000" algn="ctr" rotWithShape="0">
              <a:schemeClr val="bg2">
                <a:alpha val="64000"/>
              </a:schemeClr>
            </a:outerShdw>
          </a:effectLst>
        </p:spPr>
      </p:pic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833A4576-E094-0442-B8DC-FDEE55C009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/>
          <a:srcRect l="24202" t="7322" r="1478" b="4459"/>
          <a:stretch/>
        </p:blipFill>
        <p:spPr>
          <a:xfrm>
            <a:off x="9082288" y="2723892"/>
            <a:ext cx="2029364" cy="1356125"/>
          </a:xfrm>
          <a:effectLst>
            <a:glow rad="38100">
              <a:schemeClr val="accent1">
                <a:satMod val="175000"/>
                <a:alpha val="7000"/>
              </a:schemeClr>
            </a:glow>
            <a:outerShdw blurRad="317500" sx="90000" sy="90000" algn="ctr" rotWithShape="0">
              <a:schemeClr val="bg2">
                <a:alpha val="64000"/>
              </a:schemeClr>
            </a:outerShdw>
          </a:effectLst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34270CC-26C5-A04D-83A3-6CECE883BF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62803" y="4256796"/>
            <a:ext cx="2029364" cy="443198"/>
          </a:xfrm>
        </p:spPr>
        <p:txBody>
          <a:bodyPr lIns="0" tIns="0" rIns="0" bIns="0"/>
          <a:lstStyle/>
          <a:p>
            <a:r>
              <a:rPr lang="en-US" dirty="0"/>
              <a:t>Having a more climate-friendly diet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3F34D0F-CDF9-7441-A300-254E6D97AD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38885" y="4256796"/>
            <a:ext cx="2029364" cy="443198"/>
          </a:xfrm>
        </p:spPr>
        <p:txBody>
          <a:bodyPr lIns="0" tIns="0" rIns="0" bIns="0"/>
          <a:lstStyle/>
          <a:p>
            <a:r>
              <a:rPr lang="en-US" dirty="0"/>
              <a:t>Reduce transportation emissions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C5AE70D-A29F-5C46-9B7B-306D46DB93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13790" y="4256796"/>
            <a:ext cx="2029364" cy="443198"/>
          </a:xfrm>
        </p:spPr>
        <p:txBody>
          <a:bodyPr lIns="0" tIns="0" rIns="0" bIns="0"/>
          <a:lstStyle/>
          <a:p>
            <a:r>
              <a:rPr lang="en-US" dirty="0"/>
              <a:t>Changing purchase patterns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151ACCA-64E8-D04B-A25B-3BA4B6523D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82288" y="4256796"/>
            <a:ext cx="2029364" cy="443198"/>
          </a:xfrm>
        </p:spPr>
        <p:txBody>
          <a:bodyPr lIns="0" tIns="0" rIns="0" bIns="0"/>
          <a:lstStyle/>
          <a:p>
            <a:r>
              <a:rPr lang="en-US" dirty="0"/>
              <a:t>Investing in sustainable companies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8414C08-D64E-B042-8A78-86773A226A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9238" y="4808232"/>
            <a:ext cx="2192929" cy="1320361"/>
          </a:xfrm>
        </p:spPr>
        <p:txBody>
          <a:bodyPr lIns="0" rIns="0"/>
          <a:lstStyle/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HK" sz="1200" dirty="0"/>
              <a:t>Eat more meat-free, plant-rich meals</a:t>
            </a:r>
          </a:p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HK" sz="1200" dirty="0"/>
              <a:t>Buy organic and local whenever possible</a:t>
            </a:r>
          </a:p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HK" sz="1200" dirty="0"/>
              <a:t>Don’t waste food</a:t>
            </a:r>
          </a:p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HK" sz="1200" dirty="0"/>
              <a:t>Grow your own</a:t>
            </a:r>
            <a:endParaRPr lang="en-US" sz="12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CD41B09-7A3C-8149-AB32-FA69FF23BF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75320" y="4808232"/>
            <a:ext cx="2192929" cy="1231106"/>
          </a:xfrm>
        </p:spPr>
        <p:txBody>
          <a:bodyPr vert="horz" wrap="square" lIns="0" tIns="45720" rIns="0" bIns="45720" rtlCol="0">
            <a:spAutoFit/>
          </a:bodyPr>
          <a:lstStyle/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Take public transit</a:t>
            </a:r>
          </a:p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Ride a bike</a:t>
            </a:r>
          </a:p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Car-share</a:t>
            </a:r>
          </a:p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Electric/hybrid vehicles</a:t>
            </a:r>
          </a:p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Fly less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504C23E-A4B9-CD46-A9C0-F7308EA10E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50225" y="4808232"/>
            <a:ext cx="2192929" cy="834074"/>
          </a:xfrm>
        </p:spPr>
        <p:txBody>
          <a:bodyPr vert="horz" wrap="square" lIns="0" tIns="45720" rIns="0" bIns="45720" rtlCol="0">
            <a:spAutoFit/>
          </a:bodyPr>
          <a:lstStyle/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HK" sz="1200" dirty="0"/>
              <a:t>Direct purchases to brands with better green credentials</a:t>
            </a:r>
          </a:p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HK" sz="1200" dirty="0"/>
              <a:t>Boycott unsustainable companies</a:t>
            </a:r>
            <a:endParaRPr lang="en-US" sz="1200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40A08DE-DA5D-3845-A258-69F3D5FCD7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918723" y="4808232"/>
            <a:ext cx="2192929" cy="1409617"/>
          </a:xfrm>
        </p:spPr>
        <p:txBody>
          <a:bodyPr vert="horz" wrap="square" lIns="0" tIns="45720" rIns="0" bIns="45720" rtlCol="0">
            <a:spAutoFit/>
          </a:bodyPr>
          <a:lstStyle/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HK" sz="1200" dirty="0"/>
              <a:t>Elect climate-conscious leaders</a:t>
            </a:r>
          </a:p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HK" sz="1200" dirty="0"/>
              <a:t>Don't invest in fossil fuel companies</a:t>
            </a:r>
          </a:p>
          <a:p>
            <a:pPr marL="180975" indent="-169863">
              <a:spcBef>
                <a:spcPts val="0"/>
              </a:spcBef>
              <a:spcAft>
                <a:spcPts val="600"/>
              </a:spcAft>
            </a:pPr>
            <a:r>
              <a:rPr lang="en-HK" sz="1200" dirty="0"/>
              <a:t>Focus on companies investing in green technologies</a:t>
            </a:r>
            <a:br>
              <a:rPr lang="en-HK" sz="1200" dirty="0"/>
            </a:br>
            <a:endParaRPr lang="en-US" sz="1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0568BE-F00E-BE43-BAA3-6C5479F4F86A}"/>
              </a:ext>
            </a:extLst>
          </p:cNvPr>
          <p:cNvCxnSpPr>
            <a:cxnSpLocks/>
          </p:cNvCxnSpPr>
          <p:nvPr/>
        </p:nvCxnSpPr>
        <p:spPr>
          <a:xfrm flipV="1">
            <a:off x="1029892" y="842757"/>
            <a:ext cx="0" cy="2072783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1EA513A-419C-624C-8197-D4E51B6DD5D3}"/>
              </a:ext>
            </a:extLst>
          </p:cNvPr>
          <p:cNvGrpSpPr/>
          <p:nvPr/>
        </p:nvGrpSpPr>
        <p:grpSpPr>
          <a:xfrm flipH="1" flipV="1">
            <a:off x="1003468" y="809614"/>
            <a:ext cx="52848" cy="52848"/>
            <a:chOff x="5321300" y="622300"/>
            <a:chExt cx="152400" cy="152400"/>
          </a:xfrm>
          <a:effectLst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57DAB2-BED4-6D47-B2CE-8CD512420B00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E94E70-0611-054A-B4E3-4AC88E013F89}"/>
                </a:ext>
              </a:extLst>
            </p:cNvPr>
            <p:cNvSpPr/>
            <p:nvPr userDrawn="1"/>
          </p:nvSpPr>
          <p:spPr>
            <a:xfrm rot="2700000">
              <a:off x="5365183" y="666183"/>
              <a:ext cx="64632" cy="646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9A6C70-9AA7-4C42-977F-B044248CD8B3}"/>
              </a:ext>
            </a:extLst>
          </p:cNvPr>
          <p:cNvGrpSpPr/>
          <p:nvPr/>
        </p:nvGrpSpPr>
        <p:grpSpPr>
          <a:xfrm flipH="1" flipV="1">
            <a:off x="1003468" y="2889115"/>
            <a:ext cx="52848" cy="52848"/>
            <a:chOff x="5321300" y="622300"/>
            <a:chExt cx="152400" cy="152400"/>
          </a:xfrm>
          <a:effectLst/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DE692D-0136-FC48-9AB5-DFBE76F7BA87}"/>
                </a:ext>
              </a:extLst>
            </p:cNvPr>
            <p:cNvSpPr/>
            <p:nvPr userDrawn="1"/>
          </p:nvSpPr>
          <p:spPr>
            <a:xfrm rot="2700000">
              <a:off x="5321300" y="622300"/>
              <a:ext cx="152400" cy="1524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55A867-07BD-A749-BBE8-3A7A9BEE79CF}"/>
                </a:ext>
              </a:extLst>
            </p:cNvPr>
            <p:cNvSpPr/>
            <p:nvPr userDrawn="1"/>
          </p:nvSpPr>
          <p:spPr>
            <a:xfrm rot="2700000">
              <a:off x="5365183" y="666183"/>
              <a:ext cx="64632" cy="646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72B20BA-8B15-C04A-9148-6E79D60845CA}"/>
              </a:ext>
            </a:extLst>
          </p:cNvPr>
          <p:cNvGrpSpPr/>
          <p:nvPr/>
        </p:nvGrpSpPr>
        <p:grpSpPr>
          <a:xfrm>
            <a:off x="1332323" y="2695997"/>
            <a:ext cx="2085560" cy="1409920"/>
            <a:chOff x="1229453" y="2661707"/>
            <a:chExt cx="2085560" cy="140992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975A42B-562F-8E4F-A250-54EA3C485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9453" y="266170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F52373-E979-9D48-9350-020534278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7013" y="266170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B6D716-3142-034E-B0CF-CA9EE3A6E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9453" y="405362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37D274D-51D7-DE4A-BF27-7808305AF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7013" y="405362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9BC8E8-FC87-514B-9498-4C87D07C632A}"/>
              </a:ext>
            </a:extLst>
          </p:cNvPr>
          <p:cNvGrpSpPr/>
          <p:nvPr/>
        </p:nvGrpSpPr>
        <p:grpSpPr>
          <a:xfrm>
            <a:off x="3910787" y="2695997"/>
            <a:ext cx="2085560" cy="1409920"/>
            <a:chOff x="1229453" y="2661707"/>
            <a:chExt cx="2085560" cy="14099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417E57-93DC-674E-8031-6A0749423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9453" y="266170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55A0BF-A357-2443-82EE-CE1144DF0F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7013" y="266170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901C12-475E-F74D-95D5-6F29715CC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9453" y="405362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754C09-AD97-B342-B303-DF2F2F06E6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7013" y="405362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D82783-1528-AD44-B681-5DF8323AA1B1}"/>
              </a:ext>
            </a:extLst>
          </p:cNvPr>
          <p:cNvGrpSpPr/>
          <p:nvPr/>
        </p:nvGrpSpPr>
        <p:grpSpPr>
          <a:xfrm>
            <a:off x="6488074" y="2695997"/>
            <a:ext cx="2085560" cy="1409920"/>
            <a:chOff x="1229453" y="2661707"/>
            <a:chExt cx="2085560" cy="140992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90BA97C-865C-4949-AE72-7C04BF1AAB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9453" y="266170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19508FC-EF89-574F-8418-8B3FDCADC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7013" y="266170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94C548-7EB3-1B40-B944-C833957DF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9453" y="405362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83F94E0-6D34-AC46-B56B-8AEFD913F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7013" y="405362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0A28EC-809F-274A-98AE-FACC33B910E6}"/>
              </a:ext>
            </a:extLst>
          </p:cNvPr>
          <p:cNvGrpSpPr/>
          <p:nvPr/>
        </p:nvGrpSpPr>
        <p:grpSpPr>
          <a:xfrm>
            <a:off x="9056378" y="2695997"/>
            <a:ext cx="2085560" cy="1409920"/>
            <a:chOff x="1229453" y="2661707"/>
            <a:chExt cx="2085560" cy="140992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305D7C-910B-1F43-8622-69625B67B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9453" y="266170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0C87FB-1619-AD43-B12F-57B0326CE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7013" y="266170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B4B8695-44FE-5D4C-9520-B7A2769A4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9453" y="405362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70F281-CF55-2A4C-96D4-6792FA2E6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97013" y="4053627"/>
              <a:ext cx="18000" cy="1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14268FA-90C8-4B4D-A772-530936314D90}"/>
              </a:ext>
            </a:extLst>
          </p:cNvPr>
          <p:cNvSpPr>
            <a:spLocks noChangeAspect="1"/>
          </p:cNvSpPr>
          <p:nvPr/>
        </p:nvSpPr>
        <p:spPr>
          <a:xfrm rot="2700000">
            <a:off x="11624925" y="4732581"/>
            <a:ext cx="104088" cy="104088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sx="87000" sy="87000" algn="ctr" rotWithShape="0">
              <a:schemeClr val="accent3"/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FEFFFE"/>
      </a:dk1>
      <a:lt1>
        <a:srgbClr val="FFFFFF"/>
      </a:lt1>
      <a:dk2>
        <a:srgbClr val="44546A"/>
      </a:dk2>
      <a:lt2>
        <a:srgbClr val="00D1DB"/>
      </a:lt2>
      <a:accent1>
        <a:srgbClr val="00D2DB"/>
      </a:accent1>
      <a:accent2>
        <a:srgbClr val="53FED1"/>
      </a:accent2>
      <a:accent3>
        <a:srgbClr val="A7F9FF"/>
      </a:accent3>
      <a:accent4>
        <a:srgbClr val="75C0F4"/>
      </a:accent4>
      <a:accent5>
        <a:srgbClr val="0242AC"/>
      </a:accent5>
      <a:accent6>
        <a:srgbClr val="002A4F"/>
      </a:accent6>
      <a:hlink>
        <a:srgbClr val="00CFD7"/>
      </a:hlink>
      <a:folHlink>
        <a:srgbClr val="54FDD1"/>
      </a:folHlink>
    </a:clrScheme>
    <a:fontScheme name="Century Gothic">
      <a:majorFont>
        <a:latin typeface="PT Sans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T Sans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510</Words>
  <Application>Microsoft Office PowerPoint</Application>
  <PresentationFormat>Widescreen</PresentationFormat>
  <Paragraphs>64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PT Sans</vt:lpstr>
      <vt:lpstr>Office Theme</vt:lpstr>
      <vt:lpstr>Holding Corporations Accountable for Climate Change </vt:lpstr>
      <vt:lpstr>“They're evil and destroyin' our planet just to... build their power and line their own damn pockets with gold! If we don't get rid of them, they're gonna kill this planet!”</vt:lpstr>
      <vt:lpstr>Carbon Dioxide Emissions Hit a Record in 2019</vt:lpstr>
      <vt:lpstr>The World’s Top 3 Emitters Contribute 14 Times the Emissions of the Bottom 100</vt:lpstr>
      <vt:lpstr>Corporations and Governments are Shifting the Responsibility to Individuals</vt:lpstr>
      <vt:lpstr>How You Can Help</vt:lpstr>
    </vt:vector>
  </TitlesOfParts>
  <Manager/>
  <Company>D Story Pro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 Story Productions @dstoryco</dc:creator>
  <cp:keywords/>
  <dc:description/>
  <cp:lastModifiedBy>Barney Yau</cp:lastModifiedBy>
  <cp:revision>53</cp:revision>
  <dcterms:created xsi:type="dcterms:W3CDTF">2020-05-12T04:40:18Z</dcterms:created>
  <dcterms:modified xsi:type="dcterms:W3CDTF">2023-07-18T02:50:59Z</dcterms:modified>
  <cp:category/>
</cp:coreProperties>
</file>