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69" r:id="rId2"/>
    <p:sldId id="263" r:id="rId3"/>
    <p:sldId id="264" r:id="rId4"/>
    <p:sldId id="260" r:id="rId5"/>
    <p:sldId id="258" r:id="rId6"/>
    <p:sldId id="261" r:id="rId7"/>
    <p:sldId id="268" r:id="rId8"/>
    <p:sldId id="262" r:id="rId9"/>
    <p:sldId id="267" r:id="rId10"/>
    <p:sldId id="265" r:id="rId11"/>
    <p:sldId id="257" r:id="rId12"/>
  </p:sldIdLst>
  <p:sldSz cx="12192000" cy="6858000"/>
  <p:notesSz cx="6858000" cy="9144000"/>
  <p:embeddedFontLst>
    <p:embeddedFont>
      <p:font typeface="Michroma" panose="020B0604020202020204" charset="0"/>
      <p:regular r:id="rId14"/>
    </p:embeddedFont>
    <p:embeddedFont>
      <p:font typeface="Pattaya" panose="020B0604020202020204" charset="-3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1A0"/>
    <a:srgbClr val="CBBBAC"/>
    <a:srgbClr val="CCBD92"/>
    <a:srgbClr val="1A2912"/>
    <a:srgbClr val="283F45"/>
    <a:srgbClr val="841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551"/>
  </p:normalViewPr>
  <p:slideViewPr>
    <p:cSldViewPr snapToGrid="0">
      <p:cViewPr varScale="1">
        <p:scale>
          <a:sx n="131" d="100"/>
          <a:sy n="131" d="100"/>
        </p:scale>
        <p:origin x="75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02403-3D0E-1747-9A97-E9A084CA2E8C}" type="datetimeFigureOut">
              <a:rPr lang="en-GB" smtClean="0"/>
              <a:t>24/07/2023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9A0C6-8D20-3B4B-AC83-621FACBEA4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91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A0C6-8D20-3B4B-AC83-621FACBEA4F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9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E9A0C6-8D20-3B4B-AC83-621FACBEA4F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50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7783-8678-047A-ECFC-B25F5A0E1B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16200000">
            <a:off x="-1342944" y="3275108"/>
            <a:ext cx="3315882" cy="307777"/>
          </a:xfrm>
          <a:noFill/>
        </p:spPr>
        <p:txBody>
          <a:bodyPr wrap="none" rtlCol="0">
            <a:normAutofit/>
          </a:bodyPr>
          <a:lstStyle>
            <a:lvl1pPr algn="ctr">
              <a:defRPr lang="en-GB" sz="1400" dirty="0">
                <a:latin typeface="Michroma" pitchFamily="2" charset="77"/>
                <a:ea typeface="+mn-ea"/>
                <a:cs typeface="+mn-cs"/>
              </a:defRPr>
            </a:lvl1pPr>
          </a:lstStyle>
          <a:p>
            <a:pPr marL="0" lvl="0"/>
            <a:r>
              <a:rPr lang="en-GB" dirty="0"/>
              <a:t>SEVENTEEN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9C53D-9EF2-EE56-A0E9-6F385748D69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 rot="5400000">
            <a:off x="10219061" y="3275109"/>
            <a:ext cx="3315882" cy="307777"/>
          </a:xfrm>
          <a:noFill/>
        </p:spPr>
        <p:txBody>
          <a:bodyPr vert="horz" wrap="none" lIns="91440" tIns="45720" rIns="91440" bIns="45720" rtlCol="0" anchor="ctr">
            <a:normAutofit/>
          </a:bodyPr>
          <a:lstStyle>
            <a:lvl1pPr marL="0" indent="0" algn="ctr">
              <a:buNone/>
              <a:defRPr lang="en-GB" sz="1400" dirty="0">
                <a:latin typeface="Michroma" pitchFamily="2" charset="77"/>
              </a:defRPr>
            </a:lvl1pPr>
          </a:lstStyle>
          <a:p>
            <a:pPr marL="57150" lvl="0" indent="-285750" algn="ctr">
              <a:spcBef>
                <a:spcPct val="0"/>
              </a:spcBef>
            </a:pPr>
            <a:r>
              <a:rPr lang="en-GB" dirty="0"/>
              <a:t>Semicolon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3F602B1-0BAD-FC93-593F-D841F084BE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212" y="2134034"/>
            <a:ext cx="1403576" cy="258993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176180-4236-C34A-F427-99BEEFE61B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97" y="6051538"/>
            <a:ext cx="3541939" cy="480131"/>
          </a:xfrm>
        </p:spPr>
        <p:txBody>
          <a:bodyPr anchor="ctr">
            <a:spAutoFit/>
          </a:bodyPr>
          <a:lstStyle>
            <a:lvl1pPr marL="0" indent="0">
              <a:buNone/>
              <a:defRPr lang="en-GB" sz="2400" kern="1200" dirty="0">
                <a:solidFill>
                  <a:schemeClr val="tx1"/>
                </a:solidFill>
                <a:effectLst/>
                <a:latin typeface="Michroma" pitchFamily="2" charset="77"/>
                <a:ea typeface="+mn-ea"/>
                <a:cs typeface="+mn-cs"/>
              </a:defRPr>
            </a:lvl1pPr>
          </a:lstStyle>
          <a:p>
            <a:pPr algn="l"/>
            <a:r>
              <a:rPr lang="en-HK" sz="2800" dirty="0"/>
              <a:t>; [Subtitle]</a:t>
            </a:r>
          </a:p>
        </p:txBody>
      </p:sp>
    </p:spTree>
    <p:extLst>
      <p:ext uri="{BB962C8B-B14F-4D97-AF65-F5344CB8AC3E}">
        <p14:creationId xmlns:p14="http://schemas.microsoft.com/office/powerpoint/2010/main" val="199613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B62F-351A-E718-9ADE-673C682DF6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124" y="2048782"/>
            <a:ext cx="6676568" cy="3539219"/>
          </a:xfrm>
        </p:spPr>
        <p:txBody>
          <a:bodyPr anchor="t"/>
          <a:lstStyle>
            <a:lvl1pPr>
              <a:defRPr>
                <a:solidFill>
                  <a:schemeClr val="bg2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Text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E5E6BE-ACE6-35FC-F76F-6220B1D39169}"/>
              </a:ext>
            </a:extLst>
          </p:cNvPr>
          <p:cNvCxnSpPr>
            <a:cxnSpLocks/>
          </p:cNvCxnSpPr>
          <p:nvPr userDrawn="1"/>
        </p:nvCxnSpPr>
        <p:spPr>
          <a:xfrm>
            <a:off x="4470400" y="0"/>
            <a:ext cx="0" cy="685800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BEF20C-1123-C373-4B71-A803DE98C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7308" y="466952"/>
            <a:ext cx="3498629" cy="5924096"/>
          </a:xfrm>
          <a:ln w="31750">
            <a:solidFill>
              <a:schemeClr val="bg2"/>
            </a:solidFill>
          </a:ln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62B6B1-20C6-B163-93DE-2ECA8B50CA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8124" y="1386113"/>
            <a:ext cx="6675437" cy="369332"/>
          </a:xfrm>
        </p:spPr>
        <p:txBody>
          <a:bodyPr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kern="1200" dirty="0" smtClean="0">
                <a:solidFill>
                  <a:schemeClr val="bg2"/>
                </a:solidFill>
                <a:latin typeface="Michroma" pitchFamily="2" charset="77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 smtClean="0">
                <a:solidFill>
                  <a:schemeClr val="bg2"/>
                </a:solidFill>
                <a:latin typeface="Michroma" pitchFamily="2" charset="77"/>
                <a:ea typeface="+mj-ea"/>
                <a:cs typeface="+mj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 smtClean="0">
                <a:solidFill>
                  <a:schemeClr val="bg2"/>
                </a:solidFill>
                <a:latin typeface="Michroma" pitchFamily="2" charset="77"/>
                <a:ea typeface="+mj-ea"/>
                <a:cs typeface="+mj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 smtClean="0">
                <a:solidFill>
                  <a:schemeClr val="bg2"/>
                </a:solidFill>
                <a:latin typeface="Michroma" pitchFamily="2" charset="77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400" kern="1200" dirty="0">
                <a:solidFill>
                  <a:schemeClr val="bg2"/>
                </a:solidFill>
                <a:latin typeface="Michroma" pitchFamily="2" charset="77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146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micolon Album Cov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81F3DB0-36E9-F2B4-9DB0-7490018FFB7F}"/>
              </a:ext>
            </a:extLst>
          </p:cNvPr>
          <p:cNvGrpSpPr/>
          <p:nvPr userDrawn="1"/>
        </p:nvGrpSpPr>
        <p:grpSpPr>
          <a:xfrm rot="21380882">
            <a:off x="-2095431" y="2915818"/>
            <a:ext cx="16775430" cy="1325564"/>
            <a:chOff x="-2352675" y="2766217"/>
            <a:chExt cx="16775430" cy="132556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9647D00-826F-C252-9D19-EF61664E33F9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7DE45D4C-E476-033E-59A8-0B0E79FCD114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6D2BEF30-74A0-2568-A5F6-1B97802ABC56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noFill/>
                  </a:ln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FFF09D3-0B4A-CEDA-2405-4CBA12682FC1}"/>
              </a:ext>
            </a:extLst>
          </p:cNvPr>
          <p:cNvGrpSpPr/>
          <p:nvPr userDrawn="1"/>
        </p:nvGrpSpPr>
        <p:grpSpPr>
          <a:xfrm rot="21380882">
            <a:off x="801442" y="1462643"/>
            <a:ext cx="10740390" cy="1325564"/>
            <a:chOff x="3682365" y="2766217"/>
            <a:chExt cx="10740390" cy="1325564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4DAFB755-C271-1B55-D105-AA5C0D9AB29F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1B1DED1-643C-1F27-D9A0-2C200074CC96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D8118D-8069-76CA-C59C-20EB82DE6FDC}"/>
              </a:ext>
            </a:extLst>
          </p:cNvPr>
          <p:cNvGrpSpPr/>
          <p:nvPr userDrawn="1"/>
        </p:nvGrpSpPr>
        <p:grpSpPr>
          <a:xfrm rot="21380882">
            <a:off x="1173572" y="4360643"/>
            <a:ext cx="10740390" cy="1325564"/>
            <a:chOff x="3682365" y="2766217"/>
            <a:chExt cx="10740390" cy="1325564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067C1665-97D1-888C-C643-3C27F88F3D87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74CA55B4-BF65-2800-450C-1156183CFF74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7BE64A-0F70-B34B-4A6D-D27376A8F531}"/>
              </a:ext>
            </a:extLst>
          </p:cNvPr>
          <p:cNvGrpSpPr/>
          <p:nvPr userDrawn="1"/>
        </p:nvGrpSpPr>
        <p:grpSpPr>
          <a:xfrm rot="21380882">
            <a:off x="-2477041" y="18423"/>
            <a:ext cx="16775430" cy="1325564"/>
            <a:chOff x="-2352675" y="2766217"/>
            <a:chExt cx="16775430" cy="1325564"/>
          </a:xfrm>
        </p:grpSpPr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6CEF8BE8-FE1D-A1B6-6631-5079AB0329B6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F98439FE-A363-084D-7625-0EBE5CE30FC7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09CCACBB-F904-D10D-51EA-1C5CEAC0B2BA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B77423-E3CB-5E25-60DE-26C97CB09FB0}"/>
              </a:ext>
            </a:extLst>
          </p:cNvPr>
          <p:cNvGrpSpPr/>
          <p:nvPr userDrawn="1"/>
        </p:nvGrpSpPr>
        <p:grpSpPr>
          <a:xfrm rot="21380882">
            <a:off x="-1713821" y="5813213"/>
            <a:ext cx="16775430" cy="1325564"/>
            <a:chOff x="-2352675" y="2766217"/>
            <a:chExt cx="16775430" cy="1325564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4E8C85C4-8208-5CBA-9258-1E903E1AC60C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F8ECC367-8733-8CD2-217D-56FEB1DDC94C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93F4B4A-B007-0771-B28B-F72B619B532F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073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B22779-A82B-EB08-54D6-C99F1C799F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4600" y="1797838"/>
            <a:ext cx="3871913" cy="3871913"/>
          </a:xfrm>
          <a:noFill/>
        </p:spPr>
        <p:txBody>
          <a:bodyPr/>
          <a:lstStyle>
            <a:lvl1pPr>
              <a:defRPr>
                <a:latin typeface="Michroma" pitchFamily="2" charset="77"/>
              </a:defRPr>
            </a:lvl1pPr>
          </a:lstStyle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699DFD-AD02-4347-6E68-A99818968FD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733794"/>
            <a:ext cx="61008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017F6CA-D762-CE5C-DD37-22761F01C3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766" y="1157689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p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49FC923E-1B8A-F425-1F30-8280991117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9679" y="1157689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a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9F1B288-0D9E-D7B1-3D9D-31E288EDE6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7766" y="4786306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r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4398C3-DC52-16E5-92F4-2F5AFD0A1C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9679" y="4786306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4E323A13-7972-3164-F3CD-831535F3A5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79645" y="1200905"/>
            <a:ext cx="5375381" cy="5743111"/>
          </a:xfrm>
        </p:spPr>
        <p:txBody>
          <a:bodyPr wrap="square">
            <a:spAutoFit/>
          </a:bodyPr>
          <a:lstStyle>
            <a:lvl1pPr marL="0" indent="0" algn="ctr">
              <a:buNone/>
              <a:defRPr sz="408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B8B2B2B6-EAE1-32E3-CF3C-31F25E4EF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1840" y="362053"/>
            <a:ext cx="10268320" cy="286232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accent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223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1B22779-A82B-EB08-54D6-C99F1C799F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4600" y="1797838"/>
            <a:ext cx="3871913" cy="3871913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699DFD-AD02-4347-6E68-A99818968FD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733794"/>
            <a:ext cx="61008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017F6CA-D762-CE5C-DD37-22761F01C3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7766" y="1157689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p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49FC923E-1B8A-F425-1F30-8280991117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9679" y="1157689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a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9F1B288-0D9E-D7B1-3D9D-31E288EDE6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7766" y="4786306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r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4398C3-DC52-16E5-92F4-2F5AFD0A1C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9679" y="4786306"/>
            <a:ext cx="934720" cy="1449628"/>
          </a:xfrm>
        </p:spPr>
        <p:txBody>
          <a:bodyPr wrap="square">
            <a:spAutoFit/>
          </a:bodyPr>
          <a:lstStyle>
            <a:lvl1pPr marL="0" indent="0" algn="ctr">
              <a:buNone/>
              <a:defRPr sz="98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t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4E323A13-7972-3164-F3CD-831535F3A5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79645" y="1200905"/>
            <a:ext cx="5375381" cy="5743111"/>
          </a:xfrm>
        </p:spPr>
        <p:txBody>
          <a:bodyPr wrap="square">
            <a:spAutoFit/>
          </a:bodyPr>
          <a:lstStyle>
            <a:lvl1pPr marL="0" indent="0" algn="ctr">
              <a:buNone/>
              <a:defRPr sz="408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B8B2B2B6-EAE1-32E3-CF3C-31F25E4EF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1840" y="362053"/>
            <a:ext cx="10268320" cy="286232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ichroma" pitchFamily="2" charset="77"/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855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10C60-E869-B38D-169E-40E3044FD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1" y="857249"/>
            <a:ext cx="12191999" cy="5143502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B6050-20FB-C710-4FA5-39161120F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7" y="5303553"/>
            <a:ext cx="11293562" cy="424732"/>
          </a:xfrm>
        </p:spPr>
        <p:txBody>
          <a:bodyPr wrap="square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kern="1200" dirty="0">
                <a:ln>
                  <a:noFill/>
                </a:ln>
                <a:solidFill>
                  <a:schemeClr val="accent2"/>
                </a:solidFill>
                <a:effectLst>
                  <a:outerShdw blurRad="340198" algn="ctr" rotWithShape="0">
                    <a:prstClr val="black"/>
                  </a:outerShdw>
                </a:effectLst>
                <a:latin typeface="Michroma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F3DBE6-F6C4-342E-0E77-4DC960FBDE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6000751"/>
            <a:ext cx="12192001" cy="8572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6C4CE9-5A0E-E584-E7CE-0FF2846D3D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1" cy="8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0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E9B7-B44B-58EA-B9EB-F783A9BA6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080" y="461141"/>
            <a:ext cx="11328400" cy="701731"/>
          </a:xfrm>
        </p:spPr>
        <p:txBody>
          <a:bodyPr>
            <a:spAutoFit/>
          </a:bodyPr>
          <a:lstStyle>
            <a:lvl1pPr algn="ctr">
              <a:defRPr b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E6547-D041-7F2F-197B-42648E929F66}"/>
              </a:ext>
            </a:extLst>
          </p:cNvPr>
          <p:cNvCxnSpPr>
            <a:cxnSpLocks/>
          </p:cNvCxnSpPr>
          <p:nvPr userDrawn="1"/>
        </p:nvCxnSpPr>
        <p:spPr>
          <a:xfrm>
            <a:off x="215900" y="1270000"/>
            <a:ext cx="1176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BE66E-D06A-B81B-1725-E14A5B1DBB8E}"/>
              </a:ext>
            </a:extLst>
          </p:cNvPr>
          <p:cNvCxnSpPr>
            <a:cxnSpLocks/>
          </p:cNvCxnSpPr>
          <p:nvPr userDrawn="1"/>
        </p:nvCxnSpPr>
        <p:spPr>
          <a:xfrm>
            <a:off x="215900" y="6353180"/>
            <a:ext cx="1176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BA23C9-0171-4DF2-3F07-23514DC6C005}"/>
              </a:ext>
            </a:extLst>
          </p:cNvPr>
          <p:cNvCxnSpPr>
            <a:cxnSpLocks/>
          </p:cNvCxnSpPr>
          <p:nvPr userDrawn="1"/>
        </p:nvCxnSpPr>
        <p:spPr>
          <a:xfrm>
            <a:off x="215900" y="6594480"/>
            <a:ext cx="1176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BC4EE6-1F2C-E689-3AF1-923490EC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10" y="1617662"/>
            <a:ext cx="11229180" cy="4383087"/>
          </a:xfrm>
        </p:spPr>
        <p:txBody>
          <a:bodyPr/>
          <a:lstStyle>
            <a:lvl1pPr>
              <a:defRPr>
                <a:latin typeface="Michroma" pitchFamily="2" charset="77"/>
              </a:defRPr>
            </a:lvl1pPr>
            <a:lvl2pPr>
              <a:defRPr>
                <a:latin typeface="Michroma" pitchFamily="2" charset="77"/>
              </a:defRPr>
            </a:lvl2pPr>
            <a:lvl3pPr>
              <a:defRPr>
                <a:latin typeface="Michroma" pitchFamily="2" charset="77"/>
              </a:defRPr>
            </a:lvl3pPr>
            <a:lvl4pPr>
              <a:defRPr>
                <a:latin typeface="Michroma" pitchFamily="2" charset="77"/>
              </a:defRPr>
            </a:lvl4pPr>
            <a:lvl5pPr>
              <a:defRPr>
                <a:latin typeface="Michroma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2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E9B7-B44B-58EA-B9EB-F783A9BA6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080" y="461141"/>
            <a:ext cx="11328400" cy="701731"/>
          </a:xfrm>
        </p:spPr>
        <p:txBody>
          <a:bodyPr>
            <a:spAutoFit/>
          </a:bodyPr>
          <a:lstStyle>
            <a:lvl1pPr algn="ctr">
              <a:defRPr b="1">
                <a:ln>
                  <a:solidFill>
                    <a:schemeClr val="accent2"/>
                  </a:solidFill>
                </a:ln>
                <a:solidFill>
                  <a:schemeClr val="bg1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AE6547-D041-7F2F-197B-42648E929F66}"/>
              </a:ext>
            </a:extLst>
          </p:cNvPr>
          <p:cNvCxnSpPr>
            <a:cxnSpLocks/>
          </p:cNvCxnSpPr>
          <p:nvPr userDrawn="1"/>
        </p:nvCxnSpPr>
        <p:spPr>
          <a:xfrm>
            <a:off x="215900" y="1270000"/>
            <a:ext cx="1176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BE66E-D06A-B81B-1725-E14A5B1DBB8E}"/>
              </a:ext>
            </a:extLst>
          </p:cNvPr>
          <p:cNvCxnSpPr>
            <a:cxnSpLocks/>
          </p:cNvCxnSpPr>
          <p:nvPr userDrawn="1"/>
        </p:nvCxnSpPr>
        <p:spPr>
          <a:xfrm>
            <a:off x="215900" y="6353180"/>
            <a:ext cx="1176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BA23C9-0171-4DF2-3F07-23514DC6C005}"/>
              </a:ext>
            </a:extLst>
          </p:cNvPr>
          <p:cNvCxnSpPr>
            <a:cxnSpLocks/>
          </p:cNvCxnSpPr>
          <p:nvPr userDrawn="1"/>
        </p:nvCxnSpPr>
        <p:spPr>
          <a:xfrm>
            <a:off x="215900" y="6594480"/>
            <a:ext cx="11760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EBC4EE6-1F2C-E689-3AF1-923490EC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10" y="1617662"/>
            <a:ext cx="11229180" cy="4383087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dist="63500" dir="2400000" algn="tl" rotWithShape="0">
                    <a:schemeClr val="accent2"/>
                  </a:outerShdw>
                </a:effectLst>
                <a:latin typeface="Michroma" pitchFamily="2" charset="77"/>
              </a:defRPr>
            </a:lvl1pPr>
            <a:lvl2pPr>
              <a:defRPr>
                <a:solidFill>
                  <a:schemeClr val="bg1"/>
                </a:solidFill>
                <a:effectLst>
                  <a:outerShdw dist="63500" dir="2400000" algn="tl" rotWithShape="0">
                    <a:schemeClr val="accent2"/>
                  </a:outerShdw>
                </a:effectLst>
                <a:latin typeface="Michroma" pitchFamily="2" charset="77"/>
              </a:defRPr>
            </a:lvl2pPr>
            <a:lvl3pPr>
              <a:defRPr>
                <a:solidFill>
                  <a:schemeClr val="bg1"/>
                </a:solidFill>
                <a:effectLst>
                  <a:outerShdw dist="63500" dir="2400000" algn="tl" rotWithShape="0">
                    <a:schemeClr val="accent2"/>
                  </a:outerShdw>
                </a:effectLst>
                <a:latin typeface="Michroma" pitchFamily="2" charset="77"/>
              </a:defRPr>
            </a:lvl3pPr>
            <a:lvl4pPr>
              <a:defRPr>
                <a:solidFill>
                  <a:schemeClr val="bg1"/>
                </a:solidFill>
                <a:effectLst>
                  <a:outerShdw dist="63500" dir="2400000" algn="tl" rotWithShape="0">
                    <a:schemeClr val="accent2"/>
                  </a:outerShdw>
                </a:effectLst>
                <a:latin typeface="Michroma" pitchFamily="2" charset="77"/>
              </a:defRPr>
            </a:lvl4pPr>
            <a:lvl5pPr>
              <a:defRPr>
                <a:solidFill>
                  <a:schemeClr val="bg1"/>
                </a:solidFill>
                <a:effectLst>
                  <a:outerShdw dist="63500" dir="2400000" algn="tl" rotWithShape="0">
                    <a:schemeClr val="accent2"/>
                  </a:outerShdw>
                </a:effectLst>
                <a:latin typeface="Michroma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183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Tex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F3B-6D9F-AD30-92A2-17DD4F42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11010900" cy="1325563"/>
          </a:xfrm>
        </p:spPr>
        <p:txBody>
          <a:bodyPr/>
          <a:lstStyle>
            <a:lvl1pPr>
              <a:defRPr>
                <a:solidFill>
                  <a:srgbClr val="841E0F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8EE-2B33-6773-24AF-8324D920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25625"/>
            <a:ext cx="11010900" cy="4667250"/>
          </a:xfrm>
        </p:spPr>
        <p:txBody>
          <a:bodyPr/>
          <a:lstStyle>
            <a:lvl1pPr>
              <a:defRPr>
                <a:solidFill>
                  <a:srgbClr val="841E0F"/>
                </a:solidFill>
                <a:latin typeface="Michroma" pitchFamily="2" charset="77"/>
              </a:defRPr>
            </a:lvl1pPr>
            <a:lvl2pPr>
              <a:defRPr>
                <a:solidFill>
                  <a:srgbClr val="841E0F"/>
                </a:solidFill>
                <a:latin typeface="Michroma" pitchFamily="2" charset="77"/>
              </a:defRPr>
            </a:lvl2pPr>
            <a:lvl3pPr>
              <a:defRPr>
                <a:solidFill>
                  <a:srgbClr val="841E0F"/>
                </a:solidFill>
                <a:latin typeface="Michroma" pitchFamily="2" charset="77"/>
              </a:defRPr>
            </a:lvl3pPr>
            <a:lvl4pPr>
              <a:defRPr>
                <a:solidFill>
                  <a:srgbClr val="841E0F"/>
                </a:solidFill>
                <a:latin typeface="Michroma" pitchFamily="2" charset="77"/>
              </a:defRPr>
            </a:lvl4pPr>
            <a:lvl5pPr>
              <a:defRPr>
                <a:solidFill>
                  <a:srgbClr val="841E0F"/>
                </a:solidFill>
                <a:latin typeface="Michroma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207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Text 4">
    <p:bg>
      <p:bgPr>
        <a:solidFill>
          <a:srgbClr val="1A29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F3B-6D9F-AD30-92A2-17DD4F42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11010900" cy="1325563"/>
          </a:xfrm>
          <a:ln>
            <a:noFill/>
          </a:ln>
        </p:spPr>
        <p:txBody>
          <a:bodyPr/>
          <a:lstStyle>
            <a:lvl1pPr>
              <a:defRPr>
                <a:solidFill>
                  <a:srgbClr val="CCBD92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8EE-2B33-6773-24AF-8324D920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25625"/>
            <a:ext cx="11010900" cy="4667250"/>
          </a:xfrm>
          <a:ln>
            <a:noFill/>
          </a:ln>
        </p:spPr>
        <p:txBody>
          <a:bodyPr/>
          <a:lstStyle>
            <a:lvl1pPr>
              <a:defRPr>
                <a:solidFill>
                  <a:srgbClr val="CCBD92"/>
                </a:solidFill>
                <a:latin typeface="Michroma" pitchFamily="2" charset="77"/>
              </a:defRPr>
            </a:lvl1pPr>
            <a:lvl2pPr>
              <a:defRPr>
                <a:solidFill>
                  <a:srgbClr val="CCBD92"/>
                </a:solidFill>
                <a:latin typeface="Michroma" pitchFamily="2" charset="77"/>
              </a:defRPr>
            </a:lvl2pPr>
            <a:lvl3pPr>
              <a:defRPr>
                <a:solidFill>
                  <a:srgbClr val="CCBD92"/>
                </a:solidFill>
                <a:latin typeface="Michroma" pitchFamily="2" charset="77"/>
              </a:defRPr>
            </a:lvl3pPr>
            <a:lvl4pPr>
              <a:defRPr>
                <a:solidFill>
                  <a:srgbClr val="CCBD92"/>
                </a:solidFill>
                <a:latin typeface="Michroma" pitchFamily="2" charset="77"/>
              </a:defRPr>
            </a:lvl4pPr>
            <a:lvl5pPr>
              <a:defRPr>
                <a:solidFill>
                  <a:srgbClr val="CCBD92"/>
                </a:solidFill>
                <a:latin typeface="Michroma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955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+ Text 5">
    <p:bg>
      <p:bgPr>
        <a:solidFill>
          <a:srgbClr val="9FA1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8F3B-6D9F-AD30-92A2-17DD4F42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65125"/>
            <a:ext cx="11010900" cy="1325563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A08EE-2B33-6773-24AF-8324D920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825625"/>
            <a:ext cx="11010900" cy="4667250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Michroma" pitchFamily="2" charset="77"/>
              </a:defRPr>
            </a:lvl1pPr>
            <a:lvl2pPr>
              <a:defRPr>
                <a:solidFill>
                  <a:schemeClr val="bg1"/>
                </a:solidFill>
                <a:latin typeface="Michroma" pitchFamily="2" charset="77"/>
              </a:defRPr>
            </a:lvl2pPr>
            <a:lvl3pPr>
              <a:defRPr>
                <a:solidFill>
                  <a:schemeClr val="bg1"/>
                </a:solidFill>
                <a:latin typeface="Michroma" pitchFamily="2" charset="77"/>
              </a:defRPr>
            </a:lvl3pPr>
            <a:lvl4pPr>
              <a:defRPr>
                <a:solidFill>
                  <a:schemeClr val="bg1"/>
                </a:solidFill>
                <a:latin typeface="Michroma" pitchFamily="2" charset="77"/>
              </a:defRPr>
            </a:lvl4pPr>
            <a:lvl5pPr>
              <a:defRPr>
                <a:solidFill>
                  <a:schemeClr val="bg1"/>
                </a:solidFill>
                <a:latin typeface="Michroma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65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899E-6874-81D2-0910-2BD3ABF2C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53512"/>
            <a:ext cx="12192000" cy="2465162"/>
          </a:xfrm>
        </p:spPr>
        <p:txBody>
          <a:bodyPr>
            <a:normAutofit/>
          </a:bodyPr>
          <a:lstStyle>
            <a:lvl1pPr algn="ctr">
              <a:defRPr sz="20000" spc="300">
                <a:solidFill>
                  <a:schemeClr val="bg2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257906-EE5B-2254-154C-E9D29B692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5463" y="1190741"/>
            <a:ext cx="5081074" cy="5079430"/>
          </a:xfrm>
          <a:solidFill>
            <a:schemeClr val="accent6"/>
          </a:solidFill>
          <a:ln w="38100">
            <a:solidFill>
              <a:schemeClr val="bg2"/>
            </a:solidFill>
          </a:ln>
        </p:spPr>
        <p:txBody>
          <a:bodyPr lIns="540000" tIns="540000" rIns="540000" bIns="5400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2"/>
                </a:solidFill>
                <a:latin typeface="Michroma" pitchFamily="2" charset="77"/>
                <a:ea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4939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899E-6874-81D2-0910-2BD3ABF2C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53512"/>
            <a:ext cx="12192000" cy="2465162"/>
          </a:xfrm>
        </p:spPr>
        <p:txBody>
          <a:bodyPr>
            <a:normAutofit/>
          </a:bodyPr>
          <a:lstStyle>
            <a:lvl1pPr algn="ctr">
              <a:defRPr sz="20000" spc="300">
                <a:solidFill>
                  <a:schemeClr val="bg1"/>
                </a:solidFill>
                <a:effectLst>
                  <a:outerShdw dist="76200" dir="2700000" algn="tl" rotWithShape="0">
                    <a:schemeClr val="accent2"/>
                  </a:outerShdw>
                </a:effectLst>
                <a:latin typeface="Michroma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257906-EE5B-2254-154C-E9D29B6921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55463" y="1190741"/>
            <a:ext cx="5081074" cy="5079430"/>
          </a:xfrm>
          <a:solidFill>
            <a:schemeClr val="accent1"/>
          </a:solidFill>
          <a:ln w="38100">
            <a:solidFill>
              <a:schemeClr val="bg2"/>
            </a:solidFill>
          </a:ln>
        </p:spPr>
        <p:txBody>
          <a:bodyPr lIns="540000" tIns="540000" rIns="540000" bIns="5400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  <a:effectLst>
                  <a:outerShdw dist="63500" dir="2700000" algn="tl" rotWithShape="0">
                    <a:schemeClr val="accent2"/>
                  </a:outerShdw>
                </a:effectLst>
                <a:latin typeface="Michroma" pitchFamily="2" charset="77"/>
                <a:ea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7557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D12394A-7FA6-DF91-D44C-500D7DE41D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1100"/>
          <a:stretch/>
        </p:blipFill>
        <p:spPr>
          <a:xfrm>
            <a:off x="0" y="2818674"/>
            <a:ext cx="12192000" cy="4039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B899E-6874-81D2-0910-2BD3ABF2C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53512"/>
            <a:ext cx="12192000" cy="2465162"/>
          </a:xfrm>
        </p:spPr>
        <p:txBody>
          <a:bodyPr>
            <a:normAutofit/>
          </a:bodyPr>
          <a:lstStyle>
            <a:lvl1pPr algn="ctr">
              <a:defRPr sz="20000" spc="300">
                <a:solidFill>
                  <a:srgbClr val="283F45"/>
                </a:solidFill>
                <a:latin typeface="Michroma" pitchFamily="2" charset="77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9257906-EE5B-2254-154C-E9D29B692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55463" y="1190741"/>
            <a:ext cx="5081074" cy="5079430"/>
          </a:xfrm>
          <a:solidFill>
            <a:schemeClr val="accent3"/>
          </a:solidFill>
          <a:ln w="38100">
            <a:solidFill>
              <a:srgbClr val="283F45"/>
            </a:solidFill>
          </a:ln>
        </p:spPr>
        <p:txBody>
          <a:bodyPr lIns="540000" tIns="540000" rIns="540000" bIns="540000" anchor="ctr">
            <a:normAutofit/>
          </a:bodyPr>
          <a:lstStyle>
            <a:lvl1pPr marL="0" indent="0" algn="ctr">
              <a:buNone/>
              <a:defRPr sz="3600">
                <a:solidFill>
                  <a:srgbClr val="283F45"/>
                </a:solidFill>
                <a:latin typeface="Michroma" pitchFamily="2" charset="77"/>
                <a:ea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861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9DA07-05F9-FEF3-57CD-3A53BDBE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4" y="365125"/>
            <a:ext cx="10974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EBC68-07E7-CEA2-15A4-B43411072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714" y="1825625"/>
            <a:ext cx="10974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33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62" r:id="rId3"/>
    <p:sldLayoutId id="2147483650" r:id="rId4"/>
    <p:sldLayoutId id="2147483663" r:id="rId5"/>
    <p:sldLayoutId id="2147483665" r:id="rId6"/>
    <p:sldLayoutId id="2147483653" r:id="rId7"/>
    <p:sldLayoutId id="2147483666" r:id="rId8"/>
    <p:sldLayoutId id="2147483664" r:id="rId9"/>
    <p:sldLayoutId id="2147483654" r:id="rId10"/>
    <p:sldLayoutId id="2147483661" r:id="rId11"/>
    <p:sldLayoutId id="2147483656" r:id="rId12"/>
    <p:sldLayoutId id="2147483660" r:id="rId13"/>
    <p:sldLayoutId id="214748365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hroma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hroma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hroma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hroma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hroma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hroma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Pattaya" TargetMode="External"/><Relationship Id="rId2" Type="http://schemas.openxmlformats.org/officeDocument/2006/relationships/hyperlink" Target="https://fonts.google.com/specimen/Michrom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79AE-B7AC-F5BD-8B98-D76B617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Thank you for downloading!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399A-94B6-5FE5-A8E9-B24DDEF9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10" y="1713355"/>
            <a:ext cx="11229180" cy="4383087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Hope it helps with your presentations! </a:t>
            </a:r>
          </a:p>
          <a:p>
            <a:pPr marL="0" indent="0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1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 case the embedded fonts don’t work, here are the download links: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GB" sz="28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GB" sz="2800" b="1" dirty="0" err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Michroma</a:t>
            </a:r>
            <a:endParaRPr lang="en-GB" sz="28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https://fonts.google.com/specimen/Michroma</a:t>
            </a:r>
            <a:r>
              <a:rPr lang="en-GB" sz="1400" dirty="0">
                <a:solidFill>
                  <a:schemeClr val="accent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Pattaya</a:t>
            </a:r>
          </a:p>
          <a:p>
            <a:pPr marL="0" marR="0" lvl="0" indent="0" algn="l" defTabSz="914400" rtl="0" eaLnBrk="1" fontAlgn="auto" latinLnBrk="0" hangingPunct="1"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https://fonts.google.com/specimen/Pattaya</a:t>
            </a:r>
            <a:r>
              <a:rPr kumimoji="0" lang="en-GB" sz="140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4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1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6B3938C-EFE3-158A-2068-76F89055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8124" y="2295525"/>
            <a:ext cx="6676568" cy="30021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HK" sz="3600" dirty="0" err="1">
                <a:effectLst/>
              </a:rPr>
              <a:t>Minggyu</a:t>
            </a:r>
            <a:r>
              <a:rPr lang="en-HK" sz="3600" dirty="0">
                <a:effectLst/>
              </a:rPr>
              <a:t> habitually cleans and organises</a:t>
            </a:r>
            <a:br>
              <a:rPr lang="en-HK" sz="3600" dirty="0">
                <a:effectLst/>
              </a:rPr>
            </a:br>
            <a:br>
              <a:rPr lang="en-HK" sz="3600" dirty="0">
                <a:effectLst/>
              </a:rPr>
            </a:br>
            <a:r>
              <a:rPr lang="en-HK" sz="3600" dirty="0"/>
              <a:t>t</a:t>
            </a:r>
            <a:r>
              <a:rPr lang="en-HK" sz="3600" dirty="0">
                <a:effectLst/>
              </a:rPr>
              <a:t>hey call him the </a:t>
            </a:r>
            <a:br>
              <a:rPr lang="en-HK" sz="3600" dirty="0">
                <a:effectLst/>
              </a:rPr>
            </a:br>
            <a:r>
              <a:rPr lang="en-HK" sz="3600" dirty="0">
                <a:effectLst/>
              </a:rPr>
              <a:t>“dorm cleaning fairy”</a:t>
            </a:r>
            <a:endParaRPr lang="en-GB" sz="3600" dirty="0"/>
          </a:p>
        </p:txBody>
      </p:sp>
      <p:pic>
        <p:nvPicPr>
          <p:cNvPr id="8" name="Picture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860209E-6AC9-5C10-A59B-BF5F203136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40029" t="16182" r="20044" b="16182"/>
          <a:stretch/>
        </p:blipFill>
        <p:spPr>
          <a:xfrm>
            <a:off x="507308" y="466952"/>
            <a:ext cx="3498629" cy="5924096"/>
          </a:xfrm>
          <a:prstGeom prst="ellipse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DEE0D76-811A-FD06-7D0E-C3708544F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08124" y="1565153"/>
            <a:ext cx="6675437" cy="341632"/>
          </a:xfrm>
        </p:spPr>
        <p:txBody>
          <a:bodyPr/>
          <a:lstStyle/>
          <a:p>
            <a:r>
              <a:rPr lang="en-GB" sz="1800" dirty="0"/>
              <a:t>EXAMPLE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A78F446-DAFF-9760-4619-474FF73D5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11579" y="3036173"/>
            <a:ext cx="256895" cy="4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0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D9DBB1E-E65B-9CDB-0C3A-783849CF4A8A}"/>
              </a:ext>
            </a:extLst>
          </p:cNvPr>
          <p:cNvGrpSpPr/>
          <p:nvPr/>
        </p:nvGrpSpPr>
        <p:grpSpPr>
          <a:xfrm rot="21380882">
            <a:off x="-2095431" y="2915818"/>
            <a:ext cx="16775430" cy="1325564"/>
            <a:chOff x="-2352675" y="2766217"/>
            <a:chExt cx="16775430" cy="132556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7D138F8B-F00C-6C0A-06E6-28297F6B1208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44063668-BD50-0D6E-D360-273CA14053BF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AF075F88-8EB5-822B-9BE4-46A8C8D5C566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noFill/>
                  </a:ln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8335C6-6391-525D-E82B-5532EC111B12}"/>
              </a:ext>
            </a:extLst>
          </p:cNvPr>
          <p:cNvGrpSpPr/>
          <p:nvPr/>
        </p:nvGrpSpPr>
        <p:grpSpPr>
          <a:xfrm rot="21380882">
            <a:off x="801442" y="1462643"/>
            <a:ext cx="10740390" cy="1325564"/>
            <a:chOff x="3682365" y="2766217"/>
            <a:chExt cx="10740390" cy="1325564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6D329D7-7F85-5898-E03E-76CB34D14861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7DC1B098-BE4A-C106-2652-25754C3D5395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27D690-4434-EE17-B04E-A8DCD7273A2B}"/>
              </a:ext>
            </a:extLst>
          </p:cNvPr>
          <p:cNvGrpSpPr/>
          <p:nvPr/>
        </p:nvGrpSpPr>
        <p:grpSpPr>
          <a:xfrm rot="21380882">
            <a:off x="1173572" y="4360643"/>
            <a:ext cx="10740390" cy="1325564"/>
            <a:chOff x="3682365" y="2766217"/>
            <a:chExt cx="10740390" cy="1325564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0FB54768-C154-E38F-3591-E6210E9F0433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85C782E1-7ED0-625C-1F61-686BA4967386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3C1D2C-D745-0CD3-A221-25BCC87EC6FC}"/>
              </a:ext>
            </a:extLst>
          </p:cNvPr>
          <p:cNvGrpSpPr/>
          <p:nvPr/>
        </p:nvGrpSpPr>
        <p:grpSpPr>
          <a:xfrm rot="21380882">
            <a:off x="-2477041" y="18423"/>
            <a:ext cx="16775430" cy="1325564"/>
            <a:chOff x="-2352675" y="2766217"/>
            <a:chExt cx="16775430" cy="1325564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7A4187B-2116-06D4-CB2A-7CF3E5234A3C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956BEA3A-9AEE-0B24-4BAA-44B8E3C65117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F79CC207-EA26-B383-6C85-691C8A5F2B6A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0B3D72-6656-1CFA-7170-E835D888A0EF}"/>
              </a:ext>
            </a:extLst>
          </p:cNvPr>
          <p:cNvGrpSpPr/>
          <p:nvPr/>
        </p:nvGrpSpPr>
        <p:grpSpPr>
          <a:xfrm rot="21380882">
            <a:off x="-1713821" y="5813213"/>
            <a:ext cx="16775430" cy="1325564"/>
            <a:chOff x="-2352675" y="2766217"/>
            <a:chExt cx="16775430" cy="1325564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F6ADD259-33EC-65B9-9791-9CF721CB57FF}"/>
                </a:ext>
              </a:extLst>
            </p:cNvPr>
            <p:cNvSpPr txBox="1">
              <a:spLocks/>
            </p:cNvSpPr>
            <p:nvPr/>
          </p:nvSpPr>
          <p:spPr>
            <a:xfrm>
              <a:off x="971740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49AE16D3-056C-AA00-4C72-1D036E88AEBF}"/>
                </a:ext>
              </a:extLst>
            </p:cNvPr>
            <p:cNvSpPr txBox="1">
              <a:spLocks/>
            </p:cNvSpPr>
            <p:nvPr/>
          </p:nvSpPr>
          <p:spPr>
            <a:xfrm>
              <a:off x="-2352675" y="2766217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904AF051-97F8-8541-9ECF-4469BE30D8ED}"/>
                </a:ext>
              </a:extLst>
            </p:cNvPr>
            <p:cNvSpPr txBox="1">
              <a:spLocks/>
            </p:cNvSpPr>
            <p:nvPr/>
          </p:nvSpPr>
          <p:spPr>
            <a:xfrm>
              <a:off x="3682365" y="2766218"/>
              <a:ext cx="470535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GB" sz="8000" dirty="0">
                  <a:ln w="12700">
                    <a:solidFill>
                      <a:schemeClr val="tx1"/>
                    </a:solidFill>
                  </a:ln>
                  <a:noFill/>
                  <a:latin typeface="Pattaya" pitchFamily="2" charset="-34"/>
                  <a:cs typeface="Pattaya" pitchFamily="2" charset="-34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05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repeatCount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F4F3AF9-A2E5-5CD4-437D-2073821FC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SEVENTEEN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FA60D723-70B6-709B-6C53-106A6554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Semicolon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7016E8-4DE2-D887-11C9-F19555614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997" y="6205691"/>
            <a:ext cx="3541939" cy="341632"/>
          </a:xfrm>
        </p:spPr>
        <p:txBody>
          <a:bodyPr/>
          <a:lstStyle/>
          <a:p>
            <a:r>
              <a:rPr lang="en-GB" sz="1800" dirty="0"/>
              <a:t>; [@</a:t>
            </a:r>
            <a:r>
              <a:rPr lang="en-GB" sz="1800" dirty="0" err="1"/>
              <a:t>dstoryco</a:t>
            </a:r>
            <a:r>
              <a:rPr lang="en-GB" sz="1800" dirty="0"/>
              <a:t>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C461D-9D00-F853-6F95-331A76BA4CCB}"/>
              </a:ext>
            </a:extLst>
          </p:cNvPr>
          <p:cNvGrpSpPr/>
          <p:nvPr/>
        </p:nvGrpSpPr>
        <p:grpSpPr>
          <a:xfrm>
            <a:off x="3857134" y="1190134"/>
            <a:ext cx="4590854" cy="4477732"/>
            <a:chOff x="3857134" y="1190134"/>
            <a:chExt cx="4590854" cy="44777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51E0CB-6D05-B154-6E86-C66A3DA465E2}"/>
                </a:ext>
              </a:extLst>
            </p:cNvPr>
            <p:cNvSpPr txBox="1">
              <a:spLocks noChangeAspect="1"/>
            </p:cNvSpPr>
            <p:nvPr/>
          </p:nvSpPr>
          <p:spPr>
            <a:xfrm rot="3014743">
              <a:off x="3970256" y="1190134"/>
              <a:ext cx="4477732" cy="447773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8245276"/>
                </a:avLst>
              </a:prstTxWarp>
              <a:spAutoFit/>
            </a:bodyPr>
            <a:lstStyle/>
            <a:p>
              <a:pPr algn="ctr"/>
              <a:r>
                <a:rPr lang="en-GB" sz="1500" b="1" dirty="0">
                  <a:latin typeface="Michroma" pitchFamily="2" charset="77"/>
                </a:rPr>
                <a:t>SEVENTEEN </a:t>
              </a:r>
              <a:br>
                <a:rPr lang="en-GB" sz="1500" b="1" dirty="0">
                  <a:latin typeface="Michroma" pitchFamily="2" charset="77"/>
                </a:rPr>
              </a:br>
              <a:r>
                <a:rPr lang="en-GB" sz="1500" b="1" dirty="0">
                  <a:latin typeface="Michroma" pitchFamily="2" charset="77"/>
                </a:rPr>
                <a:t>PowerPoint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092259-31DB-05FE-2A27-3D5E75EA6DED}"/>
                </a:ext>
              </a:extLst>
            </p:cNvPr>
            <p:cNvSpPr txBox="1">
              <a:spLocks noChangeAspect="1"/>
            </p:cNvSpPr>
            <p:nvPr/>
          </p:nvSpPr>
          <p:spPr>
            <a:xfrm rot="4500000">
              <a:off x="3857134" y="1190134"/>
              <a:ext cx="4477732" cy="447773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en-GB" sz="6600" b="1" dirty="0">
                  <a:latin typeface="Michroma" pitchFamily="2" charset="77"/>
                </a:rPr>
                <a:t>How to use semicolons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31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CF4F3AF9-A2E5-5CD4-437D-2073821FC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SEVENTEEN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FA60D723-70B6-709B-6C53-106A65548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Semicolon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E7016E8-4DE2-D887-11C9-F195556144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997" y="6205691"/>
            <a:ext cx="3541939" cy="341632"/>
          </a:xfrm>
        </p:spPr>
        <p:txBody>
          <a:bodyPr/>
          <a:lstStyle/>
          <a:p>
            <a:r>
              <a:rPr lang="en-GB" sz="1800" dirty="0">
                <a:solidFill>
                  <a:schemeClr val="bg2"/>
                </a:solidFill>
              </a:rPr>
              <a:t>; [@</a:t>
            </a:r>
            <a:r>
              <a:rPr lang="en-GB" sz="1800" dirty="0" err="1">
                <a:solidFill>
                  <a:schemeClr val="bg2"/>
                </a:solidFill>
              </a:rPr>
              <a:t>dstoryco</a:t>
            </a:r>
            <a:r>
              <a:rPr lang="en-GB" sz="1800" dirty="0">
                <a:solidFill>
                  <a:schemeClr val="bg2"/>
                </a:solidFill>
              </a:rPr>
              <a:t>]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DC461D-9D00-F853-6F95-331A76BA4CCB}"/>
              </a:ext>
            </a:extLst>
          </p:cNvPr>
          <p:cNvGrpSpPr/>
          <p:nvPr/>
        </p:nvGrpSpPr>
        <p:grpSpPr>
          <a:xfrm>
            <a:off x="3857134" y="1190134"/>
            <a:ext cx="4590854" cy="4477732"/>
            <a:chOff x="3857134" y="1190134"/>
            <a:chExt cx="4590854" cy="44777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51E0CB-6D05-B154-6E86-C66A3DA465E2}"/>
                </a:ext>
              </a:extLst>
            </p:cNvPr>
            <p:cNvSpPr txBox="1">
              <a:spLocks noChangeAspect="1"/>
            </p:cNvSpPr>
            <p:nvPr/>
          </p:nvSpPr>
          <p:spPr>
            <a:xfrm rot="3014743">
              <a:off x="3970256" y="1190134"/>
              <a:ext cx="4477732" cy="447773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>
                  <a:gd name="adj" fmla="val 8245276"/>
                </a:avLst>
              </a:prstTxWarp>
              <a:spAutoFit/>
            </a:bodyPr>
            <a:lstStyle/>
            <a:p>
              <a:pPr algn="ctr"/>
              <a:r>
                <a:rPr lang="en-GB" sz="1500" b="1" dirty="0">
                  <a:solidFill>
                    <a:schemeClr val="bg2"/>
                  </a:solidFill>
                  <a:latin typeface="Michroma" pitchFamily="2" charset="77"/>
                </a:rPr>
                <a:t>SEVENTEEN </a:t>
              </a:r>
              <a:br>
                <a:rPr lang="en-GB" sz="1500" b="1" dirty="0">
                  <a:solidFill>
                    <a:schemeClr val="bg2"/>
                  </a:solidFill>
                  <a:latin typeface="Michroma" pitchFamily="2" charset="77"/>
                </a:rPr>
              </a:br>
              <a:r>
                <a:rPr lang="en-GB" sz="1500" b="1" dirty="0">
                  <a:solidFill>
                    <a:schemeClr val="bg2"/>
                  </a:solidFill>
                  <a:latin typeface="Michroma" pitchFamily="2" charset="77"/>
                </a:rPr>
                <a:t>PowerPoint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092259-31DB-05FE-2A27-3D5E75EA6DED}"/>
                </a:ext>
              </a:extLst>
            </p:cNvPr>
            <p:cNvSpPr txBox="1">
              <a:spLocks noChangeAspect="1"/>
            </p:cNvSpPr>
            <p:nvPr/>
          </p:nvSpPr>
          <p:spPr>
            <a:xfrm rot="4500000">
              <a:off x="3857134" y="1190134"/>
              <a:ext cx="4477732" cy="4477732"/>
            </a:xfrm>
            <a:prstGeom prst="rect">
              <a:avLst/>
            </a:prstGeom>
            <a:noFill/>
          </p:spPr>
          <p:txBody>
            <a:bodyPr wrap="none" rtlCol="0">
              <a:prstTxWarp prst="textCircle">
                <a:avLst/>
              </a:prstTxWarp>
              <a:spAutoFit/>
            </a:bodyPr>
            <a:lstStyle/>
            <a:p>
              <a:r>
                <a:rPr lang="en-GB" sz="6600" b="1" dirty="0">
                  <a:solidFill>
                    <a:schemeClr val="bg2"/>
                  </a:solidFill>
                  <a:latin typeface="Michroma" pitchFamily="2" charset="77"/>
                </a:rPr>
                <a:t>How to use semicolons</a:t>
              </a: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39C048C-C5A0-1D95-B409-DB661051E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4212" y="2134034"/>
            <a:ext cx="1403576" cy="25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123E-E7BA-891D-7D5D-D9E161CC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80" y="460265"/>
            <a:ext cx="11328400" cy="646331"/>
          </a:xfrm>
        </p:spPr>
        <p:txBody>
          <a:bodyPr/>
          <a:lstStyle/>
          <a:p>
            <a:r>
              <a:rPr lang="en-GB" sz="4000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8F90-28C5-CFAE-FF42-C164B3073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10" y="3921127"/>
            <a:ext cx="11229180" cy="1955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HK" dirty="0">
                <a:effectLst/>
              </a:rPr>
              <a:t>A semicolon is used when the author could’ve chosen to end their sentence but didn’t. 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-HK" dirty="0">
                <a:effectLst/>
              </a:rPr>
              <a:t>You are the author. Your story isn’t over yet.</a:t>
            </a:r>
            <a:endParaRPr lang="en-GB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4AE08-E2C4-B935-5E32-F5205BE55CC0}"/>
              </a:ext>
            </a:extLst>
          </p:cNvPr>
          <p:cNvSpPr txBox="1">
            <a:spLocks/>
          </p:cNvSpPr>
          <p:nvPr/>
        </p:nvSpPr>
        <p:spPr>
          <a:xfrm>
            <a:off x="481410" y="3092806"/>
            <a:ext cx="11229180" cy="424732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HK" sz="2400" i="1" dirty="0"/>
              <a:t>semi </a:t>
            </a:r>
            <a:r>
              <a:rPr lang="en-HK" sz="2400" dirty="0"/>
              <a:t>•</a:t>
            </a:r>
            <a:r>
              <a:rPr lang="en-HK" sz="2400" i="1" dirty="0"/>
              <a:t> co </a:t>
            </a:r>
            <a:r>
              <a:rPr lang="en-HK" sz="2400" dirty="0"/>
              <a:t>•</a:t>
            </a:r>
            <a:r>
              <a:rPr lang="en-HK" sz="2400" i="1" dirty="0"/>
              <a:t> </a:t>
            </a:r>
            <a:r>
              <a:rPr lang="en-HK" sz="2400" i="1" dirty="0" err="1"/>
              <a:t>lon</a:t>
            </a:r>
            <a:r>
              <a:rPr lang="en-HK" sz="2400" i="1" dirty="0"/>
              <a:t>  </a:t>
            </a:r>
            <a:r>
              <a:rPr lang="en-HK" sz="2400" dirty="0"/>
              <a:t>•</a:t>
            </a:r>
            <a:r>
              <a:rPr lang="en-HK" sz="2400" i="1" dirty="0"/>
              <a:t>  </a:t>
            </a:r>
            <a:r>
              <a:rPr lang="en-HK" sz="2400" b="1" dirty="0"/>
              <a:t>noun</a:t>
            </a:r>
            <a:endParaRPr lang="en-GB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BD0B3D-AA97-4C18-C7A2-A7E18B59ABEC}"/>
              </a:ext>
            </a:extLst>
          </p:cNvPr>
          <p:cNvSpPr txBox="1">
            <a:spLocks/>
          </p:cNvSpPr>
          <p:nvPr/>
        </p:nvSpPr>
        <p:spPr>
          <a:xfrm>
            <a:off x="481410" y="1989115"/>
            <a:ext cx="11229180" cy="92333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hroma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HK" sz="6000" b="1" dirty="0">
                <a:effectLst/>
              </a:rPr>
              <a:t>SEMICOLON</a:t>
            </a:r>
            <a:endParaRPr lang="en-GB" sz="6000" b="1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B8E672-BA43-7BD4-8D02-043ECA6B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1909" y="2077082"/>
            <a:ext cx="405041" cy="74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1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group of people playing pool&#10;&#10;Description automatically generated">
            <a:extLst>
              <a:ext uri="{FF2B5EF4-FFF2-40B4-BE49-F238E27FC236}">
                <a16:creationId xmlns:a16="http://schemas.microsoft.com/office/drawing/2014/main" id="{411BF8C5-CE4B-DE83-F047-E80937A501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538" b="1153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BB6EDC-0D28-71AC-A6FF-95216456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217" y="5341389"/>
            <a:ext cx="11293562" cy="424732"/>
          </a:xfrm>
          <a:effectLst/>
        </p:spPr>
        <p:txBody>
          <a:bodyPr>
            <a:noAutofit/>
          </a:bodyPr>
          <a:lstStyle/>
          <a:p>
            <a:r>
              <a:rPr lang="en-HK" sz="2400" dirty="0">
                <a:ln>
                  <a:noFill/>
                </a:ln>
                <a:solidFill>
                  <a:schemeClr val="accent2"/>
                </a:solidFill>
                <a:effectLst>
                  <a:outerShdw blurRad="340198" algn="ctr" rotWithShape="0">
                    <a:prstClr val="black"/>
                  </a:outerShdw>
                </a:effectLst>
              </a:rPr>
              <a:t>Stronger than a comma, but less final than a period.</a:t>
            </a:r>
            <a:endParaRPr lang="en-GB" sz="2400" dirty="0">
              <a:ln>
                <a:noFill/>
              </a:ln>
              <a:solidFill>
                <a:schemeClr val="accent2"/>
              </a:solidFill>
              <a:effectLst>
                <a:outerShdw blurRad="340198" algn="ctr" rotWithShape="0">
                  <a:prstClr val="black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517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A person sitting at a desk&#10;&#10;Description automatically generated with medium confidence">
            <a:extLst>
              <a:ext uri="{FF2B5EF4-FFF2-40B4-BE49-F238E27FC236}">
                <a16:creationId xmlns:a16="http://schemas.microsoft.com/office/drawing/2014/main" id="{DF032078-3740-574A-AD18-A8683B23AE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l="43348" t="31064" r="30687" b="42974"/>
          <a:stretch/>
        </p:blipFill>
        <p:spPr>
          <a:xfrm>
            <a:off x="1244600" y="1797838"/>
            <a:ext cx="3871913" cy="387191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37FD-B737-F100-6A4D-25027489FF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CB2CA-ADAB-8B3E-DF6F-3B49A16DB0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341DC-9946-058F-28C6-D3836F4D8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7A4107-0BF8-9478-4E35-32B213C88D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0994F5-8C6C-6D23-469B-C26A8FC4CD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479645" y="1200905"/>
            <a:ext cx="4618885" cy="5743111"/>
          </a:xfrm>
        </p:spPr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6F3D0-0D44-CB5B-D7BC-9748A4BB22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How to use semicolons</a:t>
            </a:r>
          </a:p>
        </p:txBody>
      </p:sp>
    </p:spTree>
    <p:extLst>
      <p:ext uri="{BB962C8B-B14F-4D97-AF65-F5344CB8AC3E}">
        <p14:creationId xmlns:p14="http://schemas.microsoft.com/office/powerpoint/2010/main" val="414793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D9B2B6F-1370-CE48-534F-42B130518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293" y="4128993"/>
            <a:ext cx="461796" cy="8521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3F7A86-E12F-FFF8-C22B-EE76D18F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/>
              <a:t>RULE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B9B7C-A95F-8076-74C7-AC68FCBA4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Semicolons should only connect clauses that are related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589EC1-CD7C-D737-DE0A-6DE5F3FE0825}"/>
              </a:ext>
            </a:extLst>
          </p:cNvPr>
          <p:cNvSpPr txBox="1">
            <a:spLocks noChangeAspect="1"/>
          </p:cNvSpPr>
          <p:nvPr/>
        </p:nvSpPr>
        <p:spPr>
          <a:xfrm rot="4500000">
            <a:off x="10720916" y="5431891"/>
            <a:ext cx="964243" cy="964243"/>
          </a:xfrm>
          <a:prstGeom prst="rect">
            <a:avLst/>
          </a:prstGeom>
          <a:noFill/>
        </p:spPr>
        <p:txBody>
          <a:bodyPr wrap="none" rtlCol="0">
            <a:prstTxWarp prst="textCircle">
              <a:avLst>
                <a:gd name="adj" fmla="val 11064619"/>
              </a:avLst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ffectLst>
                  <a:outerShdw dist="25400" dir="2700000" algn="tl" rotWithShape="0">
                    <a:schemeClr val="accent2"/>
                  </a:outerShdw>
                </a:effectLst>
                <a:latin typeface="Michroma" pitchFamily="2" charset="77"/>
              </a:rPr>
              <a:t>How to use semicolons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EA52FA-90D1-BA94-453C-2BA6A822C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6054" y="4071121"/>
            <a:ext cx="461796" cy="8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4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ECDD17B-506B-69AE-1CAC-8B55772664D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 amt="60000"/>
          </a:blip>
          <a:srcRect l="29983" t="30726" r="30602" b="29859"/>
          <a:stretch/>
        </p:blipFill>
        <p:spPr>
          <a:xfrm>
            <a:off x="1244600" y="1797838"/>
            <a:ext cx="3871913" cy="387191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36C1A-B379-E80F-1795-F668455A5D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8DDD1-0135-5722-D2A7-C571DB6B61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B60A3-5783-6A2A-969B-C55EB3C5C2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69C486-DD98-47E2-2165-DDD010582F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DB72E4-5A47-48D5-D2D0-BBCF7C9179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B01B7D-88F3-21D8-DF81-25C7E75E68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How to use semicolons</a:t>
            </a:r>
          </a:p>
        </p:txBody>
      </p:sp>
    </p:spTree>
    <p:extLst>
      <p:ext uri="{BB962C8B-B14F-4D97-AF65-F5344CB8AC3E}">
        <p14:creationId xmlns:p14="http://schemas.microsoft.com/office/powerpoint/2010/main" val="222040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3EF1-9C18-9C9A-3E0D-23F57C7C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0349"/>
            <a:ext cx="12192000" cy="2465162"/>
          </a:xfrm>
        </p:spPr>
        <p:txBody>
          <a:bodyPr>
            <a:normAutofit fontScale="90000"/>
          </a:bodyPr>
          <a:lstStyle/>
          <a:p>
            <a:r>
              <a:rPr lang="en-GB" sz="18500" dirty="0"/>
              <a:t>RULE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6E0D-5E3D-D5B8-CE2F-FB303F585C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HK" dirty="0">
                <a:effectLst/>
              </a:rPr>
              <a:t>Don’t add a semicolon before a conjunction</a:t>
            </a:r>
            <a:br>
              <a:rPr lang="en-HK" dirty="0">
                <a:effectLst/>
              </a:rPr>
            </a:br>
            <a:br>
              <a:rPr lang="en-HK" sz="1200" dirty="0">
                <a:effectLst/>
              </a:rPr>
            </a:br>
            <a:br>
              <a:rPr lang="en-HK" sz="1200" dirty="0">
                <a:effectLst/>
              </a:rPr>
            </a:br>
            <a:r>
              <a:rPr lang="en-HK" sz="1400" dirty="0">
                <a:effectLst/>
              </a:rPr>
              <a:t>(e.g. ”and”, “but”, “for”, “or”, “so”, “yet”)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7387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eventeen Semicolon">
      <a:dk1>
        <a:srgbClr val="000000"/>
      </a:dk1>
      <a:lt1>
        <a:srgbClr val="FFFFFF"/>
      </a:lt1>
      <a:dk2>
        <a:srgbClr val="44546A"/>
      </a:dk2>
      <a:lt2>
        <a:srgbClr val="D3D2CB"/>
      </a:lt2>
      <a:accent1>
        <a:srgbClr val="375086"/>
      </a:accent1>
      <a:accent2>
        <a:srgbClr val="ED7D31"/>
      </a:accent2>
      <a:accent3>
        <a:srgbClr val="CABBAC"/>
      </a:accent3>
      <a:accent4>
        <a:srgbClr val="552412"/>
      </a:accent4>
      <a:accent5>
        <a:srgbClr val="DCC7CC"/>
      </a:accent5>
      <a:accent6>
        <a:srgbClr val="7588A6"/>
      </a:accent6>
      <a:hlink>
        <a:srgbClr val="EC7C06"/>
      </a:hlink>
      <a:folHlink>
        <a:srgbClr val="3750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238</Words>
  <Application>Microsoft Office PowerPoint</Application>
  <PresentationFormat>Widescreen</PresentationFormat>
  <Paragraphs>59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Pattaya</vt:lpstr>
      <vt:lpstr>Michroma</vt:lpstr>
      <vt:lpstr>Arial</vt:lpstr>
      <vt:lpstr>Office Theme</vt:lpstr>
      <vt:lpstr>Thank you for downloading!</vt:lpstr>
      <vt:lpstr>SEVENTEEN</vt:lpstr>
      <vt:lpstr>SEVENTEEN</vt:lpstr>
      <vt:lpstr>Definition</vt:lpstr>
      <vt:lpstr>Stronger than a comma, but less final than a period.</vt:lpstr>
      <vt:lpstr>PowerPoint Presentation</vt:lpstr>
      <vt:lpstr>RULE 1</vt:lpstr>
      <vt:lpstr>PowerPoint Presentation</vt:lpstr>
      <vt:lpstr>RULE 2</vt:lpstr>
      <vt:lpstr>Minggyu habitually cleans and organises  they call him the  “dorm cleaning fairy”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Barney Yau</cp:lastModifiedBy>
  <cp:revision>23</cp:revision>
  <dcterms:created xsi:type="dcterms:W3CDTF">2022-11-14T18:45:04Z</dcterms:created>
  <dcterms:modified xsi:type="dcterms:W3CDTF">2023-07-24T06:36:16Z</dcterms:modified>
</cp:coreProperties>
</file>