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69" r:id="rId2"/>
    <p:sldId id="258" r:id="rId3"/>
    <p:sldId id="257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59" r:id="rId13"/>
    <p:sldId id="268" r:id="rId14"/>
    <p:sldId id="256" r:id="rId15"/>
  </p:sldIdLst>
  <p:sldSz cx="12192000" cy="6858000"/>
  <p:notesSz cx="6858000" cy="9144000"/>
  <p:embeddedFontLst>
    <p:embeddedFont>
      <p:font typeface="Bodoni 72" pitchFamily="2" charset="0"/>
      <p:regular r:id="rId16"/>
      <p:bold r:id="rId17"/>
      <p:italic r:id="rId18"/>
    </p:embeddedFont>
    <p:embeddedFont>
      <p:font typeface="Bodoni 72 Book" pitchFamily="2" charset="0"/>
      <p:regular r:id="rId19"/>
      <p:italic r:id="rId20"/>
    </p:embeddedFont>
    <p:embeddedFont>
      <p:font typeface="Bodoni 72 Book" pitchFamily="2" charset="0"/>
      <p:regular r:id="rId19"/>
      <p:italic r:id="rId20"/>
    </p:embeddedFont>
    <p:embeddedFont>
      <p:font typeface="Garamond" panose="02020404030301010803" pitchFamily="18" charset="0"/>
      <p:regular r:id="rId21"/>
      <p:bold r:id="rId22"/>
      <p:italic r:id="rId23"/>
      <p:boldItalic r:id="rId24"/>
    </p:embeddedFont>
    <p:embeddedFont>
      <p:font typeface="Pinyon Script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37"/>
    <p:restoredTop sz="96966"/>
  </p:normalViewPr>
  <p:slideViewPr>
    <p:cSldViewPr snapToGrid="0">
      <p:cViewPr>
        <p:scale>
          <a:sx n="110" d="100"/>
          <a:sy n="110" d="100"/>
        </p:scale>
        <p:origin x="72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85-5C4B-AC97-779AE9E4718C}"/>
              </c:ext>
            </c:extLst>
          </c:dPt>
          <c:dPt>
            <c:idx val="1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85-5C4B-AC97-779AE9E4718C}"/>
              </c:ext>
            </c:extLst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85-5C4B-AC97-779AE9E4718C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accent4">
                          <a:lumMod val="50000"/>
                        </a:schemeClr>
                      </a:solidFill>
                      <a:latin typeface="Bodoni 72 Boo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B985-5C4B-AC97-779AE9E471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bg1"/>
                    </a:solidFill>
                    <a:latin typeface="Bodoni 72 Book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Mutual friends</c:v>
                </c:pt>
                <c:pt idx="1">
                  <c:v>Bumble</c:v>
                </c:pt>
                <c:pt idx="2">
                  <c:v>Class project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85-5C4B-AC97-779AE9E471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7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CC8-85C9-1C82-F2D9-534592D506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5940" y="3371484"/>
            <a:ext cx="3660119" cy="923330"/>
          </a:xfrm>
        </p:spPr>
        <p:txBody>
          <a:bodyPr wrap="square" anchor="ctr">
            <a:spAutoFit/>
          </a:bodyPr>
          <a:lstStyle>
            <a:lvl1pPr algn="ctr">
              <a:defRPr sz="6000" b="0">
                <a:solidFill>
                  <a:schemeClr val="accent2"/>
                </a:solidFill>
                <a:effectLst>
                  <a:outerShdw dist="60474" algn="l" rotWithShape="0">
                    <a:schemeClr val="tx1"/>
                  </a:outerShdw>
                </a:effectLst>
                <a:latin typeface="Bodoni 72 Book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E138-B8E1-FEBD-973C-5D1010AB9F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3342" y="4592938"/>
            <a:ext cx="1385316" cy="480131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BODONI 72 BOOK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2022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0B4C297-A5B2-051B-6CF9-384C4CA0AE3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265939" y="2410338"/>
            <a:ext cx="3660120" cy="490904"/>
          </a:xfr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0" kern="1200" dirty="0">
                <a:solidFill>
                  <a:schemeClr val="accent2"/>
                </a:solidFill>
                <a:effectLst>
                  <a:outerShdw dist="60474" algn="l" rotWithShape="0">
                    <a:schemeClr val="tx1"/>
                  </a:outerShdw>
                </a:effectLst>
                <a:latin typeface="Pinyon Script" pitchFamily="2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5234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2C643C38-AF83-1797-53B0-E5DFFC193F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72" y="280567"/>
            <a:ext cx="11611855" cy="62968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BDA206-98F5-975F-F444-A1363B645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918005"/>
            <a:ext cx="10287000" cy="905377"/>
          </a:xfrm>
        </p:spPr>
        <p:txBody>
          <a:bodyPr anchor="t">
            <a:noAutofit/>
          </a:bodyPr>
          <a:lstStyle>
            <a:lvl1pPr>
              <a:defRPr sz="6600" b="1" i="0">
                <a:solidFill>
                  <a:schemeClr val="accent4"/>
                </a:solidFill>
                <a:latin typeface="Bodoni 72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BB37-DBFF-E6F1-ADFB-A8FB003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100315"/>
            <a:ext cx="10287000" cy="3839680"/>
          </a:xfrm>
        </p:spPr>
        <p:txBody>
          <a:bodyPr/>
          <a:lstStyle>
            <a:lvl1pPr marL="2286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1pPr>
            <a:lvl2pPr marL="6858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2pPr>
            <a:lvl3pPr marL="11430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3pPr>
            <a:lvl4pPr marL="16002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4pPr>
            <a:lvl5pPr marL="20574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7FCBB93-21FC-5153-75B3-7AED65EF1E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>
            <a:off x="11719638" y="240119"/>
            <a:ext cx="239069" cy="26019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FB64A59-EB09-E259-9FF8-7DBDCA32A4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 flipH="1">
            <a:off x="233291" y="244373"/>
            <a:ext cx="239069" cy="260195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051CD0B-BA9E-5E11-5899-4BF2AFB6E1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 flipV="1">
            <a:off x="11719637" y="6349177"/>
            <a:ext cx="239069" cy="26019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CF3A224-8021-FD8F-CDE9-904104DE8D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00000" flipH="1" flipV="1">
            <a:off x="233290" y="6353431"/>
            <a:ext cx="239069" cy="2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206-98F5-975F-F444-A1363B645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918005"/>
            <a:ext cx="10287000" cy="905377"/>
          </a:xfrm>
        </p:spPr>
        <p:txBody>
          <a:bodyPr anchor="t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Bodoni 72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BB37-DBFF-E6F1-ADFB-A8FB003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100315"/>
            <a:ext cx="10287000" cy="3839680"/>
          </a:xfrm>
        </p:spPr>
        <p:txBody>
          <a:bodyPr/>
          <a:lstStyle>
            <a:lvl1pPr marL="2286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1pPr>
            <a:lvl2pPr marL="6858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2pPr>
            <a:lvl3pPr marL="11430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3pPr>
            <a:lvl4pPr marL="16002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4pPr>
            <a:lvl5pPr marL="20574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D10A09-5E73-3E95-3B22-9B9FA5D20230}"/>
              </a:ext>
            </a:extLst>
          </p:cNvPr>
          <p:cNvGrpSpPr/>
          <p:nvPr userDrawn="1"/>
        </p:nvGrpSpPr>
        <p:grpSpPr>
          <a:xfrm>
            <a:off x="0" y="6285940"/>
            <a:ext cx="12192000" cy="371833"/>
            <a:chOff x="0" y="847297"/>
            <a:chExt cx="11018495" cy="336043"/>
          </a:xfrm>
        </p:grpSpPr>
        <p:pic>
          <p:nvPicPr>
            <p:cNvPr id="5" name="Picture 4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FCE1331C-D885-8FE6-B771-F955E63B9C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0" y="847297"/>
              <a:ext cx="3675529" cy="336043"/>
            </a:xfrm>
            <a:prstGeom prst="rect">
              <a:avLst/>
            </a:prstGeom>
          </p:spPr>
        </p:pic>
        <p:pic>
          <p:nvPicPr>
            <p:cNvPr id="6" name="Picture 5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3E3B98CB-1B26-A99C-D850-2F2853F0252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3671483" y="847297"/>
              <a:ext cx="3675529" cy="336043"/>
            </a:xfrm>
            <a:prstGeom prst="rect">
              <a:avLst/>
            </a:prstGeom>
          </p:spPr>
        </p:pic>
        <p:pic>
          <p:nvPicPr>
            <p:cNvPr id="7" name="Picture 6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4C06E9FD-93BD-2E39-C093-30297BD5761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7342966" y="847297"/>
              <a:ext cx="3675529" cy="33604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585DA2-0944-8107-5D00-274F61F50D0F}"/>
              </a:ext>
            </a:extLst>
          </p:cNvPr>
          <p:cNvGrpSpPr/>
          <p:nvPr userDrawn="1"/>
        </p:nvGrpSpPr>
        <p:grpSpPr>
          <a:xfrm flipV="1">
            <a:off x="0" y="200227"/>
            <a:ext cx="12192000" cy="371833"/>
            <a:chOff x="0" y="847297"/>
            <a:chExt cx="11018495" cy="336043"/>
          </a:xfrm>
        </p:grpSpPr>
        <p:pic>
          <p:nvPicPr>
            <p:cNvPr id="10" name="Picture 9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D730F37C-E016-8E54-A577-01423BF702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0" y="847297"/>
              <a:ext cx="3675529" cy="336043"/>
            </a:xfrm>
            <a:prstGeom prst="rect">
              <a:avLst/>
            </a:prstGeom>
          </p:spPr>
        </p:pic>
        <p:pic>
          <p:nvPicPr>
            <p:cNvPr id="11" name="Picture 10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D6262D14-3591-7FBC-8118-FBB6AF759B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3671483" y="847297"/>
              <a:ext cx="3675529" cy="336043"/>
            </a:xfrm>
            <a:prstGeom prst="rect">
              <a:avLst/>
            </a:prstGeom>
          </p:spPr>
        </p:pic>
        <p:pic>
          <p:nvPicPr>
            <p:cNvPr id="12" name="Picture 11" descr="A silhouette of a city&#10;&#10;Description automatically generated with low confidence">
              <a:extLst>
                <a:ext uri="{FF2B5EF4-FFF2-40B4-BE49-F238E27FC236}">
                  <a16:creationId xmlns:a16="http://schemas.microsoft.com/office/drawing/2014/main" id="{C13A4FAE-E6E7-D617-D89F-8D0AE23EA14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83414"/>
            <a:stretch/>
          </p:blipFill>
          <p:spPr>
            <a:xfrm>
              <a:off x="7342966" y="847297"/>
              <a:ext cx="3675529" cy="336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20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206-98F5-975F-F444-A1363B645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956" y="918005"/>
            <a:ext cx="10836089" cy="905377"/>
          </a:xfrm>
        </p:spPr>
        <p:txBody>
          <a:bodyPr anchor="t">
            <a:noAutofit/>
          </a:bodyPr>
          <a:lstStyle>
            <a:lvl1pPr>
              <a:defRPr sz="6600" b="1" i="0">
                <a:solidFill>
                  <a:schemeClr val="bg1"/>
                </a:solidFill>
                <a:latin typeface="Bodoni 72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BB37-DBFF-E6F1-ADFB-A8FB003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5" y="2100315"/>
            <a:ext cx="10836089" cy="3839680"/>
          </a:xfrm>
        </p:spPr>
        <p:txBody>
          <a:bodyPr/>
          <a:lstStyle>
            <a:lvl1pPr marL="2286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1pPr>
            <a:lvl2pPr marL="6858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2pPr>
            <a:lvl3pPr marL="11430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3pPr>
            <a:lvl4pPr marL="16002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4pPr>
            <a:lvl5pPr marL="2057400" indent="-300600">
              <a:buFont typeface="Wingdings" pitchFamily="2" charset="2"/>
              <a:buChar char="§"/>
              <a:defRPr>
                <a:solidFill>
                  <a:schemeClr val="bg1"/>
                </a:solidFill>
                <a:latin typeface="Bodoni 72 Book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04F94A-281F-5EED-EAAF-53E98C5A35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210" y="182014"/>
            <a:ext cx="197577" cy="21503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6F54D3-6526-C770-3917-854C8293BD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210" y="6460949"/>
            <a:ext cx="197577" cy="2150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2E18AB-2A28-4CB2-6A46-AEEA6FA02603}"/>
              </a:ext>
            </a:extLst>
          </p:cNvPr>
          <p:cNvCxnSpPr>
            <a:cxnSpLocks/>
          </p:cNvCxnSpPr>
          <p:nvPr userDrawn="1"/>
        </p:nvCxnSpPr>
        <p:spPr>
          <a:xfrm>
            <a:off x="266699" y="531521"/>
            <a:ext cx="116586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02161-D6A6-26C1-C896-C65D778EA106}"/>
              </a:ext>
            </a:extLst>
          </p:cNvPr>
          <p:cNvCxnSpPr>
            <a:cxnSpLocks/>
          </p:cNvCxnSpPr>
          <p:nvPr userDrawn="1"/>
        </p:nvCxnSpPr>
        <p:spPr>
          <a:xfrm>
            <a:off x="266699" y="6322719"/>
            <a:ext cx="1165860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8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206-98F5-975F-F444-A1363B645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956" y="918005"/>
            <a:ext cx="10836089" cy="905377"/>
          </a:xfrm>
        </p:spPr>
        <p:txBody>
          <a:bodyPr anchor="t">
            <a:noAutofit/>
          </a:bodyPr>
          <a:lstStyle>
            <a:lvl1pPr>
              <a:defRPr sz="6600" b="1" i="0">
                <a:solidFill>
                  <a:schemeClr val="accent4"/>
                </a:solidFill>
                <a:latin typeface="Bodoni 72" pitchFamily="2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BB37-DBFF-E6F1-ADFB-A8FB0031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55" y="2100315"/>
            <a:ext cx="10836089" cy="3839680"/>
          </a:xfrm>
        </p:spPr>
        <p:txBody>
          <a:bodyPr/>
          <a:lstStyle>
            <a:lvl1pPr marL="228600" indent="-300600">
              <a:buFont typeface="Wingdings" pitchFamily="2" charset="2"/>
              <a:buChar char="§"/>
              <a:defRPr>
                <a:solidFill>
                  <a:schemeClr val="accent4"/>
                </a:solidFill>
                <a:latin typeface="Bodoni 72 Book" pitchFamily="2" charset="0"/>
              </a:defRPr>
            </a:lvl1pPr>
            <a:lvl2pPr marL="685800" indent="-300600">
              <a:buFont typeface="Wingdings" pitchFamily="2" charset="2"/>
              <a:buChar char="§"/>
              <a:defRPr>
                <a:solidFill>
                  <a:schemeClr val="accent4"/>
                </a:solidFill>
                <a:latin typeface="Bodoni 72 Book" pitchFamily="2" charset="0"/>
              </a:defRPr>
            </a:lvl2pPr>
            <a:lvl3pPr marL="1143000" indent="-300600">
              <a:buFont typeface="Wingdings" pitchFamily="2" charset="2"/>
              <a:buChar char="§"/>
              <a:defRPr>
                <a:solidFill>
                  <a:schemeClr val="accent4"/>
                </a:solidFill>
                <a:latin typeface="Bodoni 72 Book" pitchFamily="2" charset="0"/>
              </a:defRPr>
            </a:lvl3pPr>
            <a:lvl4pPr marL="1600200" indent="-300600">
              <a:buFont typeface="Wingdings" pitchFamily="2" charset="2"/>
              <a:buChar char="§"/>
              <a:defRPr>
                <a:solidFill>
                  <a:schemeClr val="accent4"/>
                </a:solidFill>
                <a:latin typeface="Bodoni 72 Book" pitchFamily="2" charset="0"/>
              </a:defRPr>
            </a:lvl4pPr>
            <a:lvl5pPr marL="2057400" indent="-300600">
              <a:buFont typeface="Wingdings" pitchFamily="2" charset="2"/>
              <a:buChar char="§"/>
              <a:defRPr>
                <a:solidFill>
                  <a:schemeClr val="accent4"/>
                </a:solidFill>
                <a:latin typeface="Bodoni 72 Book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404F94A-281F-5EED-EAAF-53E98C5A35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210" y="182014"/>
            <a:ext cx="197577" cy="21503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A6F54D3-6526-C770-3917-854C8293BD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7210" y="6460949"/>
            <a:ext cx="197577" cy="2150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2E18AB-2A28-4CB2-6A46-AEEA6FA02603}"/>
              </a:ext>
            </a:extLst>
          </p:cNvPr>
          <p:cNvCxnSpPr>
            <a:cxnSpLocks/>
          </p:cNvCxnSpPr>
          <p:nvPr userDrawn="1"/>
        </p:nvCxnSpPr>
        <p:spPr>
          <a:xfrm>
            <a:off x="266699" y="531521"/>
            <a:ext cx="1165860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402161-D6A6-26C1-C896-C65D778EA106}"/>
              </a:ext>
            </a:extLst>
          </p:cNvPr>
          <p:cNvCxnSpPr>
            <a:cxnSpLocks/>
          </p:cNvCxnSpPr>
          <p:nvPr userDrawn="1"/>
        </p:nvCxnSpPr>
        <p:spPr>
          <a:xfrm>
            <a:off x="266699" y="6322719"/>
            <a:ext cx="11658602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9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C7BB-FBDB-BC62-F0A6-2FC1E319D5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930" y="378191"/>
            <a:ext cx="4253752" cy="1923155"/>
          </a:xfrm>
        </p:spPr>
        <p:txBody>
          <a:bodyPr wrap="square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i="0" kern="1200" dirty="0">
                <a:solidFill>
                  <a:schemeClr val="accent4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6FDB8A-82B7-446F-65C1-8C520B8081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FA013-9D8D-59D3-664C-D370FCB47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31" y="2411506"/>
            <a:ext cx="4253752" cy="3528489"/>
          </a:xfrm>
        </p:spPr>
        <p:txBody>
          <a:bodyPr/>
          <a:lstStyle>
            <a:lvl1pPr marL="2286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1pPr>
            <a:lvl2pPr marL="6858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2pPr>
            <a:lvl3pPr marL="11430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3pPr>
            <a:lvl4pPr marL="16002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4pPr>
            <a:lvl5pPr marL="2057400" indent="-300600">
              <a:buFont typeface="Wingdings" pitchFamily="2" charset="2"/>
              <a:buChar char="§"/>
              <a:defRPr>
                <a:latin typeface="Bodoni 72 Book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835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6081A-E0F6-F4C7-673E-0B2F5ADA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E65C-FD21-4E6E-0072-E21B2A21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3103-F0CD-A858-3DC2-390E37521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A313-85C8-CE4E-B2AB-47C3810FD1B0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D3B7-6DB9-E206-3078-D3B0B98FC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E8E4-E9B3-4241-8056-71E7BB401E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inyon+Script?query=pinyon" TargetMode="External"/><Relationship Id="rId2" Type="http://schemas.openxmlformats.org/officeDocument/2006/relationships/hyperlink" Target="https://fonts.google.com/specimen/Bodoni+Moda?query=bodoni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6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45.pn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4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2" Type="http://schemas.openxmlformats.org/officeDocument/2006/relationships/image" Target="../media/image10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5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5.svg"/><Relationship Id="rId5" Type="http://schemas.openxmlformats.org/officeDocument/2006/relationships/image" Target="../media/image16.svg"/><Relationship Id="rId15" Type="http://schemas.openxmlformats.org/officeDocument/2006/relationships/image" Target="../media/image13.sv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5.svg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0F0C-6E1D-4388-E060-0E600214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21" y="1022177"/>
            <a:ext cx="10923757" cy="905377"/>
          </a:xfrm>
        </p:spPr>
        <p:txBody>
          <a:bodyPr/>
          <a:lstStyle/>
          <a:p>
            <a:r>
              <a:rPr lang="en-GB" sz="5400" dirty="0"/>
              <a:t>THANK YOU FOR DOWNLOADING!!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21F5-F264-6E00-0D6F-654CD161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22" y="2100315"/>
            <a:ext cx="10923757" cy="38396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case the embedded fonts don’t work, here are the download links: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3600" b="1" dirty="0"/>
              <a:t>Bodoni </a:t>
            </a:r>
            <a:r>
              <a:rPr lang="en-GB" sz="3600" b="1" dirty="0" err="1"/>
              <a:t>Moda</a:t>
            </a:r>
            <a:endParaRPr lang="en-GB" sz="3600" b="1" dirty="0"/>
          </a:p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https://fonts.google.com/specimen/Bodoni+Moda?query=bodoni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sz="3600" b="1" dirty="0"/>
              <a:t>Pinyon Script</a:t>
            </a:r>
          </a:p>
          <a:p>
            <a:r>
              <a:rPr lang="en-GB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https://fonts.google.com/specimen/Pinyon+Script?query=pinyon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45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751537-C791-589A-D80F-EB8B800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30" y="1180641"/>
            <a:ext cx="5524087" cy="1354852"/>
          </a:xfrm>
        </p:spPr>
        <p:txBody>
          <a:bodyPr anchor="b"/>
          <a:lstStyle/>
          <a:p>
            <a:pPr algn="r"/>
            <a:r>
              <a:rPr lang="en-GB" sz="8000" dirty="0"/>
              <a:t>NEGATIVES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85E227-CE1C-C633-4473-C53CF07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330" y="734077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 algn="r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1CB157-A9AA-A1A9-0DD3-3D31DFFC8209}"/>
              </a:ext>
            </a:extLst>
          </p:cNvPr>
          <p:cNvGrpSpPr>
            <a:grpSpLocks noChangeAspect="1"/>
          </p:cNvGrpSpPr>
          <p:nvPr/>
        </p:nvGrpSpPr>
        <p:grpSpPr>
          <a:xfrm rot="798994">
            <a:off x="-95966" y="1754199"/>
            <a:ext cx="6005759" cy="8280000"/>
            <a:chOff x="668192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C373782-B2A1-1B0F-30A5-22E86040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39D32-C39A-4895-FA63-CBE305D44338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53C15F-A477-F223-37BE-A6467C8DCA5C}"/>
                </a:ext>
              </a:extLst>
            </p:cNvPr>
            <p:cNvSpPr txBox="1"/>
            <p:nvPr/>
          </p:nvSpPr>
          <p:spPr>
            <a:xfrm rot="10800000">
              <a:off x="1045672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4B4613-3027-FE1D-5E87-71D30FF7C26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EA04A77-576C-7830-B945-F2E4915F3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0E89A-CEC0-CBE6-6CB6-59CC05A27434}"/>
              </a:ext>
            </a:extLst>
          </p:cNvPr>
          <p:cNvGrpSpPr>
            <a:grpSpLocks noChangeAspect="1"/>
          </p:cNvGrpSpPr>
          <p:nvPr/>
        </p:nvGrpSpPr>
        <p:grpSpPr>
          <a:xfrm rot="1634382">
            <a:off x="975414" y="1781894"/>
            <a:ext cx="6005759" cy="8280000"/>
            <a:chOff x="209493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E413D42-8657-DC99-FD9C-493F50B9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94939" y="329851"/>
              <a:ext cx="4495832" cy="61982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FA8CF-C803-F2FE-E294-E96BE62EA3C9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5B3BA1-CB57-4D44-D8B1-CC962A201609}"/>
                </a:ext>
              </a:extLst>
            </p:cNvPr>
            <p:cNvSpPr txBox="1"/>
            <p:nvPr/>
          </p:nvSpPr>
          <p:spPr>
            <a:xfrm rot="10800000">
              <a:off x="586973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272E7AF-9716-A0ED-4856-AA7377131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62ABECF-5A23-8EA7-4656-6CEB5B080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FC8900-D837-4EC7-15E9-909DE69BE22F}"/>
              </a:ext>
            </a:extLst>
          </p:cNvPr>
          <p:cNvGrpSpPr>
            <a:grpSpLocks noChangeAspect="1"/>
          </p:cNvGrpSpPr>
          <p:nvPr/>
        </p:nvGrpSpPr>
        <p:grpSpPr>
          <a:xfrm rot="6461556">
            <a:off x="739924" y="6742118"/>
            <a:ext cx="6005759" cy="8280000"/>
            <a:chOff x="371071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D71A52E-4479-76BB-D2D1-9B7CA8D5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1071" y="329851"/>
              <a:ext cx="4495832" cy="619829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1C9788A-349D-9821-CF16-EE89BCD8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DD622-4C1C-9906-3415-6E5A4FC0B6F8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703244F-4E15-77F4-5190-C83DB84B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058C2F-5EE0-0919-856E-524B1C7EAC16}"/>
                </a:ext>
              </a:extLst>
            </p:cNvPr>
            <p:cNvSpPr txBox="1"/>
            <p:nvPr/>
          </p:nvSpPr>
          <p:spPr>
            <a:xfrm rot="10800000">
              <a:off x="4145867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2B1B139-83FB-E2E9-5B10-09DA2A26673D}"/>
              </a:ext>
            </a:extLst>
          </p:cNvPr>
          <p:cNvSpPr txBox="1">
            <a:spLocks/>
          </p:cNvSpPr>
          <p:nvPr/>
        </p:nvSpPr>
        <p:spPr>
          <a:xfrm rot="1620000">
            <a:off x="2289200" y="3192801"/>
            <a:ext cx="4503058" cy="308610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accent4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solidFill>
                  <a:schemeClr val="bg1"/>
                </a:solidFill>
              </a:rPr>
              <a:t>ONE ARIES WAS A HORRIBLE EXPEREINCE</a:t>
            </a:r>
          </a:p>
        </p:txBody>
      </p:sp>
    </p:spTree>
    <p:extLst>
      <p:ext uri="{BB962C8B-B14F-4D97-AF65-F5344CB8AC3E}">
        <p14:creationId xmlns:p14="http://schemas.microsoft.com/office/powerpoint/2010/main" val="1547670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751537-C791-589A-D80F-EB8B800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30" y="1180641"/>
            <a:ext cx="5524087" cy="1354852"/>
          </a:xfrm>
        </p:spPr>
        <p:txBody>
          <a:bodyPr anchor="b"/>
          <a:lstStyle/>
          <a:p>
            <a:pPr algn="r"/>
            <a:r>
              <a:rPr lang="en-GB" sz="8000" dirty="0"/>
              <a:t>NEGATIVES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85E227-CE1C-C633-4473-C53CF07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330" y="734077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 algn="r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1CB157-A9AA-A1A9-0DD3-3D31DFFC8209}"/>
              </a:ext>
            </a:extLst>
          </p:cNvPr>
          <p:cNvGrpSpPr>
            <a:grpSpLocks noChangeAspect="1"/>
          </p:cNvGrpSpPr>
          <p:nvPr/>
        </p:nvGrpSpPr>
        <p:grpSpPr>
          <a:xfrm rot="1081218">
            <a:off x="213750" y="1665708"/>
            <a:ext cx="6005759" cy="8280000"/>
            <a:chOff x="668192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C373782-B2A1-1B0F-30A5-22E86040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39D32-C39A-4895-FA63-CBE305D44338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53C15F-A477-F223-37BE-A6467C8DCA5C}"/>
                </a:ext>
              </a:extLst>
            </p:cNvPr>
            <p:cNvSpPr txBox="1"/>
            <p:nvPr/>
          </p:nvSpPr>
          <p:spPr>
            <a:xfrm rot="10800000">
              <a:off x="1045672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4B4613-3027-FE1D-5E87-71D30FF7C26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EA04A77-576C-7830-B945-F2E4915F3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0E89A-CEC0-CBE6-6CB6-59CC05A27434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578256" y="5995773"/>
            <a:ext cx="6005759" cy="8280000"/>
            <a:chOff x="209493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E413D42-8657-DC99-FD9C-493F50B9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94939" y="329851"/>
              <a:ext cx="4495832" cy="61982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FA8CF-C803-F2FE-E294-E96BE62EA3C9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5B3BA1-CB57-4D44-D8B1-CC962A201609}"/>
                </a:ext>
              </a:extLst>
            </p:cNvPr>
            <p:cNvSpPr txBox="1"/>
            <p:nvPr/>
          </p:nvSpPr>
          <p:spPr>
            <a:xfrm rot="10800000">
              <a:off x="586973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272E7AF-9716-A0ED-4856-AA7377131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62ABECF-5A23-8EA7-4656-6CEB5B080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2B1B139-83FB-E2E9-5B10-09DA2A26673D}"/>
              </a:ext>
            </a:extLst>
          </p:cNvPr>
          <p:cNvSpPr txBox="1">
            <a:spLocks/>
          </p:cNvSpPr>
          <p:nvPr/>
        </p:nvSpPr>
        <p:spPr>
          <a:xfrm rot="1080000">
            <a:off x="1497749" y="2829351"/>
            <a:ext cx="4503058" cy="258776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accent4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>
                <a:solidFill>
                  <a:schemeClr val="bg1"/>
                </a:solidFill>
              </a:rPr>
              <a:t>LIBRA’S FRIEND WAS CUTER</a:t>
            </a:r>
          </a:p>
        </p:txBody>
      </p:sp>
    </p:spTree>
    <p:extLst>
      <p:ext uri="{BB962C8B-B14F-4D97-AF65-F5344CB8AC3E}">
        <p14:creationId xmlns:p14="http://schemas.microsoft.com/office/powerpoint/2010/main" val="57924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05AE8A4-89D9-3D4B-3E16-731A3E73A77A}"/>
              </a:ext>
            </a:extLst>
          </p:cNvPr>
          <p:cNvGrpSpPr/>
          <p:nvPr/>
        </p:nvGrpSpPr>
        <p:grpSpPr>
          <a:xfrm>
            <a:off x="-2492051" y="329851"/>
            <a:ext cx="4495837" cy="6198298"/>
            <a:chOff x="371069" y="329851"/>
            <a:chExt cx="4495837" cy="619829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60142B1-9267-C454-FFFE-5985DA4B5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9695A7A-6122-D00E-0645-426311992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9CF7C7-E834-0962-82B4-C284B930480B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9E3ABD3-D10E-F376-AE00-F8C1366B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5568F8-A1AA-D80A-1BF9-71BBE7765A07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2DE10D-1B08-8F1D-7BF4-205B1926CB65}"/>
              </a:ext>
            </a:extLst>
          </p:cNvPr>
          <p:cNvGrpSpPr/>
          <p:nvPr/>
        </p:nvGrpSpPr>
        <p:grpSpPr>
          <a:xfrm>
            <a:off x="2094937" y="329851"/>
            <a:ext cx="4495837" cy="6198298"/>
            <a:chOff x="2094937" y="329851"/>
            <a:chExt cx="4495837" cy="6198298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D22B3D5-D7D1-6CC7-0BD6-BFFB7AB58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11494-6B52-6BD6-2634-DA49B3AFD000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233C4E-6F10-C1EE-6B69-3FFA465964AF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EFC6A9D-2A28-E700-C2A5-C67ECCF32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F9BD8E6-01F7-F544-6C15-3113CDD2A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4846AF-C8F8-B8B2-5C24-B75E86EAF779}"/>
              </a:ext>
            </a:extLst>
          </p:cNvPr>
          <p:cNvGrpSpPr/>
          <p:nvPr/>
        </p:nvGrpSpPr>
        <p:grpSpPr>
          <a:xfrm>
            <a:off x="6681927" y="329851"/>
            <a:ext cx="4495837" cy="6198298"/>
            <a:chOff x="6681927" y="329851"/>
            <a:chExt cx="4495837" cy="6198298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4934742-0141-1F35-B12A-B97500D96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14295A-F73C-6660-3922-677123663F61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C14CE6-179C-5729-6635-1A6B7874CBAC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4C701A4-1796-31D8-382E-76A034D1E7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0DF9D48-F6FD-E3D3-7E73-65E8FEEC72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397331-67B9-E011-B079-BFCBC7204A13}"/>
              </a:ext>
            </a:extLst>
          </p:cNvPr>
          <p:cNvGrpSpPr/>
          <p:nvPr/>
        </p:nvGrpSpPr>
        <p:grpSpPr>
          <a:xfrm>
            <a:off x="11268917" y="329851"/>
            <a:ext cx="4495837" cy="6198298"/>
            <a:chOff x="11268917" y="329851"/>
            <a:chExt cx="4495837" cy="6198298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C8FE584E-91A9-FA7E-2B09-CB87C4CBF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68917" y="329851"/>
              <a:ext cx="4495837" cy="619829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D63E5-8D95-191C-1CE1-7DB588542C8E}"/>
                </a:ext>
              </a:extLst>
            </p:cNvPr>
            <p:cNvSpPr txBox="1"/>
            <p:nvPr/>
          </p:nvSpPr>
          <p:spPr>
            <a:xfrm>
              <a:off x="1148263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93752A5-A1E5-A650-A76D-A64FF1005A6C}"/>
                </a:ext>
              </a:extLst>
            </p:cNvPr>
            <p:cNvSpPr txBox="1"/>
            <p:nvPr/>
          </p:nvSpPr>
          <p:spPr>
            <a:xfrm rot="10800000">
              <a:off x="1504371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5B42064A-B330-C3A9-45FC-D2A0F2F4BD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981" y="1141019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6E8DA228-2BBF-5F6E-C62D-C94D55D3857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5121060" y="5431415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691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4A54C8-6E31-6C2D-7D92-BD408BD99A0D}"/>
              </a:ext>
            </a:extLst>
          </p:cNvPr>
          <p:cNvGrpSpPr/>
          <p:nvPr/>
        </p:nvGrpSpPr>
        <p:grpSpPr>
          <a:xfrm>
            <a:off x="-2492051" y="329851"/>
            <a:ext cx="4495832" cy="6198298"/>
            <a:chOff x="371071" y="329851"/>
            <a:chExt cx="4495832" cy="619829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DD8CACCB-B833-E30D-5187-07C8E63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1071" y="329851"/>
              <a:ext cx="4495832" cy="619829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E974885-31FF-BF80-1C9F-7C6C47A4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E6838-05E1-F785-3322-A22972ACE6E8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613767E-70A4-3784-B80A-F6B325BD2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0532DC-9BA8-9131-2A57-85EF379B7BA1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7F760F-00CE-C6CE-6F37-19C9C977F47C}"/>
              </a:ext>
            </a:extLst>
          </p:cNvPr>
          <p:cNvGrpSpPr/>
          <p:nvPr/>
        </p:nvGrpSpPr>
        <p:grpSpPr>
          <a:xfrm>
            <a:off x="2094939" y="329851"/>
            <a:ext cx="4495832" cy="6198298"/>
            <a:chOff x="2094939" y="329851"/>
            <a:chExt cx="4495832" cy="6198298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0328213-CCEA-9F1B-6A54-4F6D6626F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94939" y="329851"/>
              <a:ext cx="4495832" cy="61982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EA1A58-B22B-6E84-6C48-D54BD816921D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ABAAA3-DFDE-0323-B5A9-F5E1D5C6C157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7BBC425-6101-D86A-01C2-524460801E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F88E769-6CDF-1785-5B96-636EC24E1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F29A90-23CF-B480-284C-F78DD2672897}"/>
              </a:ext>
            </a:extLst>
          </p:cNvPr>
          <p:cNvGrpSpPr/>
          <p:nvPr/>
        </p:nvGrpSpPr>
        <p:grpSpPr>
          <a:xfrm>
            <a:off x="6681929" y="329851"/>
            <a:ext cx="4495832" cy="6198298"/>
            <a:chOff x="6681929" y="329851"/>
            <a:chExt cx="4495832" cy="6198298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C5C38E2-127E-B271-3795-4CC10A28E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926C0-57BB-4E5F-B8DB-12E40D5CE2DC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D69D1F-D6E0-B5E7-DF10-B546CC0FBBA3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38CF18-5032-E639-B590-2ED1F2598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4F847F3-1ED6-B8AF-7E91-A008646FF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310B73-49CD-A09C-D001-7CDC0BEE7108}"/>
              </a:ext>
            </a:extLst>
          </p:cNvPr>
          <p:cNvGrpSpPr/>
          <p:nvPr/>
        </p:nvGrpSpPr>
        <p:grpSpPr>
          <a:xfrm>
            <a:off x="11268919" y="329851"/>
            <a:ext cx="4495832" cy="6198298"/>
            <a:chOff x="11268919" y="329851"/>
            <a:chExt cx="4495832" cy="619829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EAED5CB-AF61-BDE8-10EF-71A5E5327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1268919" y="329851"/>
              <a:ext cx="4495832" cy="61982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EAF424-E091-688A-40DC-49826F437F69}"/>
                </a:ext>
              </a:extLst>
            </p:cNvPr>
            <p:cNvSpPr txBox="1"/>
            <p:nvPr/>
          </p:nvSpPr>
          <p:spPr>
            <a:xfrm>
              <a:off x="1148263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712154-18A5-E4D0-7813-D54780C511E0}"/>
                </a:ext>
              </a:extLst>
            </p:cNvPr>
            <p:cNvSpPr txBox="1"/>
            <p:nvPr/>
          </p:nvSpPr>
          <p:spPr>
            <a:xfrm rot="10800000">
              <a:off x="1504371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482AF84-A903-A665-C85F-A07B1A78C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981" y="1141019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09345E9-8EDE-A728-75A9-5E0D959379C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5121060" y="5431415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625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CC6A0-E87C-DABF-56EC-42DDDE94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378191"/>
            <a:ext cx="4253752" cy="1009059"/>
          </a:xfrm>
        </p:spPr>
        <p:txBody>
          <a:bodyPr/>
          <a:lstStyle/>
          <a:p>
            <a:r>
              <a:rPr lang="en-GB" dirty="0"/>
              <a:t>ASSETS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2CC006-EE21-473E-75D1-329F13C4C0E3}"/>
              </a:ext>
            </a:extLst>
          </p:cNvPr>
          <p:cNvGrpSpPr/>
          <p:nvPr/>
        </p:nvGrpSpPr>
        <p:grpSpPr>
          <a:xfrm>
            <a:off x="5457168" y="3759384"/>
            <a:ext cx="4863708" cy="868110"/>
            <a:chOff x="5457168" y="3697066"/>
            <a:chExt cx="4863708" cy="86811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F2F721F-7EA9-7858-8121-19B8C3C4B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7168" y="3697066"/>
              <a:ext cx="868110" cy="86811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372151-C993-A7C8-D30F-847EE7EF6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89034" y="3697066"/>
              <a:ext cx="868110" cy="86811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C2F21D8-1F69-AF84-FA34-434B6DCD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0900" y="3697066"/>
              <a:ext cx="868110" cy="868110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B11226-FA55-B53D-2581-872FC60F6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52766" y="3697066"/>
              <a:ext cx="868110" cy="86811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CFD79E-2142-7A3A-0677-99C521E032F5}"/>
              </a:ext>
            </a:extLst>
          </p:cNvPr>
          <p:cNvGrpSpPr/>
          <p:nvPr/>
        </p:nvGrpSpPr>
        <p:grpSpPr>
          <a:xfrm>
            <a:off x="5457168" y="2324741"/>
            <a:ext cx="4863708" cy="868110"/>
            <a:chOff x="5457168" y="2200104"/>
            <a:chExt cx="4863708" cy="868110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78B5D28-C262-3795-5B71-E18082F8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7168" y="2200104"/>
              <a:ext cx="868110" cy="868110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0853430-3AF2-3545-3053-69A277C82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9034" y="2200104"/>
              <a:ext cx="868110" cy="86811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BE0EFEDE-7C96-0030-ACEA-606AFF02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20900" y="2200104"/>
              <a:ext cx="868110" cy="86811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FB013657-5D29-7704-12D5-3349752B9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452766" y="2200104"/>
              <a:ext cx="868110" cy="86811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0035C1-3786-BBFC-51B8-85F80B2E11F3}"/>
              </a:ext>
            </a:extLst>
          </p:cNvPr>
          <p:cNvGrpSpPr/>
          <p:nvPr/>
        </p:nvGrpSpPr>
        <p:grpSpPr>
          <a:xfrm>
            <a:off x="5457168" y="5194028"/>
            <a:ext cx="4863708" cy="868110"/>
            <a:chOff x="5457168" y="5194028"/>
            <a:chExt cx="4863708" cy="86811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814A21C-685D-2EE4-99AB-17A8110C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20900" y="5194028"/>
              <a:ext cx="868110" cy="86811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03DB9AB6-5140-229B-5CA9-27208EB6F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452766" y="5194028"/>
              <a:ext cx="868110" cy="868110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6B9D123-1DCF-E1E9-AF3E-24124277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789034" y="5194028"/>
              <a:ext cx="868110" cy="868110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5647011-AA6B-A0F0-0748-6F10175E7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57168" y="5194028"/>
              <a:ext cx="868110" cy="86811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1051F2-10BA-34D4-26CB-9B8EAAE130E1}"/>
              </a:ext>
            </a:extLst>
          </p:cNvPr>
          <p:cNvGrpSpPr/>
          <p:nvPr/>
        </p:nvGrpSpPr>
        <p:grpSpPr>
          <a:xfrm>
            <a:off x="5520503" y="795862"/>
            <a:ext cx="4800373" cy="962346"/>
            <a:chOff x="5520503" y="675926"/>
            <a:chExt cx="4800373" cy="96234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119D9D1-13BE-3AF6-33FD-5A58D36B89EA}"/>
                </a:ext>
              </a:extLst>
            </p:cNvPr>
            <p:cNvSpPr/>
            <p:nvPr/>
          </p:nvSpPr>
          <p:spPr>
            <a:xfrm>
              <a:off x="5520503" y="689100"/>
              <a:ext cx="705325" cy="9360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tx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8698814-7F3C-6281-8897-65C58DFA5261}"/>
                </a:ext>
              </a:extLst>
            </p:cNvPr>
            <p:cNvSpPr/>
            <p:nvPr/>
          </p:nvSpPr>
          <p:spPr>
            <a:xfrm>
              <a:off x="9492615" y="689100"/>
              <a:ext cx="828261" cy="9360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rgbClr val="000000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25A5B4D-F098-0C61-AC84-28C1F86E179E}"/>
                </a:ext>
              </a:extLst>
            </p:cNvPr>
            <p:cNvSpPr/>
            <p:nvPr/>
          </p:nvSpPr>
          <p:spPr>
            <a:xfrm>
              <a:off x="8162348" y="689100"/>
              <a:ext cx="785214" cy="9360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rgbClr val="000000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BB6DD0DE-97CD-BB12-1190-4E0965E0A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 flipH="1">
              <a:off x="6688874" y="675926"/>
              <a:ext cx="884211" cy="962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64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575B0-F9B7-D013-9803-E26371DBB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627" y="3758767"/>
            <a:ext cx="4428744" cy="759054"/>
          </a:xfrm>
        </p:spPr>
        <p:txBody>
          <a:bodyPr/>
          <a:lstStyle/>
          <a:p>
            <a:r>
              <a:rPr lang="en-GB" sz="4800" b="1" dirty="0">
                <a:latin typeface="Bodoni 72" pitchFamily="2" charset="0"/>
              </a:rPr>
              <a:t>WRAPPED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9DAE9A-B3AD-3445-A7AA-9B59A377B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342" y="4480531"/>
            <a:ext cx="1385316" cy="536814"/>
          </a:xfrm>
        </p:spPr>
        <p:txBody>
          <a:bodyPr/>
          <a:lstStyle/>
          <a:p>
            <a:r>
              <a:rPr lang="en-GB" sz="3200" dirty="0">
                <a:latin typeface="Bodoni 72" pitchFamily="2" charset="0"/>
              </a:rPr>
              <a:t>2022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D7B11-3CC0-8941-4656-75E8D3388D0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881627" y="2402189"/>
            <a:ext cx="4428745" cy="490904"/>
          </a:xfrm>
        </p:spPr>
        <p:txBody>
          <a:bodyPr anchor="ctr"/>
          <a:lstStyle/>
          <a:p>
            <a:r>
              <a:rPr lang="en-GB" dirty="0"/>
              <a:t>Minnie’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A69AA10-1188-4345-7D4A-5D9AAB81E987}"/>
              </a:ext>
            </a:extLst>
          </p:cNvPr>
          <p:cNvSpPr txBox="1">
            <a:spLocks/>
          </p:cNvSpPr>
          <p:nvPr/>
        </p:nvSpPr>
        <p:spPr>
          <a:xfrm>
            <a:off x="3881627" y="2880918"/>
            <a:ext cx="4428744" cy="10924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accent2"/>
                </a:solidFill>
                <a:effectLst>
                  <a:outerShdw dist="60474" algn="l" rotWithShape="0">
                    <a:schemeClr val="tx1"/>
                  </a:outerShdw>
                </a:effectLst>
                <a:latin typeface="Bodoni 72 Book" pitchFamily="2" charset="0"/>
                <a:ea typeface="+mj-ea"/>
                <a:cs typeface="+mj-cs"/>
              </a:defRPr>
            </a:lvl1pPr>
          </a:lstStyle>
          <a:p>
            <a:r>
              <a:rPr lang="en-GB" sz="7200" b="1" dirty="0">
                <a:latin typeface="Bodoni 72" pitchFamily="2" charset="0"/>
              </a:rPr>
              <a:t>KISSES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6A14CF-307F-F7FB-37B3-F1750DBF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65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34D47-7487-FE11-C62E-4CD35F51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563350" y="0"/>
            <a:ext cx="628650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84474E6-AD30-D961-D744-EB7C87CF6E02}"/>
              </a:ext>
            </a:extLst>
          </p:cNvPr>
          <p:cNvGrpSpPr/>
          <p:nvPr/>
        </p:nvGrpSpPr>
        <p:grpSpPr>
          <a:xfrm rot="14485524">
            <a:off x="4061909" y="22463556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64A11A2E-6CEF-4399-7B44-5D2C8206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BB3F9CD8-8A69-4E9B-2A31-01B61AC3C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065A70-DF55-7A40-FC52-10D291FD8664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2E2C23B-677B-3304-CC41-D05FB12B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7F33DF-6C4A-846D-3C51-5ED4120C824B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17A9AF-BBBE-FC87-7126-77D18857DB22}"/>
              </a:ext>
            </a:extLst>
          </p:cNvPr>
          <p:cNvGrpSpPr>
            <a:grpSpLocks noChangeAspect="1"/>
          </p:cNvGrpSpPr>
          <p:nvPr/>
        </p:nvGrpSpPr>
        <p:grpSpPr>
          <a:xfrm rot="15909899">
            <a:off x="2374410" y="19047777"/>
            <a:ext cx="4741939" cy="6537600"/>
            <a:chOff x="668192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F1C664A-FCEE-96D8-E120-9C2C5AA2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700187-4B81-BC9A-0D3D-71B58228001D}"/>
                </a:ext>
              </a:extLst>
            </p:cNvPr>
            <p:cNvSpPr txBox="1"/>
            <p:nvPr/>
          </p:nvSpPr>
          <p:spPr>
            <a:xfrm>
              <a:off x="689564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FC8C88-3DAA-C974-E529-0ED97DD70CF8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E9666B5-493E-18B0-55AD-F4358CF20DF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A9A5529-F88A-56D1-5DB1-0617F32449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EDAB50-F1C4-1E8D-233D-026B1390238F}"/>
              </a:ext>
            </a:extLst>
          </p:cNvPr>
          <p:cNvGrpSpPr/>
          <p:nvPr/>
        </p:nvGrpSpPr>
        <p:grpSpPr>
          <a:xfrm rot="16456003">
            <a:off x="-749224" y="15163777"/>
            <a:ext cx="4739172" cy="6533778"/>
            <a:chOff x="2094937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B2976397-2B81-A2EF-9E66-3DEA56E6A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43D005-69EB-C86D-0D41-982746153E19}"/>
                </a:ext>
              </a:extLst>
            </p:cNvPr>
            <p:cNvSpPr txBox="1"/>
            <p:nvPr/>
          </p:nvSpPr>
          <p:spPr>
            <a:xfrm>
              <a:off x="2308655" y="558708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1D803B-0C15-B194-68A2-8D0FD1FA1A4B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CC4E454-64BA-A7C2-508B-4B336B20B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D531990-E17D-68D7-D822-C55611EDE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674650-1FCC-31DD-F632-30ADE8EA4F6C}"/>
              </a:ext>
            </a:extLst>
          </p:cNvPr>
          <p:cNvGrpSpPr>
            <a:grpSpLocks noChangeAspect="1"/>
          </p:cNvGrpSpPr>
          <p:nvPr/>
        </p:nvGrpSpPr>
        <p:grpSpPr>
          <a:xfrm rot="17753230">
            <a:off x="87748" y="10848938"/>
            <a:ext cx="4741939" cy="6537600"/>
            <a:chOff x="1126891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B2B2632-AB87-E14D-AA45-2B09D8721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1268919" y="329851"/>
              <a:ext cx="4495832" cy="619829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0A459-A4D8-23B8-3CE9-FFCDB95CB40F}"/>
                </a:ext>
              </a:extLst>
            </p:cNvPr>
            <p:cNvSpPr txBox="1"/>
            <p:nvPr/>
          </p:nvSpPr>
          <p:spPr>
            <a:xfrm>
              <a:off x="1148263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2BCFA9-814C-324C-2B48-C64C264E0FF6}"/>
                </a:ext>
              </a:extLst>
            </p:cNvPr>
            <p:cNvSpPr txBox="1"/>
            <p:nvPr/>
          </p:nvSpPr>
          <p:spPr>
            <a:xfrm rot="10800000">
              <a:off x="1504371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C2D8F1-86CE-E3C1-8603-A5505E247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981" y="1141019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EAFC9C4-921B-2DE6-30CB-4D6712EF0E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5121060" y="5431415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30A029-DD5F-465A-4EC2-A79AB5F4B988}"/>
              </a:ext>
            </a:extLst>
          </p:cNvPr>
          <p:cNvGrpSpPr/>
          <p:nvPr/>
        </p:nvGrpSpPr>
        <p:grpSpPr>
          <a:xfrm rot="19488501">
            <a:off x="1230855" y="7845728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AF9AF409-9F66-CADF-8B6B-CEF8DFFD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4DEAF115-2A06-FC7B-C032-521477D2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D4A144-57E7-B550-E457-6BBA3E0AE425}"/>
                </a:ext>
              </a:extLst>
            </p:cNvPr>
            <p:cNvSpPr txBox="1"/>
            <p:nvPr/>
          </p:nvSpPr>
          <p:spPr>
            <a:xfrm>
              <a:off x="584787" y="55870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FADE5611-53BA-40DC-61FA-25E89F7EB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29F78BA-C3BC-D80C-2115-C7A41DAA87B6}"/>
                </a:ext>
              </a:extLst>
            </p:cNvPr>
            <p:cNvSpPr txBox="1"/>
            <p:nvPr/>
          </p:nvSpPr>
          <p:spPr>
            <a:xfrm rot="10800000">
              <a:off x="4145867" y="571371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89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13DF-C40D-FC61-05B2-D213D47A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363923"/>
            <a:ext cx="10287000" cy="1205058"/>
          </a:xfrm>
        </p:spPr>
        <p:txBody>
          <a:bodyPr/>
          <a:lstStyle/>
          <a:p>
            <a:pPr algn="ctr"/>
            <a:r>
              <a:rPr lang="en-GB" sz="9600" dirty="0"/>
              <a:t>5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536E-2F7C-E07A-A4AA-B0279216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811999"/>
            <a:ext cx="10287000" cy="536814"/>
          </a:xfrm>
        </p:spPr>
        <p:txBody>
          <a:bodyPr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3200" b="1" dirty="0">
                <a:solidFill>
                  <a:schemeClr val="accent4"/>
                </a:solidFill>
                <a:latin typeface="Bodoni 72" pitchFamily="2" charset="0"/>
                <a:ea typeface="+mj-ea"/>
                <a:cs typeface="+mj-cs"/>
              </a:rPr>
              <a:t>THIS YEAR, I KISSED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1190F-1CBA-6EF9-1DFF-AFC461D05872}"/>
              </a:ext>
            </a:extLst>
          </p:cNvPr>
          <p:cNvGrpSpPr/>
          <p:nvPr/>
        </p:nvGrpSpPr>
        <p:grpSpPr>
          <a:xfrm rot="20129150">
            <a:off x="1708766" y="3434308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3CB1306-9874-DCF3-D83B-57BB0E675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C71E002-0F85-7B3B-B076-5A1E27BE1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D4FCD-7DA0-5B80-8CB0-166D3FB9B846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FF88F998-6633-96D5-A837-C8FCF3A1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448115-4A7E-EC01-CB1B-EC2028080B7A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46591C-F553-D7FC-59E7-EA29FA769972}"/>
              </a:ext>
            </a:extLst>
          </p:cNvPr>
          <p:cNvGrpSpPr>
            <a:grpSpLocks noChangeAspect="1"/>
          </p:cNvGrpSpPr>
          <p:nvPr/>
        </p:nvGrpSpPr>
        <p:grpSpPr>
          <a:xfrm rot="20698445">
            <a:off x="2767837" y="3278043"/>
            <a:ext cx="4741939" cy="6537600"/>
            <a:chOff x="668192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557CE8A-F20F-0718-B67F-8EACBADA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D52978-0E40-C63F-BAE4-0EB6943D7824}"/>
                </a:ext>
              </a:extLst>
            </p:cNvPr>
            <p:cNvSpPr txBox="1"/>
            <p:nvPr/>
          </p:nvSpPr>
          <p:spPr>
            <a:xfrm>
              <a:off x="689564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67AF18-F2EE-0CE8-82EB-7185DEB253AB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D5F6B1C-A9B8-74B4-CB26-CFA293AC5EA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27BEAE6-D2CF-596B-E125-CD7106931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848306-23BF-0C36-F80D-C5B9C55EE8A4}"/>
              </a:ext>
            </a:extLst>
          </p:cNvPr>
          <p:cNvGrpSpPr/>
          <p:nvPr/>
        </p:nvGrpSpPr>
        <p:grpSpPr>
          <a:xfrm rot="21390653">
            <a:off x="3859150" y="3234406"/>
            <a:ext cx="4739172" cy="6533778"/>
            <a:chOff x="2094937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A6BE3EC-AFBD-3D6B-7CCF-3C96EFB0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59D30-3C90-DC5B-682F-8860C46CAF3C}"/>
                </a:ext>
              </a:extLst>
            </p:cNvPr>
            <p:cNvSpPr txBox="1"/>
            <p:nvPr/>
          </p:nvSpPr>
          <p:spPr>
            <a:xfrm>
              <a:off x="2308655" y="558708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13ED7-4DAF-A91F-F1BF-0DF15A27128E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9399503-D842-4172-21FE-22D853941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955FA7-18EF-F270-BCDC-C7EF60CF9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4B7A15-4CB6-53D3-7C55-9E3739DB9127}"/>
              </a:ext>
            </a:extLst>
          </p:cNvPr>
          <p:cNvGrpSpPr>
            <a:grpSpLocks noChangeAspect="1"/>
          </p:cNvGrpSpPr>
          <p:nvPr/>
        </p:nvGrpSpPr>
        <p:grpSpPr>
          <a:xfrm rot="440549">
            <a:off x="4939371" y="3389303"/>
            <a:ext cx="4741939" cy="6537600"/>
            <a:chOff x="1126891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1F1CCD13-3E06-255D-7B7D-C1BC9D450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1268919" y="329851"/>
              <a:ext cx="4495832" cy="619829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CE00C3-F40A-64C5-CE69-5D6F64218127}"/>
                </a:ext>
              </a:extLst>
            </p:cNvPr>
            <p:cNvSpPr txBox="1"/>
            <p:nvPr/>
          </p:nvSpPr>
          <p:spPr>
            <a:xfrm>
              <a:off x="1148263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3BF703-7837-8CF3-FFD5-99E396D4EA5E}"/>
                </a:ext>
              </a:extLst>
            </p:cNvPr>
            <p:cNvSpPr txBox="1"/>
            <p:nvPr/>
          </p:nvSpPr>
          <p:spPr>
            <a:xfrm rot="10800000">
              <a:off x="1504371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A0B9926-0FD0-A7BD-E92C-3A5BC3D23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981" y="1141019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9655F10-8A3E-ECDD-C4F6-CC9553978BA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5121060" y="5431415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F3F6508-4B7A-010C-B5E0-B5A0B2E171B9}"/>
              </a:ext>
            </a:extLst>
          </p:cNvPr>
          <p:cNvGrpSpPr/>
          <p:nvPr/>
        </p:nvGrpSpPr>
        <p:grpSpPr>
          <a:xfrm rot="1203236">
            <a:off x="5922482" y="3797586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D9352A0-A59F-E276-BF23-0A1C8CF64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7DE3632-5FAA-5A89-5B31-376EC40C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33D08-E677-ADA4-9B78-3A04ACE4CFC4}"/>
                </a:ext>
              </a:extLst>
            </p:cNvPr>
            <p:cNvSpPr txBox="1"/>
            <p:nvPr/>
          </p:nvSpPr>
          <p:spPr>
            <a:xfrm>
              <a:off x="584787" y="55870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524B034-53C0-68D5-C1B1-D5D32D1CB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196B01-64BD-A158-EF9B-33DDD9F76736}"/>
                </a:ext>
              </a:extLst>
            </p:cNvPr>
            <p:cNvSpPr txBox="1"/>
            <p:nvPr/>
          </p:nvSpPr>
          <p:spPr>
            <a:xfrm rot="10800000">
              <a:off x="4145867" y="571371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D4DBA32-68B8-59F4-F63D-4FC92CF522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3874" y="4945587"/>
            <a:ext cx="2695475" cy="22008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5E6BFE72-4F44-3139-C893-D5BE90092A8F}"/>
              </a:ext>
            </a:extLst>
          </p:cNvPr>
          <p:cNvGrpSpPr/>
          <p:nvPr/>
        </p:nvGrpSpPr>
        <p:grpSpPr>
          <a:xfrm>
            <a:off x="9050219" y="9852300"/>
            <a:ext cx="2515225" cy="3467677"/>
            <a:chOff x="8949349" y="1892818"/>
            <a:chExt cx="2515225" cy="346767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0E0A8C-3D02-8837-D5D1-CBE8BE97F451}"/>
                </a:ext>
              </a:extLst>
            </p:cNvPr>
            <p:cNvGrpSpPr/>
            <p:nvPr/>
          </p:nvGrpSpPr>
          <p:grpSpPr>
            <a:xfrm rot="363473">
              <a:off x="8949349" y="1892818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C1ED107D-B287-38F7-646A-A567C1ADF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D36F92E-5A61-FF3D-5B1B-4B14B17A77AB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B2703E-D219-7351-2E66-BC66CFF04D29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8E3AAEBD-227A-3E66-0D98-DF84CAC672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267108FA-21C3-4DFC-4EC7-2627B290B61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555F95-E648-2077-5094-5E2A4D989718}"/>
                </a:ext>
              </a:extLst>
            </p:cNvPr>
            <p:cNvSpPr txBox="1"/>
            <p:nvPr/>
          </p:nvSpPr>
          <p:spPr>
            <a:xfrm rot="360000">
              <a:off x="9351521" y="4151194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LIBRA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1F579E6-B685-45E0-82E1-9DE71B3E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360000">
              <a:off x="9658730" y="2889169"/>
              <a:ext cx="1155454" cy="115545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8B5D6FA-20C7-882B-182E-B84E84237473}"/>
              </a:ext>
            </a:extLst>
          </p:cNvPr>
          <p:cNvGrpSpPr/>
          <p:nvPr/>
        </p:nvGrpSpPr>
        <p:grpSpPr>
          <a:xfrm rot="21403549">
            <a:off x="6614774" y="13955310"/>
            <a:ext cx="2515225" cy="3467677"/>
            <a:chOff x="6546043" y="2524843"/>
            <a:chExt cx="2515225" cy="34676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F4AE7BD-84A6-9985-95D5-6975B73B9DD1}"/>
                </a:ext>
              </a:extLst>
            </p:cNvPr>
            <p:cNvGrpSpPr/>
            <p:nvPr/>
          </p:nvGrpSpPr>
          <p:grpSpPr>
            <a:xfrm rot="21074142">
              <a:off x="6546043" y="2524843"/>
              <a:ext cx="2515225" cy="3467677"/>
              <a:chOff x="668192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50F3649A-B55E-AF42-562A-A5D336D9C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8192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96007A-19B7-F854-09F9-D6209B716736}"/>
                  </a:ext>
                </a:extLst>
              </p:cNvPr>
              <p:cNvSpPr txBox="1"/>
              <p:nvPr/>
            </p:nvSpPr>
            <p:spPr>
              <a:xfrm>
                <a:off x="6895645" y="53688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08E736-83E8-3572-6F3E-2B0BE1AF07AA}"/>
                  </a:ext>
                </a:extLst>
              </p:cNvPr>
              <p:cNvSpPr txBox="1"/>
              <p:nvPr/>
            </p:nvSpPr>
            <p:spPr>
              <a:xfrm rot="10800000">
                <a:off x="10456725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2B809B32-F260-6F9B-A8C9-9DDC18B633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42134" y="5431415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C425416-B0BE-DBD9-E18D-D080E65FB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1055" y="1141019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5C2C8B-9DF0-8F46-EE5F-4C9D51F07E65}"/>
                </a:ext>
              </a:extLst>
            </p:cNvPr>
            <p:cNvSpPr txBox="1"/>
            <p:nvPr/>
          </p:nvSpPr>
          <p:spPr>
            <a:xfrm rot="21060000">
              <a:off x="7153151" y="4743328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GEMINI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2CEA836F-B6C4-E206-BEFC-656FB7732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1060000">
              <a:off x="7243940" y="3550160"/>
              <a:ext cx="1155454" cy="1155454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1B403B-9F73-85AE-B3B8-BFC64B8A1CD2}"/>
              </a:ext>
            </a:extLst>
          </p:cNvPr>
          <p:cNvGrpSpPr/>
          <p:nvPr/>
        </p:nvGrpSpPr>
        <p:grpSpPr>
          <a:xfrm>
            <a:off x="3331648" y="16244880"/>
            <a:ext cx="2515225" cy="3467677"/>
            <a:chOff x="3751494" y="2134248"/>
            <a:chExt cx="2515225" cy="346767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42A54C0-E227-2504-DE27-7657BB8631E8}"/>
                </a:ext>
              </a:extLst>
            </p:cNvPr>
            <p:cNvGrpSpPr/>
            <p:nvPr/>
          </p:nvGrpSpPr>
          <p:grpSpPr>
            <a:xfrm rot="315054">
              <a:off x="3751494" y="2134248"/>
              <a:ext cx="2515225" cy="3467677"/>
              <a:chOff x="209493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39513BBB-08AA-33B9-05D9-1C72834B5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493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0BEC6D8-23E4-F403-3BE1-F45F617488FA}"/>
                  </a:ext>
                </a:extLst>
              </p:cNvPr>
              <p:cNvSpPr txBox="1"/>
              <p:nvPr/>
            </p:nvSpPr>
            <p:spPr>
              <a:xfrm>
                <a:off x="2308654" y="53688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E2AC21-4E93-B75D-4F89-81D8CE29F01D}"/>
                  </a:ext>
                </a:extLst>
              </p:cNvPr>
              <p:cNvSpPr txBox="1"/>
              <p:nvPr/>
            </p:nvSpPr>
            <p:spPr>
              <a:xfrm rot="10800000">
                <a:off x="5869732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F42DE58-7101-C9D8-12F6-6ACBAFD96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4419" y="1163349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A24DD52C-41C3-BB3B-E447-728B47A84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4858" y="5431415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422C79-E051-8EDA-4D18-4CFA6BB480A0}"/>
                </a:ext>
              </a:extLst>
            </p:cNvPr>
            <p:cNvSpPr txBox="1"/>
            <p:nvPr/>
          </p:nvSpPr>
          <p:spPr>
            <a:xfrm rot="300000">
              <a:off x="4028062" y="4449010"/>
              <a:ext cx="176563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CANCER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F4609C72-AB5D-2673-127E-D1F7C5F6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300000">
              <a:off x="4484248" y="3155870"/>
              <a:ext cx="1155454" cy="1155454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E1D302A-0B3E-2BDA-C734-72FA094F2779}"/>
              </a:ext>
            </a:extLst>
          </p:cNvPr>
          <p:cNvGrpSpPr/>
          <p:nvPr/>
        </p:nvGrpSpPr>
        <p:grpSpPr>
          <a:xfrm>
            <a:off x="348050" y="11199892"/>
            <a:ext cx="2515225" cy="3467677"/>
            <a:chOff x="687821" y="2751739"/>
            <a:chExt cx="2515225" cy="3467677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C8B8ACC6-59E0-F44F-634F-F2AD89557BF1}"/>
                </a:ext>
              </a:extLst>
            </p:cNvPr>
            <p:cNvGrpSpPr/>
            <p:nvPr/>
          </p:nvGrpSpPr>
          <p:grpSpPr>
            <a:xfrm rot="20821765">
              <a:off x="687821" y="2751739"/>
              <a:ext cx="2515225" cy="3467677"/>
              <a:chOff x="371069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1030" name="Graphic 1029">
                <a:extLst>
                  <a:ext uri="{FF2B5EF4-FFF2-40B4-BE49-F238E27FC236}">
                    <a16:creationId xmlns:a16="http://schemas.microsoft.com/office/drawing/2014/main" id="{0591A8D9-60D1-0885-F282-3E81DBA20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069" y="329851"/>
                <a:ext cx="4495837" cy="6198298"/>
              </a:xfrm>
              <a:prstGeom prst="rect">
                <a:avLst/>
              </a:prstGeom>
            </p:spPr>
          </p:pic>
          <p:pic>
            <p:nvPicPr>
              <p:cNvPr id="1031" name="Graphic 1030">
                <a:extLst>
                  <a:ext uri="{FF2B5EF4-FFF2-40B4-BE49-F238E27FC236}">
                    <a16:creationId xmlns:a16="http://schemas.microsoft.com/office/drawing/2014/main" id="{758241BF-E3E9-0BEA-3209-C65CD195D4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50925" y="1166228"/>
                <a:ext cx="318201" cy="346321"/>
              </a:xfrm>
              <a:prstGeom prst="rect">
                <a:avLst/>
              </a:prstGeom>
            </p:spPr>
          </p:pic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E265382D-43D6-8113-92C1-2E8CB04E369A}"/>
                  </a:ext>
                </a:extLst>
              </p:cNvPr>
              <p:cNvSpPr txBox="1"/>
              <p:nvPr/>
            </p:nvSpPr>
            <p:spPr>
              <a:xfrm>
                <a:off x="584790" y="536884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  <p:pic>
            <p:nvPicPr>
              <p:cNvPr id="1033" name="Graphic 1032">
                <a:extLst>
                  <a:ext uri="{FF2B5EF4-FFF2-40B4-BE49-F238E27FC236}">
                    <a16:creationId xmlns:a16="http://schemas.microsoft.com/office/drawing/2014/main" id="{835609A7-0E88-E74E-F8F5-600AA31E4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4212004" y="5431415"/>
                <a:ext cx="318201" cy="346321"/>
              </a:xfrm>
              <a:prstGeom prst="rect">
                <a:avLst/>
              </a:prstGeom>
            </p:spPr>
          </p:pic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DDFDF86B-070F-ED58-234A-F16EAA5C8597}"/>
                  </a:ext>
                </a:extLst>
              </p:cNvPr>
              <p:cNvSpPr txBox="1"/>
              <p:nvPr/>
            </p:nvSpPr>
            <p:spPr>
              <a:xfrm rot="10800000">
                <a:off x="4145868" y="569189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F5EDF2D-6523-F87E-F9F3-BB84660B640E}"/>
                </a:ext>
              </a:extLst>
            </p:cNvPr>
            <p:cNvSpPr txBox="1"/>
            <p:nvPr/>
          </p:nvSpPr>
          <p:spPr>
            <a:xfrm rot="20820000">
              <a:off x="1304067" y="4991302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1029" name="Graphic 1028">
              <a:extLst>
                <a:ext uri="{FF2B5EF4-FFF2-40B4-BE49-F238E27FC236}">
                  <a16:creationId xmlns:a16="http://schemas.microsoft.com/office/drawing/2014/main" id="{DEE1EA81-B67F-4D6A-7745-9E19E9006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820000">
              <a:off x="1311993" y="3803046"/>
              <a:ext cx="1155454" cy="1155454"/>
            </a:xfrm>
            <a:prstGeom prst="rect">
              <a:avLst/>
            </a:prstGeom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F13D810-3600-EF6E-B6C7-E73CBCEEA137}"/>
              </a:ext>
            </a:extLst>
          </p:cNvPr>
          <p:cNvGrpSpPr/>
          <p:nvPr/>
        </p:nvGrpSpPr>
        <p:grpSpPr>
          <a:xfrm>
            <a:off x="2281789" y="21587325"/>
            <a:ext cx="2515225" cy="3467677"/>
            <a:chOff x="-3206230" y="2474795"/>
            <a:chExt cx="2515225" cy="3467677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C6BCA126-5816-48B1-D140-A48218C4BAAE}"/>
                </a:ext>
              </a:extLst>
            </p:cNvPr>
            <p:cNvGrpSpPr/>
            <p:nvPr/>
          </p:nvGrpSpPr>
          <p:grpSpPr>
            <a:xfrm rot="1714">
              <a:off x="-3206230" y="2474795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1039" name="Graphic 1038">
                <a:extLst>
                  <a:ext uri="{FF2B5EF4-FFF2-40B4-BE49-F238E27FC236}">
                    <a16:creationId xmlns:a16="http://schemas.microsoft.com/office/drawing/2014/main" id="{ACFF8727-400D-9695-8B39-684292456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E7A5F52E-4A0A-A75B-2C81-6BCA5200BC5D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5E44C748-6C9E-A7E5-4E9F-E8201663D386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FBDACB92-8C97-1027-BEB9-469D9017D7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D13D0F63-7841-B080-E07E-9E41E979D2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DBAECC66-3BD1-248A-CF71-FCFF495FF41A}"/>
                </a:ext>
              </a:extLst>
            </p:cNvPr>
            <p:cNvSpPr txBox="1"/>
            <p:nvPr/>
          </p:nvSpPr>
          <p:spPr>
            <a:xfrm>
              <a:off x="-2764938" y="4730063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1038" name="Graphic 1037">
              <a:extLst>
                <a:ext uri="{FF2B5EF4-FFF2-40B4-BE49-F238E27FC236}">
                  <a16:creationId xmlns:a16="http://schemas.microsoft.com/office/drawing/2014/main" id="{C556C037-BAFF-66E2-7F02-B1206C903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-2526345" y="3524075"/>
              <a:ext cx="1155454" cy="115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66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72C-FB2C-6224-A20B-E46D07D5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THEIR SIGNS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2A00C2E-34C2-7001-FB85-91A45829C059}"/>
              </a:ext>
            </a:extLst>
          </p:cNvPr>
          <p:cNvGrpSpPr/>
          <p:nvPr/>
        </p:nvGrpSpPr>
        <p:grpSpPr>
          <a:xfrm>
            <a:off x="9050219" y="1876243"/>
            <a:ext cx="2515225" cy="3467677"/>
            <a:chOff x="8949349" y="1892818"/>
            <a:chExt cx="2515225" cy="346767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137A5C-AB24-C1DB-6DC8-EB8651561C0E}"/>
                </a:ext>
              </a:extLst>
            </p:cNvPr>
            <p:cNvGrpSpPr/>
            <p:nvPr/>
          </p:nvGrpSpPr>
          <p:grpSpPr>
            <a:xfrm rot="363473">
              <a:off x="8949349" y="1892818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AD485DC6-749C-16FB-5174-ED5254A7D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9321D4-0206-6688-7DA4-AD6B161B8F55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AD2541-9757-9C47-DF3C-DA93623AB0CA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A4C69C7-765C-916B-18FA-25B4FB8B7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930AAA6-B06D-6C09-96D4-7089484AA8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509820-001C-D697-F70A-15E3FE453250}"/>
                </a:ext>
              </a:extLst>
            </p:cNvPr>
            <p:cNvSpPr txBox="1"/>
            <p:nvPr/>
          </p:nvSpPr>
          <p:spPr>
            <a:xfrm rot="360000">
              <a:off x="9351521" y="4151194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LIBRA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787C3899-117A-8489-BFD8-238AEA8D8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360000">
              <a:off x="9658730" y="2889169"/>
              <a:ext cx="1155454" cy="1155454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C60060D-2269-A771-21CE-361211E6674F}"/>
              </a:ext>
            </a:extLst>
          </p:cNvPr>
          <p:cNvGrpSpPr/>
          <p:nvPr/>
        </p:nvGrpSpPr>
        <p:grpSpPr>
          <a:xfrm rot="21403549">
            <a:off x="6380506" y="2662035"/>
            <a:ext cx="2515225" cy="3467677"/>
            <a:chOff x="6546043" y="2524843"/>
            <a:chExt cx="2515225" cy="34676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4752E6-A2E0-D164-139E-3DCD1C0E7E28}"/>
                </a:ext>
              </a:extLst>
            </p:cNvPr>
            <p:cNvGrpSpPr/>
            <p:nvPr/>
          </p:nvGrpSpPr>
          <p:grpSpPr>
            <a:xfrm rot="21074142">
              <a:off x="6546043" y="2524843"/>
              <a:ext cx="2515225" cy="3467677"/>
              <a:chOff x="668192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AC62B1BC-CB7E-6674-6308-4D8F205BB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8192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9E0B13-0C61-2F1A-4504-9D4556CC530C}"/>
                  </a:ext>
                </a:extLst>
              </p:cNvPr>
              <p:cNvSpPr txBox="1"/>
              <p:nvPr/>
            </p:nvSpPr>
            <p:spPr>
              <a:xfrm>
                <a:off x="6895645" y="53688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E4A77B-AE44-8EEA-E69B-07A5A3EB2B7C}"/>
                  </a:ext>
                </a:extLst>
              </p:cNvPr>
              <p:cNvSpPr txBox="1"/>
              <p:nvPr/>
            </p:nvSpPr>
            <p:spPr>
              <a:xfrm rot="10800000">
                <a:off x="10456725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926B223-EF42-C559-44CC-212DA514B4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42134" y="5431415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7CE7B2E-0BC4-F916-FB56-C683318821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1055" y="1141019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EC1DD7-0D24-FE80-C4D5-C1B6042E64B5}"/>
                </a:ext>
              </a:extLst>
            </p:cNvPr>
            <p:cNvSpPr txBox="1"/>
            <p:nvPr/>
          </p:nvSpPr>
          <p:spPr>
            <a:xfrm rot="21060000">
              <a:off x="7153151" y="4743328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GEMINI</a:t>
              </a: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3DEF189B-9796-6FFC-9AEE-7768BD1E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1060000">
              <a:off x="7243940" y="3550160"/>
              <a:ext cx="1155454" cy="1155454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3CE0840-1A5D-82DE-BB63-CB531F1BEBC1}"/>
              </a:ext>
            </a:extLst>
          </p:cNvPr>
          <p:cNvGrpSpPr/>
          <p:nvPr/>
        </p:nvGrpSpPr>
        <p:grpSpPr>
          <a:xfrm>
            <a:off x="3738386" y="2220662"/>
            <a:ext cx="2515225" cy="3467677"/>
            <a:chOff x="3751494" y="2134248"/>
            <a:chExt cx="2515225" cy="34676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5BCAA1-1539-1F83-4674-5DA2DDC3C2A0}"/>
                </a:ext>
              </a:extLst>
            </p:cNvPr>
            <p:cNvGrpSpPr/>
            <p:nvPr/>
          </p:nvGrpSpPr>
          <p:grpSpPr>
            <a:xfrm rot="315054">
              <a:off x="3751494" y="2134248"/>
              <a:ext cx="2515225" cy="3467677"/>
              <a:chOff x="209493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0BCB0163-87B4-61D8-B7E0-39BF1B6E0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493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36E5C-7A01-272F-F994-B0C5560649DC}"/>
                  </a:ext>
                </a:extLst>
              </p:cNvPr>
              <p:cNvSpPr txBox="1"/>
              <p:nvPr/>
            </p:nvSpPr>
            <p:spPr>
              <a:xfrm>
                <a:off x="2308654" y="53688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B0F78-2261-F1C9-62CB-CD08AD4F107E}"/>
                  </a:ext>
                </a:extLst>
              </p:cNvPr>
              <p:cNvSpPr txBox="1"/>
              <p:nvPr/>
            </p:nvSpPr>
            <p:spPr>
              <a:xfrm rot="10800000">
                <a:off x="5869732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E73953B-FCB2-FF85-3ABC-F3C21E669E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4419" y="1163349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866504-AEAA-5E40-F942-614927B27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4858" y="5431415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E1707B-1D34-15D2-2C8D-E8F6AC0D035A}"/>
                </a:ext>
              </a:extLst>
            </p:cNvPr>
            <p:cNvSpPr txBox="1"/>
            <p:nvPr/>
          </p:nvSpPr>
          <p:spPr>
            <a:xfrm rot="300000">
              <a:off x="4028062" y="4449010"/>
              <a:ext cx="176563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CANCER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B88F6C03-D253-65DD-81AB-86D9427E3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00000">
              <a:off x="4484248" y="3155870"/>
              <a:ext cx="1155454" cy="1155454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18095E2-A80F-AC84-7F47-2674FDC478F0}"/>
              </a:ext>
            </a:extLst>
          </p:cNvPr>
          <p:cNvGrpSpPr/>
          <p:nvPr/>
        </p:nvGrpSpPr>
        <p:grpSpPr>
          <a:xfrm>
            <a:off x="644482" y="2690957"/>
            <a:ext cx="2515225" cy="3467677"/>
            <a:chOff x="687821" y="2751739"/>
            <a:chExt cx="2515225" cy="346767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66DE71-6F34-65CF-B565-99A89DE28A56}"/>
                </a:ext>
              </a:extLst>
            </p:cNvPr>
            <p:cNvGrpSpPr/>
            <p:nvPr/>
          </p:nvGrpSpPr>
          <p:grpSpPr>
            <a:xfrm rot="20821765">
              <a:off x="687821" y="2751739"/>
              <a:ext cx="2515225" cy="3467677"/>
              <a:chOff x="371069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25B5A4A5-D03F-0441-FC7F-5156861AA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069" y="329851"/>
                <a:ext cx="4495837" cy="6198298"/>
              </a:xfrm>
              <a:prstGeom prst="rect">
                <a:avLst/>
              </a:prstGeom>
            </p:spPr>
          </p:pic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2F00E46A-D356-0027-5654-BDCF26783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flipH="1">
                <a:off x="650925" y="1166228"/>
                <a:ext cx="318201" cy="34632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042261-8CEE-F9B2-A0ED-E376DB93987A}"/>
                  </a:ext>
                </a:extLst>
              </p:cNvPr>
              <p:cNvSpPr txBox="1"/>
              <p:nvPr/>
            </p:nvSpPr>
            <p:spPr>
              <a:xfrm>
                <a:off x="584790" y="536884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CBE92E11-F091-A960-B27E-85C7F5FE2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4212004" y="5431415"/>
                <a:ext cx="318201" cy="34632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2A99E1-EDD1-5136-A2FA-A6EF9062F08E}"/>
                  </a:ext>
                </a:extLst>
              </p:cNvPr>
              <p:cNvSpPr txBox="1"/>
              <p:nvPr/>
            </p:nvSpPr>
            <p:spPr>
              <a:xfrm rot="10800000">
                <a:off x="4145868" y="569189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E64ADB-6375-151E-B835-B0FF306D2A72}"/>
                </a:ext>
              </a:extLst>
            </p:cNvPr>
            <p:cNvSpPr txBox="1"/>
            <p:nvPr/>
          </p:nvSpPr>
          <p:spPr>
            <a:xfrm rot="20820000">
              <a:off x="1304067" y="4991302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7636091B-D11A-4547-F14A-601ACA638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0820000">
              <a:off x="1311993" y="3803046"/>
              <a:ext cx="1155454" cy="115545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13CB3BD-75BC-01B5-8B09-4685684E3464}"/>
              </a:ext>
            </a:extLst>
          </p:cNvPr>
          <p:cNvGrpSpPr/>
          <p:nvPr/>
        </p:nvGrpSpPr>
        <p:grpSpPr>
          <a:xfrm>
            <a:off x="818941" y="2233143"/>
            <a:ext cx="2515225" cy="3467677"/>
            <a:chOff x="-3206230" y="2474795"/>
            <a:chExt cx="2515225" cy="346767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872D74B-922B-A21D-ABBD-927A4E3D1CBD}"/>
                </a:ext>
              </a:extLst>
            </p:cNvPr>
            <p:cNvGrpSpPr/>
            <p:nvPr/>
          </p:nvGrpSpPr>
          <p:grpSpPr>
            <a:xfrm rot="1714">
              <a:off x="-3206230" y="2474795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9EC930DA-465A-CEDC-D74A-3F185814A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0A6707-59F2-2797-9B5D-A4EB298AF0B2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280463E-E790-3EE4-C9F8-6C1549081336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548C770-09ED-F1C4-52FE-0AF62913D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26FEDCD6-A9CC-7205-F7CF-0BA304DB5F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0A708C7-B9C2-47B3-6E6A-9AC71B3701B8}"/>
                </a:ext>
              </a:extLst>
            </p:cNvPr>
            <p:cNvSpPr txBox="1"/>
            <p:nvPr/>
          </p:nvSpPr>
          <p:spPr>
            <a:xfrm>
              <a:off x="-2764938" y="4730063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993D45B3-65BC-C1F5-AB89-C2F260BB9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2526345" y="3524075"/>
              <a:ext cx="1155454" cy="1155454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EF5AAA4-B573-0E85-80F3-E19421E85528}"/>
              </a:ext>
            </a:extLst>
          </p:cNvPr>
          <p:cNvGrpSpPr/>
          <p:nvPr/>
        </p:nvGrpSpPr>
        <p:grpSpPr>
          <a:xfrm rot="17854822">
            <a:off x="4762129" y="-7060168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EF6AE77D-C32C-1316-4950-188B92FF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417551D7-BF58-EF7B-A074-A9FBDE06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91ED460-114A-8287-BA79-F4B9606AAF5E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2D1E768C-2EBA-61E9-9C8D-B32A5A6D2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89D530A-39E5-2E61-9883-674EA9CBB1CD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7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F28A82-5CC9-3C52-763B-617570FFB334}"/>
              </a:ext>
            </a:extLst>
          </p:cNvPr>
          <p:cNvGrpSpPr>
            <a:grpSpLocks noChangeAspect="1"/>
          </p:cNvGrpSpPr>
          <p:nvPr/>
        </p:nvGrpSpPr>
        <p:grpSpPr>
          <a:xfrm rot="19639296">
            <a:off x="7547132" y="-9446022"/>
            <a:ext cx="4741939" cy="6537600"/>
            <a:chOff x="668192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2FCE9B38-FBBF-4C10-24FC-D6D2E98AF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FB642A-B884-8936-F10E-103513F2E535}"/>
                </a:ext>
              </a:extLst>
            </p:cNvPr>
            <p:cNvSpPr txBox="1"/>
            <p:nvPr/>
          </p:nvSpPr>
          <p:spPr>
            <a:xfrm>
              <a:off x="689564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60EAF1D-8E19-8C76-23B8-07FDA7289D38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2D0DBBB-F2C6-CE1A-BE2B-0ED8420F8F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D5B91366-4A37-7CAF-CF8C-C08F76692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C2FA4E-F072-B263-B570-35463527A378}"/>
              </a:ext>
            </a:extLst>
          </p:cNvPr>
          <p:cNvGrpSpPr/>
          <p:nvPr/>
        </p:nvGrpSpPr>
        <p:grpSpPr>
          <a:xfrm rot="21390653">
            <a:off x="11149188" y="-7621066"/>
            <a:ext cx="4739172" cy="6533778"/>
            <a:chOff x="2094937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C79B5FE5-53BB-F619-6E23-572D0337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209C308-285F-2E6F-917E-CE7FB04F5541}"/>
                </a:ext>
              </a:extLst>
            </p:cNvPr>
            <p:cNvSpPr txBox="1"/>
            <p:nvPr/>
          </p:nvSpPr>
          <p:spPr>
            <a:xfrm>
              <a:off x="2308655" y="558708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7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18EEBEB-C297-FD37-6EBE-3BEF819DBBF8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700" dirty="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50B90DF2-3389-B58F-B002-994E57EB2F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3D0E9E5D-F989-91F8-746F-D54E0981C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6E4143C-A018-19E0-8EFF-A63472E32E53}"/>
              </a:ext>
            </a:extLst>
          </p:cNvPr>
          <p:cNvGrpSpPr>
            <a:grpSpLocks noChangeAspect="1"/>
          </p:cNvGrpSpPr>
          <p:nvPr/>
        </p:nvGrpSpPr>
        <p:grpSpPr>
          <a:xfrm rot="1895497">
            <a:off x="14372566" y="-6391739"/>
            <a:ext cx="4741939" cy="6537600"/>
            <a:chOff x="11268919" y="329851"/>
            <a:chExt cx="4495832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0432988F-2F14-A5C3-927F-6A45B38C7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1268919" y="329851"/>
              <a:ext cx="4495832" cy="6198298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9154C21-2420-B6C1-3583-2D6735F1ABEF}"/>
                </a:ext>
              </a:extLst>
            </p:cNvPr>
            <p:cNvSpPr txBox="1"/>
            <p:nvPr/>
          </p:nvSpPr>
          <p:spPr>
            <a:xfrm>
              <a:off x="11482635" y="558903"/>
              <a:ext cx="450476" cy="6711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EE7A1C2-4813-2D4B-3ACF-4ED2277B17CA}"/>
                </a:ext>
              </a:extLst>
            </p:cNvPr>
            <p:cNvSpPr txBox="1"/>
            <p:nvPr/>
          </p:nvSpPr>
          <p:spPr>
            <a:xfrm rot="10800000">
              <a:off x="1504371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4</a:t>
              </a:r>
              <a:endParaRPr lang="en-GB" sz="700" dirty="0">
                <a:solidFill>
                  <a:schemeClr val="bg1"/>
                </a:solidFill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7FCD16B-37FA-63B7-58C6-B49D25C299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981" y="1141019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F0777DDB-F801-1584-20B7-50FC5906CB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5121060" y="5431415"/>
              <a:ext cx="295784" cy="349200"/>
            </a:xfrm>
            <a:custGeom>
              <a:avLst/>
              <a:gdLst>
                <a:gd name="connsiteX0" fmla="*/ 531718 w 708955"/>
                <a:gd name="connsiteY0" fmla="*/ 303080 h 836987"/>
                <a:gd name="connsiteX1" fmla="*/ 458129 w 708955"/>
                <a:gd name="connsiteY1" fmla="*/ 319126 h 836987"/>
                <a:gd name="connsiteX2" fmla="*/ 528431 w 708955"/>
                <a:gd name="connsiteY2" fmla="*/ 177536 h 836987"/>
                <a:gd name="connsiteX3" fmla="*/ 351182 w 708955"/>
                <a:gd name="connsiteY3" fmla="*/ 0 h 836987"/>
                <a:gd name="connsiteX4" fmla="*/ 173943 w 708955"/>
                <a:gd name="connsiteY4" fmla="*/ 177536 h 836987"/>
                <a:gd name="connsiteX5" fmla="*/ 237327 w 708955"/>
                <a:gd name="connsiteY5" fmla="*/ 313582 h 836987"/>
                <a:gd name="connsiteX6" fmla="*/ 177220 w 708955"/>
                <a:gd name="connsiteY6" fmla="*/ 303081 h 836987"/>
                <a:gd name="connsiteX7" fmla="*/ 0 w 708955"/>
                <a:gd name="connsiteY7" fmla="*/ 480646 h 836987"/>
                <a:gd name="connsiteX8" fmla="*/ 177220 w 708955"/>
                <a:gd name="connsiteY8" fmla="*/ 658182 h 836987"/>
                <a:gd name="connsiteX9" fmla="*/ 324745 w 708955"/>
                <a:gd name="connsiteY9" fmla="*/ 579057 h 836987"/>
                <a:gd name="connsiteX10" fmla="*/ 326872 w 708955"/>
                <a:gd name="connsiteY10" fmla="*/ 596815 h 836987"/>
                <a:gd name="connsiteX11" fmla="*/ 253933 w 708955"/>
                <a:gd name="connsiteY11" fmla="*/ 836987 h 836987"/>
                <a:gd name="connsiteX12" fmla="*/ 448459 w 708955"/>
                <a:gd name="connsiteY12" fmla="*/ 836987 h 836987"/>
                <a:gd name="connsiteX13" fmla="*/ 375520 w 708955"/>
                <a:gd name="connsiteY13" fmla="*/ 596815 h 836987"/>
                <a:gd name="connsiteX14" fmla="*/ 383468 w 708955"/>
                <a:gd name="connsiteY14" fmla="*/ 577928 h 836987"/>
                <a:gd name="connsiteX15" fmla="*/ 531716 w 708955"/>
                <a:gd name="connsiteY15" fmla="*/ 658183 h 836987"/>
                <a:gd name="connsiteX16" fmla="*/ 708955 w 708955"/>
                <a:gd name="connsiteY16" fmla="*/ 480647 h 836987"/>
                <a:gd name="connsiteX17" fmla="*/ 531716 w 708955"/>
                <a:gd name="connsiteY17" fmla="*/ 303291 h 83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8955" h="836987">
                  <a:moveTo>
                    <a:pt x="531718" y="303080"/>
                  </a:moveTo>
                  <a:cubicBezTo>
                    <a:pt x="505439" y="303080"/>
                    <a:pt x="480526" y="308861"/>
                    <a:pt x="458129" y="319126"/>
                  </a:cubicBezTo>
                  <a:cubicBezTo>
                    <a:pt x="500815" y="286722"/>
                    <a:pt x="528431" y="235372"/>
                    <a:pt x="528431" y="177536"/>
                  </a:cubicBezTo>
                  <a:cubicBezTo>
                    <a:pt x="528431" y="79496"/>
                    <a:pt x="449075" y="0"/>
                    <a:pt x="351182" y="0"/>
                  </a:cubicBezTo>
                  <a:cubicBezTo>
                    <a:pt x="253329" y="0"/>
                    <a:pt x="173943" y="79493"/>
                    <a:pt x="173943" y="177536"/>
                  </a:cubicBezTo>
                  <a:cubicBezTo>
                    <a:pt x="173943" y="232170"/>
                    <a:pt x="198615" y="281016"/>
                    <a:pt x="237327" y="313582"/>
                  </a:cubicBezTo>
                  <a:cubicBezTo>
                    <a:pt x="218569" y="306801"/>
                    <a:pt x="198326" y="303081"/>
                    <a:pt x="177220" y="303081"/>
                  </a:cubicBezTo>
                  <a:cubicBezTo>
                    <a:pt x="79330" y="303081"/>
                    <a:pt x="0" y="382574"/>
                    <a:pt x="0" y="480646"/>
                  </a:cubicBezTo>
                  <a:cubicBezTo>
                    <a:pt x="0" y="578677"/>
                    <a:pt x="79328" y="658182"/>
                    <a:pt x="177220" y="658182"/>
                  </a:cubicBezTo>
                  <a:cubicBezTo>
                    <a:pt x="238757" y="658182"/>
                    <a:pt x="292968" y="626761"/>
                    <a:pt x="324745" y="579057"/>
                  </a:cubicBezTo>
                  <a:cubicBezTo>
                    <a:pt x="328237" y="581983"/>
                    <a:pt x="328794" y="589145"/>
                    <a:pt x="326872" y="596815"/>
                  </a:cubicBezTo>
                  <a:lnTo>
                    <a:pt x="253933" y="836987"/>
                  </a:lnTo>
                  <a:lnTo>
                    <a:pt x="448459" y="836987"/>
                  </a:lnTo>
                  <a:lnTo>
                    <a:pt x="375520" y="596815"/>
                  </a:lnTo>
                  <a:cubicBezTo>
                    <a:pt x="372808" y="586002"/>
                    <a:pt x="375009" y="576221"/>
                    <a:pt x="383468" y="577928"/>
                  </a:cubicBezTo>
                  <a:cubicBezTo>
                    <a:pt x="415132" y="626250"/>
                    <a:pt x="469676" y="658183"/>
                    <a:pt x="531716" y="658183"/>
                  </a:cubicBezTo>
                  <a:cubicBezTo>
                    <a:pt x="629597" y="658183"/>
                    <a:pt x="708955" y="578686"/>
                    <a:pt x="708955" y="480647"/>
                  </a:cubicBezTo>
                  <a:cubicBezTo>
                    <a:pt x="708955" y="382730"/>
                    <a:pt x="629559" y="303291"/>
                    <a:pt x="531716" y="303291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108DF6D-AA50-E050-B0B0-7D5CCD8E2D63}"/>
              </a:ext>
            </a:extLst>
          </p:cNvPr>
          <p:cNvGrpSpPr/>
          <p:nvPr/>
        </p:nvGrpSpPr>
        <p:grpSpPr>
          <a:xfrm rot="3182085">
            <a:off x="15845226" y="-3320958"/>
            <a:ext cx="4739172" cy="6533778"/>
            <a:chOff x="371069" y="329851"/>
            <a:chExt cx="4495837" cy="6198298"/>
          </a:xfrm>
          <a:effectLst>
            <a:outerShdw blurRad="177800" dir="5400000" algn="t" rotWithShape="0">
              <a:prstClr val="black">
                <a:alpha val="20000"/>
              </a:prstClr>
            </a:outerShdw>
          </a:effectLst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3F328FED-1B7A-34AA-6EE8-DC68A0C3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47D4555D-7B4D-20BB-B8AE-D7BB1B51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1C4E19C-CE29-CD26-FBE2-E0B6B835303E}"/>
                </a:ext>
              </a:extLst>
            </p:cNvPr>
            <p:cNvSpPr txBox="1"/>
            <p:nvPr/>
          </p:nvSpPr>
          <p:spPr>
            <a:xfrm>
              <a:off x="584787" y="55870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8F473EAB-578A-B334-4B34-4E355EE4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169A739-786C-4206-BE30-952E14198849}"/>
                </a:ext>
              </a:extLst>
            </p:cNvPr>
            <p:cNvSpPr txBox="1"/>
            <p:nvPr/>
          </p:nvSpPr>
          <p:spPr>
            <a:xfrm rot="10800000">
              <a:off x="4145867" y="5713717"/>
              <a:ext cx="450476" cy="6715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0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5</a:t>
              </a:r>
              <a:endParaRPr lang="en-GB" sz="700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37447A5-0E7F-3579-9EDA-32212AA6870E}"/>
              </a:ext>
            </a:extLst>
          </p:cNvPr>
          <p:cNvGrpSpPr/>
          <p:nvPr/>
        </p:nvGrpSpPr>
        <p:grpSpPr>
          <a:xfrm rot="16200000">
            <a:off x="17751310" y="-6031738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24F58059-CFE4-4E0B-9112-6DB844275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8C1D5B0-1037-F7D8-CDB1-697D6E9864B3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B00318A-7EB0-4FD0-9D02-C76227D188CF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466E5BB5-CCD2-EB11-53D2-BF35AECEE8B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126B943-3763-A7A5-BF50-EE274DD20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EC85999-6CDD-58D1-D7E5-136A9B2A301B}"/>
              </a:ext>
            </a:extLst>
          </p:cNvPr>
          <p:cNvGrpSpPr/>
          <p:nvPr/>
        </p:nvGrpSpPr>
        <p:grpSpPr>
          <a:xfrm rot="16700637">
            <a:off x="14189321" y="-7100843"/>
            <a:ext cx="5983959" cy="8249935"/>
            <a:chOff x="209493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6BA21BCF-7AA1-3729-43ED-096F09C4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1BAA106-19B5-27E3-D1B5-5D090A00F797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A81A118F-01DE-61AF-681F-4656A8824045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18A08983-6C9E-FCF0-18F9-0925F5831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4F387514-20E1-FB25-4F57-A44E46EC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30BC4D1-F1ED-CD7E-C8C6-259FF423449D}"/>
              </a:ext>
            </a:extLst>
          </p:cNvPr>
          <p:cNvGrpSpPr/>
          <p:nvPr/>
        </p:nvGrpSpPr>
        <p:grpSpPr>
          <a:xfrm rot="20153609">
            <a:off x="12600805" y="-8949425"/>
            <a:ext cx="5983959" cy="8249935"/>
            <a:chOff x="371069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F4332F4A-CCD2-C9FE-F6AD-A0CD3617A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161" name="Graphic 160">
              <a:extLst>
                <a:ext uri="{FF2B5EF4-FFF2-40B4-BE49-F238E27FC236}">
                  <a16:creationId xmlns:a16="http://schemas.microsoft.com/office/drawing/2014/main" id="{7B023CA6-7B1E-F1DA-4812-761586836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069D6F2-8D40-3591-EF98-E54CCC103470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  <p:pic>
          <p:nvPicPr>
            <p:cNvPr id="163" name="Graphic 162">
              <a:extLst>
                <a:ext uri="{FF2B5EF4-FFF2-40B4-BE49-F238E27FC236}">
                  <a16:creationId xmlns:a16="http://schemas.microsoft.com/office/drawing/2014/main" id="{80E6560D-7358-BB5D-B13B-D00A295D6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349E942-F535-A8C1-CB92-A2FA45B605A7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420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1DE2-0C59-A9DC-E7C1-8A01B217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378191"/>
            <a:ext cx="4253752" cy="2311530"/>
          </a:xfrm>
        </p:spPr>
        <p:txBody>
          <a:bodyPr/>
          <a:lstStyle/>
          <a:p>
            <a:r>
              <a:rPr lang="en-GB" sz="8000" dirty="0"/>
              <a:t>WHERE WE MET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66FCAD-693D-5BF6-EC29-E6AFA272C3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700711"/>
              </p:ext>
            </p:extLst>
          </p:nvPr>
        </p:nvGraphicFramePr>
        <p:xfrm>
          <a:off x="4652682" y="965970"/>
          <a:ext cx="5297948" cy="4926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1CA8C0-7E81-DFF2-2C88-4AADD5734CB3}"/>
              </a:ext>
            </a:extLst>
          </p:cNvPr>
          <p:cNvSpPr txBox="1"/>
          <p:nvPr/>
        </p:nvSpPr>
        <p:spPr>
          <a:xfrm>
            <a:off x="9560829" y="854796"/>
            <a:ext cx="2197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4">
                    <a:lumMod val="50000"/>
                  </a:schemeClr>
                </a:solidFill>
                <a:latin typeface="Bodoni 72 Book" pitchFamily="2" charset="0"/>
              </a:rPr>
              <a:t>Mutual friends</a:t>
            </a:r>
            <a:endParaRPr lang="en-GB" sz="4400" dirty="0">
              <a:solidFill>
                <a:schemeClr val="accent4">
                  <a:lumMod val="50000"/>
                </a:schemeClr>
              </a:solidFill>
              <a:latin typeface="Bodoni 72 Boo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66C72-0B11-2488-81C5-02EC3B67CF1F}"/>
              </a:ext>
            </a:extLst>
          </p:cNvPr>
          <p:cNvSpPr txBox="1"/>
          <p:nvPr/>
        </p:nvSpPr>
        <p:spPr>
          <a:xfrm>
            <a:off x="9560829" y="4556655"/>
            <a:ext cx="21975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odoni 72 Book" pitchFamily="2" charset="0"/>
              </a:rPr>
              <a:t>Class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9683A-6BC6-5EF0-426B-B78E0EA069AC}"/>
              </a:ext>
            </a:extLst>
          </p:cNvPr>
          <p:cNvSpPr txBox="1"/>
          <p:nvPr/>
        </p:nvSpPr>
        <p:spPr>
          <a:xfrm>
            <a:off x="2937338" y="3937223"/>
            <a:ext cx="21975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4"/>
                </a:solidFill>
                <a:latin typeface="Bodoni 72 Book" pitchFamily="2" charset="0"/>
              </a:rPr>
              <a:t>Bumble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862E760-167C-ECC1-A58D-0ED9731DBF65}"/>
              </a:ext>
            </a:extLst>
          </p:cNvPr>
          <p:cNvGrpSpPr/>
          <p:nvPr/>
        </p:nvGrpSpPr>
        <p:grpSpPr>
          <a:xfrm rot="16200000">
            <a:off x="17751310" y="-6031738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0FBDEAB4-5D60-2571-3732-DDFF398B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699D27-3E16-B467-1222-E5EAD721B178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43C5E3-282A-CC4B-C3FA-EB2199857E54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F506420-FDB1-EE17-9CC4-910429C9F1B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55198C9-E022-D28C-6A44-E2CE3FDE4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5356E7C-E578-7E43-E4A6-EAAC12360C96}"/>
              </a:ext>
            </a:extLst>
          </p:cNvPr>
          <p:cNvGrpSpPr/>
          <p:nvPr/>
        </p:nvGrpSpPr>
        <p:grpSpPr>
          <a:xfrm rot="16700637">
            <a:off x="14189321" y="-7100843"/>
            <a:ext cx="5983959" cy="8249935"/>
            <a:chOff x="209493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CF17E1F-ACB9-F06B-697E-DA4B9A69C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F77538-2230-3380-2C1A-29E0502699C5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A6810B8-A192-5440-FAD7-FED8F05451A9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8DE568D-14C6-1A48-B436-902C024CA0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369B06E-4477-1FEC-B8F9-4F324D888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4F02A05-4CD9-9AE9-ADBD-402CF5E84CD1}"/>
              </a:ext>
            </a:extLst>
          </p:cNvPr>
          <p:cNvGrpSpPr/>
          <p:nvPr/>
        </p:nvGrpSpPr>
        <p:grpSpPr>
          <a:xfrm rot="20153609">
            <a:off x="12600805" y="-8949425"/>
            <a:ext cx="5983959" cy="8249935"/>
            <a:chOff x="371069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1155873-CC4C-7F54-A643-EB710C59D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DA5B379F-F200-9246-91BD-C9F3ACF9F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8076CA-0C7A-BF76-CF89-9ADD3BB993A5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99B92DFC-0425-FDAA-15B6-F02671F0F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CFCFA89-5611-A02C-6273-E815650CB122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14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5BE-B740-BB82-5826-31C13F9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79" y="4970976"/>
            <a:ext cx="5524087" cy="1354852"/>
          </a:xfrm>
        </p:spPr>
        <p:txBody>
          <a:bodyPr anchor="b"/>
          <a:lstStyle/>
          <a:p>
            <a:r>
              <a:rPr lang="en-GB" sz="8000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0206-67A7-8A33-FE8D-CE6C5091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79" y="4524412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B47A8-BB4D-B01D-E628-017084664F01}"/>
              </a:ext>
            </a:extLst>
          </p:cNvPr>
          <p:cNvGrpSpPr/>
          <p:nvPr/>
        </p:nvGrpSpPr>
        <p:grpSpPr>
          <a:xfrm rot="1028389">
            <a:off x="6727221" y="-2494905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225436F-FA69-C119-8EBD-E5AA77F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34E1C7-9357-0577-6820-C7299D6E5194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BF1D1A-C06F-9F5F-B5C9-F3B39A5B4790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744AABD-99FC-6E5A-7491-32C95D055D3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5FA34D6-7DF2-230A-00B2-E729AF7C7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67E2C-3030-973C-1291-1A3B66145DE6}"/>
              </a:ext>
            </a:extLst>
          </p:cNvPr>
          <p:cNvGrpSpPr/>
          <p:nvPr/>
        </p:nvGrpSpPr>
        <p:grpSpPr>
          <a:xfrm rot="1804918">
            <a:off x="5484159" y="-2728566"/>
            <a:ext cx="5983959" cy="8249935"/>
            <a:chOff x="209493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AC285E2-B277-229F-C2F7-03B855F3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8E369E-6D8B-913E-261B-7933A0DC553A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89AE0E-D251-D450-934E-05A275DFD459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40DFE58-1D4F-3B6B-2A2E-07060D3BD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9C8545A-A1E7-B25F-2605-584F55BE2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BA994D-2747-3162-DDAE-6DEC6A93B8F1}"/>
              </a:ext>
            </a:extLst>
          </p:cNvPr>
          <p:cNvGrpSpPr/>
          <p:nvPr/>
        </p:nvGrpSpPr>
        <p:grpSpPr>
          <a:xfrm rot="2912078">
            <a:off x="4858350" y="-3128493"/>
            <a:ext cx="5983959" cy="8249935"/>
            <a:chOff x="371069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4CFF2A2-570B-CFFD-6242-A6790F52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E312AB7-C9C0-C263-A9AB-3B3EC80D9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1E39F1-A51A-700B-1BE5-1C007A4793D4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ADCC531-A2A4-E535-F201-8BFBE860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5015E-7EB8-BE2E-7225-3767EA5E4346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7DBF6682-675E-102B-A941-AD65FF191C6F}"/>
              </a:ext>
            </a:extLst>
          </p:cNvPr>
          <p:cNvSpPr txBox="1">
            <a:spLocks/>
          </p:cNvSpPr>
          <p:nvPr/>
        </p:nvSpPr>
        <p:spPr>
          <a:xfrm rot="2940000">
            <a:off x="4292099" y="654812"/>
            <a:ext cx="4565361" cy="283725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bg1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4"/>
                </a:solidFill>
              </a:rPr>
              <a:t>THEY 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WERE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ALL HOT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78A9BC2-5B40-E19E-D6E9-A9FC0F129963}"/>
              </a:ext>
            </a:extLst>
          </p:cNvPr>
          <p:cNvGrpSpPr/>
          <p:nvPr/>
        </p:nvGrpSpPr>
        <p:grpSpPr>
          <a:xfrm rot="2030220">
            <a:off x="14022717" y="359256"/>
            <a:ext cx="2515225" cy="3467677"/>
            <a:chOff x="8949349" y="1892818"/>
            <a:chExt cx="2515225" cy="346767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877E73-C54F-CA6F-D1EE-220146F8A684}"/>
                </a:ext>
              </a:extLst>
            </p:cNvPr>
            <p:cNvGrpSpPr/>
            <p:nvPr/>
          </p:nvGrpSpPr>
          <p:grpSpPr>
            <a:xfrm rot="363473">
              <a:off x="8949349" y="1892818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49AB908F-8ABC-AD16-6466-5901DFCB2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759AB2E-4562-3E1B-4111-089B9FE8F4CE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F1888A-9CE0-3DA0-99E4-0701EA350DD2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3A6DD57-5DF2-F8F8-668C-766E2AE4B0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5CAC6EF-7754-68BF-209A-896271F3FE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C43DF36-682B-36BB-AFE4-BC77BE83857A}"/>
                </a:ext>
              </a:extLst>
            </p:cNvPr>
            <p:cNvSpPr txBox="1"/>
            <p:nvPr/>
          </p:nvSpPr>
          <p:spPr>
            <a:xfrm rot="360000">
              <a:off x="9351521" y="4151194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LIBRA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0701E61E-9367-0B80-18E7-C0263B5A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360000">
              <a:off x="9658730" y="2889169"/>
              <a:ext cx="1155454" cy="1155454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B9753E1-02AA-2BC8-64D6-5ADDFBD65061}"/>
              </a:ext>
            </a:extLst>
          </p:cNvPr>
          <p:cNvGrpSpPr/>
          <p:nvPr/>
        </p:nvGrpSpPr>
        <p:grpSpPr>
          <a:xfrm rot="1911162">
            <a:off x="13523904" y="2867726"/>
            <a:ext cx="2515225" cy="3467677"/>
            <a:chOff x="6546043" y="2524843"/>
            <a:chExt cx="2515225" cy="346767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91A07C1-6313-CCBB-CC65-6E75787F4A43}"/>
                </a:ext>
              </a:extLst>
            </p:cNvPr>
            <p:cNvGrpSpPr/>
            <p:nvPr/>
          </p:nvGrpSpPr>
          <p:grpSpPr>
            <a:xfrm rot="21074142">
              <a:off x="6546043" y="2524843"/>
              <a:ext cx="2515225" cy="3467677"/>
              <a:chOff x="668192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E213ECAE-ACD1-6363-63E0-6E4553603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8192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AE5FE9-760B-2B86-D1E1-11829FE20B9B}"/>
                  </a:ext>
                </a:extLst>
              </p:cNvPr>
              <p:cNvSpPr txBox="1"/>
              <p:nvPr/>
            </p:nvSpPr>
            <p:spPr>
              <a:xfrm>
                <a:off x="6895645" y="53688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8E3833B-42A1-22E8-3EE0-9A68BC662B9D}"/>
                  </a:ext>
                </a:extLst>
              </p:cNvPr>
              <p:cNvSpPr txBox="1"/>
              <p:nvPr/>
            </p:nvSpPr>
            <p:spPr>
              <a:xfrm rot="10800000">
                <a:off x="10456725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3</a:t>
                </a:r>
                <a:endParaRPr lang="en-GB" sz="200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A9312C6-68D9-8A13-5BE7-0F176A6A48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42134" y="5431415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EF6B047-D9CC-FCFC-2A5B-14A7757CED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1055" y="1141019"/>
                <a:ext cx="279655" cy="349200"/>
              </a:xfrm>
              <a:custGeom>
                <a:avLst/>
                <a:gdLst>
                  <a:gd name="connsiteX0" fmla="*/ 336049 w 672109"/>
                  <a:gd name="connsiteY0" fmla="*/ 0 h 839249"/>
                  <a:gd name="connsiteX1" fmla="*/ 672110 w 672109"/>
                  <a:gd name="connsiteY1" fmla="*/ 552650 h 839249"/>
                  <a:gd name="connsiteX2" fmla="*/ 524956 w 672109"/>
                  <a:gd name="connsiteY2" fmla="*/ 700049 h 839249"/>
                  <a:gd name="connsiteX3" fmla="*/ 383250 w 672109"/>
                  <a:gd name="connsiteY3" fmla="*/ 591645 h 839249"/>
                  <a:gd name="connsiteX4" fmla="*/ 368913 w 672109"/>
                  <a:gd name="connsiteY4" fmla="*/ 578153 h 839249"/>
                  <a:gd name="connsiteX5" fmla="*/ 356479 w 672109"/>
                  <a:gd name="connsiteY5" fmla="*/ 591381 h 839249"/>
                  <a:gd name="connsiteX6" fmla="*/ 457897 w 672109"/>
                  <a:gd name="connsiteY6" fmla="*/ 839250 h 839249"/>
                  <a:gd name="connsiteX7" fmla="*/ 214203 w 672109"/>
                  <a:gd name="connsiteY7" fmla="*/ 839250 h 839249"/>
                  <a:gd name="connsiteX8" fmla="*/ 315640 w 672109"/>
                  <a:gd name="connsiteY8" fmla="*/ 591381 h 839249"/>
                  <a:gd name="connsiteX9" fmla="*/ 303207 w 672109"/>
                  <a:gd name="connsiteY9" fmla="*/ 578153 h 839249"/>
                  <a:gd name="connsiteX10" fmla="*/ 288860 w 672109"/>
                  <a:gd name="connsiteY10" fmla="*/ 591645 h 839249"/>
                  <a:gd name="connsiteX11" fmla="*/ 147145 w 672109"/>
                  <a:gd name="connsiteY11" fmla="*/ 700049 h 839249"/>
                  <a:gd name="connsiteX12" fmla="*/ 0 w 672109"/>
                  <a:gd name="connsiteY12" fmla="*/ 552650 h 839249"/>
                  <a:gd name="connsiteX13" fmla="*/ 336032 w 672109"/>
                  <a:gd name="connsiteY13" fmla="*/ 105 h 8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2109" h="839249">
                    <a:moveTo>
                      <a:pt x="336049" y="0"/>
                    </a:moveTo>
                    <a:cubicBezTo>
                      <a:pt x="336049" y="0"/>
                      <a:pt x="672110" y="385343"/>
                      <a:pt x="672110" y="552650"/>
                    </a:cubicBezTo>
                    <a:cubicBezTo>
                      <a:pt x="672110" y="634055"/>
                      <a:pt x="606219" y="700049"/>
                      <a:pt x="524956" y="700049"/>
                    </a:cubicBezTo>
                    <a:cubicBezTo>
                      <a:pt x="457151" y="700049"/>
                      <a:pt x="398682" y="652760"/>
                      <a:pt x="383250" y="591645"/>
                    </a:cubicBezTo>
                    <a:cubicBezTo>
                      <a:pt x="381523" y="584809"/>
                      <a:pt x="376388" y="578153"/>
                      <a:pt x="368913" y="578153"/>
                    </a:cubicBezTo>
                    <a:cubicBezTo>
                      <a:pt x="361428" y="578153"/>
                      <a:pt x="356479" y="583883"/>
                      <a:pt x="356479" y="591381"/>
                    </a:cubicBezTo>
                    <a:cubicBezTo>
                      <a:pt x="356479" y="699718"/>
                      <a:pt x="457897" y="839250"/>
                      <a:pt x="457897" y="839250"/>
                    </a:cubicBezTo>
                    <a:lnTo>
                      <a:pt x="214203" y="839250"/>
                    </a:lnTo>
                    <a:cubicBezTo>
                      <a:pt x="214203" y="839250"/>
                      <a:pt x="315640" y="699708"/>
                      <a:pt x="315640" y="591381"/>
                    </a:cubicBezTo>
                    <a:cubicBezTo>
                      <a:pt x="315640" y="583883"/>
                      <a:pt x="310682" y="578153"/>
                      <a:pt x="303207" y="578153"/>
                    </a:cubicBezTo>
                    <a:cubicBezTo>
                      <a:pt x="295704" y="578153"/>
                      <a:pt x="290569" y="584809"/>
                      <a:pt x="288860" y="591645"/>
                    </a:cubicBezTo>
                    <a:cubicBezTo>
                      <a:pt x="273418" y="652758"/>
                      <a:pt x="214946" y="700049"/>
                      <a:pt x="147145" y="700049"/>
                    </a:cubicBezTo>
                    <a:cubicBezTo>
                      <a:pt x="65895" y="700049"/>
                      <a:pt x="0" y="634054"/>
                      <a:pt x="0" y="552650"/>
                    </a:cubicBezTo>
                    <a:cubicBezTo>
                      <a:pt x="0" y="385486"/>
                      <a:pt x="336032" y="105"/>
                      <a:pt x="336032" y="10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D1DFA6-91AE-E38F-5E8C-675BF449124F}"/>
                </a:ext>
              </a:extLst>
            </p:cNvPr>
            <p:cNvSpPr txBox="1"/>
            <p:nvPr/>
          </p:nvSpPr>
          <p:spPr>
            <a:xfrm rot="21060000">
              <a:off x="7153151" y="4743328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GEMINI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D28DAC9-9DC3-1250-18DE-0A45D5301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1060000">
              <a:off x="7243940" y="3550160"/>
              <a:ext cx="1155454" cy="1155454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5E5452-D0B8-189C-8A77-FC1D4DC854D8}"/>
              </a:ext>
            </a:extLst>
          </p:cNvPr>
          <p:cNvGrpSpPr/>
          <p:nvPr/>
        </p:nvGrpSpPr>
        <p:grpSpPr>
          <a:xfrm rot="19762268">
            <a:off x="-3597706" y="4514485"/>
            <a:ext cx="2515225" cy="3467677"/>
            <a:chOff x="3751494" y="2134248"/>
            <a:chExt cx="2515225" cy="3467677"/>
          </a:xfrm>
        </p:grpSpPr>
        <p:grpSp>
          <p:nvGrpSpPr>
            <p:cNvPr id="2048" name="Group 2047">
              <a:extLst>
                <a:ext uri="{FF2B5EF4-FFF2-40B4-BE49-F238E27FC236}">
                  <a16:creationId xmlns:a16="http://schemas.microsoft.com/office/drawing/2014/main" id="{53CDDE77-D92F-2736-26FE-6BCFE1E05376}"/>
                </a:ext>
              </a:extLst>
            </p:cNvPr>
            <p:cNvGrpSpPr/>
            <p:nvPr/>
          </p:nvGrpSpPr>
          <p:grpSpPr>
            <a:xfrm rot="315054">
              <a:off x="3751494" y="2134248"/>
              <a:ext cx="2515225" cy="3467677"/>
              <a:chOff x="209493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2052" name="Graphic 2051">
                <a:extLst>
                  <a:ext uri="{FF2B5EF4-FFF2-40B4-BE49-F238E27FC236}">
                    <a16:creationId xmlns:a16="http://schemas.microsoft.com/office/drawing/2014/main" id="{37755707-FCE3-A8D5-12B8-4439E7651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9493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94AFA8E-A430-7AF5-ECE0-5354B306D37A}"/>
                  </a:ext>
                </a:extLst>
              </p:cNvPr>
              <p:cNvSpPr txBox="1"/>
              <p:nvPr/>
            </p:nvSpPr>
            <p:spPr>
              <a:xfrm>
                <a:off x="2308654" y="53688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2054" name="TextBox 2053">
                <a:extLst>
                  <a:ext uri="{FF2B5EF4-FFF2-40B4-BE49-F238E27FC236}">
                    <a16:creationId xmlns:a16="http://schemas.microsoft.com/office/drawing/2014/main" id="{0737AE78-9FC1-F268-CA76-1B09FF0FF1E6}"/>
                  </a:ext>
                </a:extLst>
              </p:cNvPr>
              <p:cNvSpPr txBox="1"/>
              <p:nvPr/>
            </p:nvSpPr>
            <p:spPr>
              <a:xfrm rot="10800000">
                <a:off x="5869732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2</a:t>
                </a:r>
                <a:endParaRPr lang="en-GB" sz="200" dirty="0"/>
              </a:p>
            </p:txBody>
          </p:sp>
          <p:sp>
            <p:nvSpPr>
              <p:cNvPr id="2055" name="Freeform 2054">
                <a:extLst>
                  <a:ext uri="{FF2B5EF4-FFF2-40B4-BE49-F238E27FC236}">
                    <a16:creationId xmlns:a16="http://schemas.microsoft.com/office/drawing/2014/main" id="{2D74CC59-2FC4-4B8D-CA43-2D0CBBDD0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4419" y="1163349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2056" name="Freeform 2055">
                <a:extLst>
                  <a:ext uri="{FF2B5EF4-FFF2-40B4-BE49-F238E27FC236}">
                    <a16:creationId xmlns:a16="http://schemas.microsoft.com/office/drawing/2014/main" id="{30AFDFF8-A5E6-8363-81D6-1ADB09C0E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64858" y="5431415"/>
                <a:ext cx="258948" cy="349200"/>
              </a:xfrm>
              <a:custGeom>
                <a:avLst/>
                <a:gdLst>
                  <a:gd name="connsiteX0" fmla="*/ 352653 w 705325"/>
                  <a:gd name="connsiteY0" fmla="*/ 951138 h 951156"/>
                  <a:gd name="connsiteX1" fmla="*/ 705325 w 705325"/>
                  <a:gd name="connsiteY1" fmla="*/ 475574 h 951156"/>
                  <a:gd name="connsiteX2" fmla="*/ 352653 w 705325"/>
                  <a:gd name="connsiteY2" fmla="*/ 0 h 951156"/>
                  <a:gd name="connsiteX3" fmla="*/ 0 w 705325"/>
                  <a:gd name="connsiteY3" fmla="*/ 475574 h 951156"/>
                  <a:gd name="connsiteX4" fmla="*/ 352653 w 705325"/>
                  <a:gd name="connsiteY4" fmla="*/ 951157 h 95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5325" h="951156">
                    <a:moveTo>
                      <a:pt x="352653" y="951138"/>
                    </a:moveTo>
                    <a:cubicBezTo>
                      <a:pt x="376169" y="871301"/>
                      <a:pt x="556716" y="618544"/>
                      <a:pt x="705325" y="475574"/>
                    </a:cubicBezTo>
                    <a:cubicBezTo>
                      <a:pt x="556716" y="332603"/>
                      <a:pt x="376168" y="79848"/>
                      <a:pt x="352653" y="0"/>
                    </a:cubicBezTo>
                    <a:cubicBezTo>
                      <a:pt x="329141" y="79846"/>
                      <a:pt x="148590" y="332603"/>
                      <a:pt x="0" y="475574"/>
                    </a:cubicBezTo>
                    <a:cubicBezTo>
                      <a:pt x="148590" y="618544"/>
                      <a:pt x="329138" y="871242"/>
                      <a:pt x="352653" y="951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795B2985-5256-938F-919F-2B4EA04C335A}"/>
                </a:ext>
              </a:extLst>
            </p:cNvPr>
            <p:cNvSpPr txBox="1"/>
            <p:nvPr/>
          </p:nvSpPr>
          <p:spPr>
            <a:xfrm rot="300000">
              <a:off x="4028062" y="4449010"/>
              <a:ext cx="176563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CANCER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2051" name="Graphic 2050">
              <a:extLst>
                <a:ext uri="{FF2B5EF4-FFF2-40B4-BE49-F238E27FC236}">
                  <a16:creationId xmlns:a16="http://schemas.microsoft.com/office/drawing/2014/main" id="{A177B12C-8CA8-3F93-B6C4-6B6D10BC9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300000">
              <a:off x="4484248" y="3155870"/>
              <a:ext cx="1155454" cy="1155454"/>
            </a:xfrm>
            <a:prstGeom prst="rect">
              <a:avLst/>
            </a:prstGeom>
          </p:spPr>
        </p:pic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A7C265B-691A-9DF2-7E57-8C37291D3A3A}"/>
              </a:ext>
            </a:extLst>
          </p:cNvPr>
          <p:cNvGrpSpPr/>
          <p:nvPr/>
        </p:nvGrpSpPr>
        <p:grpSpPr>
          <a:xfrm rot="18945511">
            <a:off x="-5706520" y="2565241"/>
            <a:ext cx="2515225" cy="3467677"/>
            <a:chOff x="687821" y="2751739"/>
            <a:chExt cx="2515225" cy="3467677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7169AA02-41E7-3606-B752-FC5E7CD5DE20}"/>
                </a:ext>
              </a:extLst>
            </p:cNvPr>
            <p:cNvGrpSpPr/>
            <p:nvPr/>
          </p:nvGrpSpPr>
          <p:grpSpPr>
            <a:xfrm rot="20821765">
              <a:off x="687821" y="2751739"/>
              <a:ext cx="2515225" cy="3467677"/>
              <a:chOff x="371069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2061" name="Graphic 2060">
                <a:extLst>
                  <a:ext uri="{FF2B5EF4-FFF2-40B4-BE49-F238E27FC236}">
                    <a16:creationId xmlns:a16="http://schemas.microsoft.com/office/drawing/2014/main" id="{C77FBA8C-4C5B-A6E2-98D7-0AEC1F0C1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069" y="329851"/>
                <a:ext cx="4495837" cy="6198298"/>
              </a:xfrm>
              <a:prstGeom prst="rect">
                <a:avLst/>
              </a:prstGeom>
            </p:spPr>
          </p:pic>
          <p:pic>
            <p:nvPicPr>
              <p:cNvPr id="2062" name="Graphic 2061">
                <a:extLst>
                  <a:ext uri="{FF2B5EF4-FFF2-40B4-BE49-F238E27FC236}">
                    <a16:creationId xmlns:a16="http://schemas.microsoft.com/office/drawing/2014/main" id="{1F404D7C-E4C7-BF21-4BFC-6B22D6C2C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650925" y="1166228"/>
                <a:ext cx="318201" cy="346321"/>
              </a:xfrm>
              <a:prstGeom prst="rect">
                <a:avLst/>
              </a:prstGeom>
            </p:spPr>
          </p:pic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E84ECA62-C4B3-57A6-E1B1-B86C7158002A}"/>
                  </a:ext>
                </a:extLst>
              </p:cNvPr>
              <p:cNvSpPr txBox="1"/>
              <p:nvPr/>
            </p:nvSpPr>
            <p:spPr>
              <a:xfrm>
                <a:off x="584790" y="536884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  <p:pic>
            <p:nvPicPr>
              <p:cNvPr id="2064" name="Graphic 2063">
                <a:extLst>
                  <a:ext uri="{FF2B5EF4-FFF2-40B4-BE49-F238E27FC236}">
                    <a16:creationId xmlns:a16="http://schemas.microsoft.com/office/drawing/2014/main" id="{EFC88443-F4FC-971F-D89B-880FD5E2D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 flipH="1">
                <a:off x="4212004" y="5431415"/>
                <a:ext cx="318201" cy="346321"/>
              </a:xfrm>
              <a:prstGeom prst="rect">
                <a:avLst/>
              </a:prstGeom>
            </p:spPr>
          </p:pic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3D1F3688-2365-663C-AA6D-A1F6365AAA3C}"/>
                  </a:ext>
                </a:extLst>
              </p:cNvPr>
              <p:cNvSpPr txBox="1"/>
              <p:nvPr/>
            </p:nvSpPr>
            <p:spPr>
              <a:xfrm rot="10800000">
                <a:off x="4145868" y="5691897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1</a:t>
                </a:r>
                <a:endParaRPr lang="en-GB" sz="200" dirty="0"/>
              </a:p>
            </p:txBody>
          </p:sp>
        </p:grp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C8211EE6-31A8-E45B-A7EA-42B4F81B35B9}"/>
                </a:ext>
              </a:extLst>
            </p:cNvPr>
            <p:cNvSpPr txBox="1"/>
            <p:nvPr/>
          </p:nvSpPr>
          <p:spPr>
            <a:xfrm rot="20820000">
              <a:off x="1304067" y="4991302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2060" name="Graphic 2059">
              <a:extLst>
                <a:ext uri="{FF2B5EF4-FFF2-40B4-BE49-F238E27FC236}">
                  <a16:creationId xmlns:a16="http://schemas.microsoft.com/office/drawing/2014/main" id="{39E6F5A4-5E00-6563-BA5C-E4FA854E8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0820000">
              <a:off x="1311993" y="3803046"/>
              <a:ext cx="1155454" cy="1155454"/>
            </a:xfrm>
            <a:prstGeom prst="rect">
              <a:avLst/>
            </a:prstGeom>
          </p:spPr>
        </p:pic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2C5BB007-BE93-B066-828B-BFD82B520E67}"/>
              </a:ext>
            </a:extLst>
          </p:cNvPr>
          <p:cNvGrpSpPr/>
          <p:nvPr/>
        </p:nvGrpSpPr>
        <p:grpSpPr>
          <a:xfrm rot="19766445">
            <a:off x="-4294931" y="-897983"/>
            <a:ext cx="2515225" cy="3467677"/>
            <a:chOff x="-3206230" y="2474795"/>
            <a:chExt cx="2515225" cy="3467677"/>
          </a:xfrm>
        </p:grpSpPr>
        <p:grpSp>
          <p:nvGrpSpPr>
            <p:cNvPr id="2067" name="Group 2066">
              <a:extLst>
                <a:ext uri="{FF2B5EF4-FFF2-40B4-BE49-F238E27FC236}">
                  <a16:creationId xmlns:a16="http://schemas.microsoft.com/office/drawing/2014/main" id="{8F3BDCA4-F40F-E5AA-23A3-E8A9055624F8}"/>
                </a:ext>
              </a:extLst>
            </p:cNvPr>
            <p:cNvGrpSpPr/>
            <p:nvPr/>
          </p:nvGrpSpPr>
          <p:grpSpPr>
            <a:xfrm rot="1714">
              <a:off x="-3206230" y="2474795"/>
              <a:ext cx="2515225" cy="3467677"/>
              <a:chOff x="11268917" y="329851"/>
              <a:chExt cx="4495837" cy="6198298"/>
            </a:xfrm>
            <a:effectLst>
              <a:outerShdw blurRad="88900" dist="38100" dir="5400000" algn="t" rotWithShape="0">
                <a:prstClr val="black">
                  <a:alpha val="20000"/>
                </a:prstClr>
              </a:outerShdw>
            </a:effectLst>
          </p:grpSpPr>
          <p:pic>
            <p:nvPicPr>
              <p:cNvPr id="2070" name="Graphic 2069">
                <a:extLst>
                  <a:ext uri="{FF2B5EF4-FFF2-40B4-BE49-F238E27FC236}">
                    <a16:creationId xmlns:a16="http://schemas.microsoft.com/office/drawing/2014/main" id="{AC2C51AB-F45F-98EA-7A19-CA51BE3E2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268917" y="329851"/>
                <a:ext cx="4495837" cy="6198298"/>
              </a:xfrm>
              <a:prstGeom prst="rect">
                <a:avLst/>
              </a:prstGeom>
            </p:spPr>
          </p:pic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87AF0800-0EFD-75F4-A8E8-F6314571AB15}"/>
                  </a:ext>
                </a:extLst>
              </p:cNvPr>
              <p:cNvSpPr txBox="1"/>
              <p:nvPr/>
            </p:nvSpPr>
            <p:spPr>
              <a:xfrm>
                <a:off x="11482636" y="536886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2072" name="TextBox 2071">
                <a:extLst>
                  <a:ext uri="{FF2B5EF4-FFF2-40B4-BE49-F238E27FC236}">
                    <a16:creationId xmlns:a16="http://schemas.microsoft.com/office/drawing/2014/main" id="{D9E208DD-5BE6-2BC8-843D-BFE7E7F8D586}"/>
                  </a:ext>
                </a:extLst>
              </p:cNvPr>
              <p:cNvSpPr txBox="1"/>
              <p:nvPr/>
            </p:nvSpPr>
            <p:spPr>
              <a:xfrm rot="10800000">
                <a:off x="15043714" y="5691895"/>
                <a:ext cx="450477" cy="715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GB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60214"/>
                    </a:solidFill>
                    <a:effectLst/>
                    <a:uLnTx/>
                    <a:uFillTx/>
                    <a:latin typeface="Bodoni 72" pitchFamily="2" charset="0"/>
                    <a:ea typeface="+mj-ea"/>
                    <a:cs typeface="+mj-cs"/>
                  </a:rPr>
                  <a:t>4</a:t>
                </a:r>
                <a:endParaRPr lang="en-GB" sz="200" dirty="0"/>
              </a:p>
            </p:txBody>
          </p:sp>
          <p:sp>
            <p:nvSpPr>
              <p:cNvPr id="2073" name="Freeform 2072">
                <a:extLst>
                  <a:ext uri="{FF2B5EF4-FFF2-40B4-BE49-F238E27FC236}">
                    <a16:creationId xmlns:a16="http://schemas.microsoft.com/office/drawing/2014/main" id="{FC1CC51B-89BE-C68E-7CA2-DC594026D7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59981" y="1141019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  <p:sp>
            <p:nvSpPr>
              <p:cNvPr id="2074" name="Freeform 2073">
                <a:extLst>
                  <a:ext uri="{FF2B5EF4-FFF2-40B4-BE49-F238E27FC236}">
                    <a16:creationId xmlns:a16="http://schemas.microsoft.com/office/drawing/2014/main" id="{56045B53-3EA4-669C-87F5-A812771B347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5121060" y="5431415"/>
                <a:ext cx="295784" cy="349200"/>
              </a:xfrm>
              <a:custGeom>
                <a:avLst/>
                <a:gdLst>
                  <a:gd name="connsiteX0" fmla="*/ 531718 w 708955"/>
                  <a:gd name="connsiteY0" fmla="*/ 303080 h 836987"/>
                  <a:gd name="connsiteX1" fmla="*/ 458129 w 708955"/>
                  <a:gd name="connsiteY1" fmla="*/ 319126 h 836987"/>
                  <a:gd name="connsiteX2" fmla="*/ 528431 w 708955"/>
                  <a:gd name="connsiteY2" fmla="*/ 177536 h 836987"/>
                  <a:gd name="connsiteX3" fmla="*/ 351182 w 708955"/>
                  <a:gd name="connsiteY3" fmla="*/ 0 h 836987"/>
                  <a:gd name="connsiteX4" fmla="*/ 173943 w 708955"/>
                  <a:gd name="connsiteY4" fmla="*/ 177536 h 836987"/>
                  <a:gd name="connsiteX5" fmla="*/ 237327 w 708955"/>
                  <a:gd name="connsiteY5" fmla="*/ 313582 h 836987"/>
                  <a:gd name="connsiteX6" fmla="*/ 177220 w 708955"/>
                  <a:gd name="connsiteY6" fmla="*/ 303081 h 836987"/>
                  <a:gd name="connsiteX7" fmla="*/ 0 w 708955"/>
                  <a:gd name="connsiteY7" fmla="*/ 480646 h 836987"/>
                  <a:gd name="connsiteX8" fmla="*/ 177220 w 708955"/>
                  <a:gd name="connsiteY8" fmla="*/ 658182 h 836987"/>
                  <a:gd name="connsiteX9" fmla="*/ 324745 w 708955"/>
                  <a:gd name="connsiteY9" fmla="*/ 579057 h 836987"/>
                  <a:gd name="connsiteX10" fmla="*/ 326872 w 708955"/>
                  <a:gd name="connsiteY10" fmla="*/ 596815 h 836987"/>
                  <a:gd name="connsiteX11" fmla="*/ 253933 w 708955"/>
                  <a:gd name="connsiteY11" fmla="*/ 836987 h 836987"/>
                  <a:gd name="connsiteX12" fmla="*/ 448459 w 708955"/>
                  <a:gd name="connsiteY12" fmla="*/ 836987 h 836987"/>
                  <a:gd name="connsiteX13" fmla="*/ 375520 w 708955"/>
                  <a:gd name="connsiteY13" fmla="*/ 596815 h 836987"/>
                  <a:gd name="connsiteX14" fmla="*/ 383468 w 708955"/>
                  <a:gd name="connsiteY14" fmla="*/ 577928 h 836987"/>
                  <a:gd name="connsiteX15" fmla="*/ 531716 w 708955"/>
                  <a:gd name="connsiteY15" fmla="*/ 658183 h 836987"/>
                  <a:gd name="connsiteX16" fmla="*/ 708955 w 708955"/>
                  <a:gd name="connsiteY16" fmla="*/ 480647 h 836987"/>
                  <a:gd name="connsiteX17" fmla="*/ 531716 w 708955"/>
                  <a:gd name="connsiteY17" fmla="*/ 303291 h 83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8955" h="836987">
                    <a:moveTo>
                      <a:pt x="531718" y="303080"/>
                    </a:moveTo>
                    <a:cubicBezTo>
                      <a:pt x="505439" y="303080"/>
                      <a:pt x="480526" y="308861"/>
                      <a:pt x="458129" y="319126"/>
                    </a:cubicBezTo>
                    <a:cubicBezTo>
                      <a:pt x="500815" y="286722"/>
                      <a:pt x="528431" y="235372"/>
                      <a:pt x="528431" y="177536"/>
                    </a:cubicBezTo>
                    <a:cubicBezTo>
                      <a:pt x="528431" y="79496"/>
                      <a:pt x="449075" y="0"/>
                      <a:pt x="351182" y="0"/>
                    </a:cubicBezTo>
                    <a:cubicBezTo>
                      <a:pt x="253329" y="0"/>
                      <a:pt x="173943" y="79493"/>
                      <a:pt x="173943" y="177536"/>
                    </a:cubicBezTo>
                    <a:cubicBezTo>
                      <a:pt x="173943" y="232170"/>
                      <a:pt x="198615" y="281016"/>
                      <a:pt x="237327" y="313582"/>
                    </a:cubicBezTo>
                    <a:cubicBezTo>
                      <a:pt x="218569" y="306801"/>
                      <a:pt x="198326" y="303081"/>
                      <a:pt x="177220" y="303081"/>
                    </a:cubicBezTo>
                    <a:cubicBezTo>
                      <a:pt x="79330" y="303081"/>
                      <a:pt x="0" y="382574"/>
                      <a:pt x="0" y="480646"/>
                    </a:cubicBezTo>
                    <a:cubicBezTo>
                      <a:pt x="0" y="578677"/>
                      <a:pt x="79328" y="658182"/>
                      <a:pt x="177220" y="658182"/>
                    </a:cubicBezTo>
                    <a:cubicBezTo>
                      <a:pt x="238757" y="658182"/>
                      <a:pt x="292968" y="626761"/>
                      <a:pt x="324745" y="579057"/>
                    </a:cubicBezTo>
                    <a:cubicBezTo>
                      <a:pt x="328237" y="581983"/>
                      <a:pt x="328794" y="589145"/>
                      <a:pt x="326872" y="596815"/>
                    </a:cubicBezTo>
                    <a:lnTo>
                      <a:pt x="253933" y="836987"/>
                    </a:lnTo>
                    <a:lnTo>
                      <a:pt x="448459" y="836987"/>
                    </a:lnTo>
                    <a:lnTo>
                      <a:pt x="375520" y="596815"/>
                    </a:lnTo>
                    <a:cubicBezTo>
                      <a:pt x="372808" y="586002"/>
                      <a:pt x="375009" y="576221"/>
                      <a:pt x="383468" y="577928"/>
                    </a:cubicBezTo>
                    <a:cubicBezTo>
                      <a:pt x="415132" y="626250"/>
                      <a:pt x="469676" y="658183"/>
                      <a:pt x="531716" y="658183"/>
                    </a:cubicBezTo>
                    <a:cubicBezTo>
                      <a:pt x="629597" y="658183"/>
                      <a:pt x="708955" y="578686"/>
                      <a:pt x="708955" y="480647"/>
                    </a:cubicBezTo>
                    <a:cubicBezTo>
                      <a:pt x="708955" y="382730"/>
                      <a:pt x="629559" y="303291"/>
                      <a:pt x="531716" y="30329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1050"/>
              </a:p>
            </p:txBody>
          </p:sp>
        </p:grp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FFEF1A64-CD93-FC58-128B-EAC963E04C9A}"/>
                </a:ext>
              </a:extLst>
            </p:cNvPr>
            <p:cNvSpPr txBox="1"/>
            <p:nvPr/>
          </p:nvSpPr>
          <p:spPr>
            <a:xfrm>
              <a:off x="-2764938" y="4730063"/>
              <a:ext cx="16051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accent4"/>
                  </a:solidFill>
                  <a:latin typeface="Bodoni 72 Book" pitchFamily="2" charset="0"/>
                </a:rPr>
                <a:t>ARIES</a:t>
              </a:r>
              <a:endParaRPr lang="en-GB" sz="3200" dirty="0">
                <a:solidFill>
                  <a:schemeClr val="accent4"/>
                </a:solidFill>
                <a:latin typeface="Bodoni 72 Book" pitchFamily="2" charset="0"/>
              </a:endParaRPr>
            </a:p>
          </p:txBody>
        </p:sp>
        <p:pic>
          <p:nvPicPr>
            <p:cNvPr id="2069" name="Graphic 2068">
              <a:extLst>
                <a:ext uri="{FF2B5EF4-FFF2-40B4-BE49-F238E27FC236}">
                  <a16:creationId xmlns:a16="http://schemas.microsoft.com/office/drawing/2014/main" id="{E6B1EFBE-8B46-BE27-1F9C-E4443DAA2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2526345" y="3524075"/>
              <a:ext cx="1155454" cy="115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0482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5BE-B740-BB82-5826-31C13F9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79" y="4970976"/>
            <a:ext cx="5524087" cy="1354852"/>
          </a:xfrm>
        </p:spPr>
        <p:txBody>
          <a:bodyPr anchor="b"/>
          <a:lstStyle/>
          <a:p>
            <a:r>
              <a:rPr lang="en-GB" sz="8000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0206-67A7-8A33-FE8D-CE6C5091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79" y="4524412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B47A8-BB4D-B01D-E628-017084664F01}"/>
              </a:ext>
            </a:extLst>
          </p:cNvPr>
          <p:cNvGrpSpPr/>
          <p:nvPr/>
        </p:nvGrpSpPr>
        <p:grpSpPr>
          <a:xfrm rot="1028389">
            <a:off x="6427805" y="-2494905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225436F-FA69-C119-8EBD-E5AA77F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34E1C7-9357-0577-6820-C7299D6E5194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BF1D1A-C06F-9F5F-B5C9-F3B39A5B4790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744AABD-99FC-6E5A-7491-32C95D055D3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5FA34D6-7DF2-230A-00B2-E729AF7C7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67E2C-3030-973C-1291-1A3B66145DE6}"/>
              </a:ext>
            </a:extLst>
          </p:cNvPr>
          <p:cNvGrpSpPr/>
          <p:nvPr/>
        </p:nvGrpSpPr>
        <p:grpSpPr>
          <a:xfrm rot="2040340">
            <a:off x="5064731" y="-2630140"/>
            <a:ext cx="5983959" cy="8249935"/>
            <a:chOff x="209493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AC285E2-B277-229F-C2F7-03B855F3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8E369E-6D8B-913E-261B-7933A0DC553A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89AE0E-D251-D450-934E-05A275DFD459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40DFE58-1D4F-3B6B-2A2E-07060D3BD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9C8545A-A1E7-B25F-2605-584F55BE2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BA994D-2747-3162-DDAE-6DEC6A93B8F1}"/>
              </a:ext>
            </a:extLst>
          </p:cNvPr>
          <p:cNvGrpSpPr/>
          <p:nvPr/>
        </p:nvGrpSpPr>
        <p:grpSpPr>
          <a:xfrm rot="5717129">
            <a:off x="1824484" y="-11323560"/>
            <a:ext cx="5983959" cy="8249935"/>
            <a:chOff x="371069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4CFF2A2-570B-CFFD-6242-A6790F52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069" y="329851"/>
              <a:ext cx="4495837" cy="6198298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E312AB7-C9C0-C263-A9AB-3B3EC80D9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1E39F1-A51A-700B-1BE5-1C007A4793D4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AADCC531-A2A4-E535-F201-8BFBE8606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5015E-7EB8-BE2E-7225-3767EA5E4346}"/>
                </a:ext>
              </a:extLst>
            </p:cNvPr>
            <p:cNvSpPr txBox="1"/>
            <p:nvPr/>
          </p:nvSpPr>
          <p:spPr>
            <a:xfrm rot="10800000">
              <a:off x="4145867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800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7DBF6682-675E-102B-A941-AD65FF191C6F}"/>
              </a:ext>
            </a:extLst>
          </p:cNvPr>
          <p:cNvSpPr txBox="1">
            <a:spLocks/>
          </p:cNvSpPr>
          <p:nvPr/>
        </p:nvSpPr>
        <p:spPr>
          <a:xfrm rot="2040000">
            <a:off x="5130592" y="545219"/>
            <a:ext cx="4565361" cy="375134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bg1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4"/>
                </a:solidFill>
              </a:rPr>
              <a:t>MOST WERE GOOD KISSERS</a:t>
            </a:r>
          </a:p>
        </p:txBody>
      </p:sp>
    </p:spTree>
    <p:extLst>
      <p:ext uri="{BB962C8B-B14F-4D97-AF65-F5344CB8AC3E}">
        <p14:creationId xmlns:p14="http://schemas.microsoft.com/office/powerpoint/2010/main" val="3638315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45BE-B740-BB82-5826-31C13F9C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79" y="4970976"/>
            <a:ext cx="5524087" cy="1354852"/>
          </a:xfrm>
        </p:spPr>
        <p:txBody>
          <a:bodyPr anchor="b"/>
          <a:lstStyle/>
          <a:p>
            <a:r>
              <a:rPr lang="en-GB" sz="8000" dirty="0"/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0206-67A7-8A33-FE8D-CE6C5091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79" y="4524412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B47A8-BB4D-B01D-E628-017084664F01}"/>
              </a:ext>
            </a:extLst>
          </p:cNvPr>
          <p:cNvGrpSpPr/>
          <p:nvPr/>
        </p:nvGrpSpPr>
        <p:grpSpPr>
          <a:xfrm rot="1290303">
            <a:off x="5672841" y="-2396587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225436F-FA69-C119-8EBD-E5AA77F7B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34E1C7-9357-0577-6820-C7299D6E5194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BF1D1A-C06F-9F5F-B5C9-F3B39A5B4790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744AABD-99FC-6E5A-7491-32C95D055D3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5FA34D6-7DF2-230A-00B2-E729AF7C7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67E2C-3030-973C-1291-1A3B66145DE6}"/>
              </a:ext>
            </a:extLst>
          </p:cNvPr>
          <p:cNvGrpSpPr/>
          <p:nvPr/>
        </p:nvGrpSpPr>
        <p:grpSpPr>
          <a:xfrm rot="6300000">
            <a:off x="1337206" y="-8606424"/>
            <a:ext cx="5983959" cy="8249935"/>
            <a:chOff x="209493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AC285E2-B277-229F-C2F7-03B855F3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4937" y="329851"/>
              <a:ext cx="4495837" cy="619829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8E369E-6D8B-913E-261B-7933A0DC553A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89AE0E-D251-D450-934E-05A275DFD459}"/>
                </a:ext>
              </a:extLst>
            </p:cNvPr>
            <p:cNvSpPr txBox="1"/>
            <p:nvPr/>
          </p:nvSpPr>
          <p:spPr>
            <a:xfrm rot="10800000">
              <a:off x="586973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80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40DFE58-1D4F-3B6B-2A2E-07060D3BD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9C8545A-A1E7-B25F-2605-584F55BE2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7DBF6682-675E-102B-A941-AD65FF191C6F}"/>
              </a:ext>
            </a:extLst>
          </p:cNvPr>
          <p:cNvSpPr txBox="1">
            <a:spLocks/>
          </p:cNvSpPr>
          <p:nvPr/>
        </p:nvSpPr>
        <p:spPr>
          <a:xfrm rot="1320000">
            <a:off x="5913426" y="965252"/>
            <a:ext cx="4565361" cy="3751348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bg1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accent4"/>
                </a:solidFill>
              </a:rPr>
              <a:t>ONLY CRIED OVER ONE </a:t>
            </a:r>
            <a:br>
              <a:rPr lang="en-GB" dirty="0">
                <a:solidFill>
                  <a:schemeClr val="accent4"/>
                </a:solidFill>
              </a:rPr>
            </a:br>
            <a:r>
              <a:rPr lang="en-GB" dirty="0">
                <a:solidFill>
                  <a:schemeClr val="accent4"/>
                </a:solidFill>
              </a:rPr>
              <a:t>OF THEM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F3907-AE49-0BF5-1FBC-9EA202253B4A}"/>
              </a:ext>
            </a:extLst>
          </p:cNvPr>
          <p:cNvGrpSpPr>
            <a:grpSpLocks noChangeAspect="1"/>
          </p:cNvGrpSpPr>
          <p:nvPr/>
        </p:nvGrpSpPr>
        <p:grpSpPr>
          <a:xfrm rot="16506241">
            <a:off x="-5419388" y="9708396"/>
            <a:ext cx="6005759" cy="8280000"/>
            <a:chOff x="668192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22DA0B68-97BF-9AB5-AB87-9180D3C86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BEC11C-7FD4-9DC5-CAAA-3EA0AE92E9DF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869C04-36A1-6509-28EC-0153A9A69209}"/>
                </a:ext>
              </a:extLst>
            </p:cNvPr>
            <p:cNvSpPr txBox="1"/>
            <p:nvPr/>
          </p:nvSpPr>
          <p:spPr>
            <a:xfrm rot="10800000">
              <a:off x="1045672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F391D48-B5CA-E9D0-49E2-D1BB155025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2D9D8A3-8ABD-765A-7D98-B8AF7F0CF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2DBAF1-EC38-1BA7-934B-1DBC6460D9C7}"/>
              </a:ext>
            </a:extLst>
          </p:cNvPr>
          <p:cNvGrpSpPr>
            <a:grpSpLocks noChangeAspect="1"/>
          </p:cNvGrpSpPr>
          <p:nvPr/>
        </p:nvGrpSpPr>
        <p:grpSpPr>
          <a:xfrm rot="17982764">
            <a:off x="-7452858" y="7540625"/>
            <a:ext cx="6005759" cy="8280000"/>
            <a:chOff x="209493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326451E-AE7B-CE01-D582-8479648A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094939" y="329851"/>
              <a:ext cx="4495832" cy="61982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F1BC11-BCFE-DBA3-4720-40D384FA83EF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FAE0B3-77AD-7E28-252B-C80458B6E720}"/>
                </a:ext>
              </a:extLst>
            </p:cNvPr>
            <p:cNvSpPr txBox="1"/>
            <p:nvPr/>
          </p:nvSpPr>
          <p:spPr>
            <a:xfrm rot="10800000">
              <a:off x="586973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F07E684-7710-62C2-428B-6F471591C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F9AB00D-877A-343F-9A27-713256973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DC790-E948-B9F8-D940-85FCE4BA5356}"/>
              </a:ext>
            </a:extLst>
          </p:cNvPr>
          <p:cNvGrpSpPr>
            <a:grpSpLocks noChangeAspect="1"/>
          </p:cNvGrpSpPr>
          <p:nvPr/>
        </p:nvGrpSpPr>
        <p:grpSpPr>
          <a:xfrm rot="19678817">
            <a:off x="-5424774" y="4727859"/>
            <a:ext cx="6005759" cy="8280000"/>
            <a:chOff x="371071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500A86A-E139-E876-9C16-163DF2580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71071" y="329851"/>
              <a:ext cx="4495832" cy="619829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96F29E8-5526-4F38-D036-481066202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0F731C-6E4E-6522-60A1-F86569228A5A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8F58F3A-A7C2-467A-80ED-B8FBE2F3C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8B7A81-CAA1-4A19-4EC5-AA3079FAEC9B}"/>
                </a:ext>
              </a:extLst>
            </p:cNvPr>
            <p:cNvSpPr txBox="1"/>
            <p:nvPr/>
          </p:nvSpPr>
          <p:spPr>
            <a:xfrm rot="10800000">
              <a:off x="4145867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312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751537-C791-589A-D80F-EB8B800F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30" y="1180641"/>
            <a:ext cx="5524087" cy="1354852"/>
          </a:xfrm>
        </p:spPr>
        <p:txBody>
          <a:bodyPr anchor="b"/>
          <a:lstStyle/>
          <a:p>
            <a:pPr algn="r"/>
            <a:r>
              <a:rPr lang="en-GB" sz="8000" dirty="0"/>
              <a:t>NEGATIVES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785E227-CE1C-C633-4473-C53CF0773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330" y="734077"/>
            <a:ext cx="5524087" cy="703526"/>
          </a:xfrm>
        </p:spPr>
        <p:txBody>
          <a:bodyPr wrap="square" anchor="b">
            <a:spAutoFit/>
          </a:bodyPr>
          <a:lstStyle/>
          <a:p>
            <a:pPr marL="0" indent="0" algn="r">
              <a:buNone/>
            </a:pPr>
            <a:r>
              <a:rPr lang="en-GB" sz="4400" b="1" dirty="0">
                <a:latin typeface="Bodoni 72" pitchFamily="2" charset="0"/>
                <a:ea typeface="+mj-ea"/>
                <a:cs typeface="+mj-cs"/>
              </a:rPr>
              <a:t>THE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1CB157-A9AA-A1A9-0DD3-3D31DFFC8209}"/>
              </a:ext>
            </a:extLst>
          </p:cNvPr>
          <p:cNvGrpSpPr>
            <a:grpSpLocks noChangeAspect="1"/>
          </p:cNvGrpSpPr>
          <p:nvPr/>
        </p:nvGrpSpPr>
        <p:grpSpPr>
          <a:xfrm rot="798994">
            <a:off x="-632378" y="1760982"/>
            <a:ext cx="6005759" cy="8280000"/>
            <a:chOff x="668192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C373782-B2A1-1B0F-30A5-22E86040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681929" y="329851"/>
              <a:ext cx="4495832" cy="6198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939D32-C39A-4895-FA63-CBE305D44338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53C15F-A477-F223-37BE-A6467C8DCA5C}"/>
                </a:ext>
              </a:extLst>
            </p:cNvPr>
            <p:cNvSpPr txBox="1"/>
            <p:nvPr/>
          </p:nvSpPr>
          <p:spPr>
            <a:xfrm rot="10800000">
              <a:off x="1045672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4B4613-3027-FE1D-5E87-71D30FF7C26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EA04A77-576C-7830-B945-F2E4915F3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70E89A-CEC0-CBE6-6CB6-59CC05A27434}"/>
              </a:ext>
            </a:extLst>
          </p:cNvPr>
          <p:cNvGrpSpPr>
            <a:grpSpLocks noChangeAspect="1"/>
          </p:cNvGrpSpPr>
          <p:nvPr/>
        </p:nvGrpSpPr>
        <p:grpSpPr>
          <a:xfrm rot="1437799">
            <a:off x="404606" y="1641018"/>
            <a:ext cx="6005759" cy="8280000"/>
            <a:chOff x="2094939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CE413D42-8657-DC99-FD9C-493F50B96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094939" y="329851"/>
              <a:ext cx="4495832" cy="61982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FA8CF-C803-F2FE-E294-E96BE62EA3C9}"/>
                </a:ext>
              </a:extLst>
            </p:cNvPr>
            <p:cNvSpPr txBox="1"/>
            <p:nvPr/>
          </p:nvSpPr>
          <p:spPr>
            <a:xfrm>
              <a:off x="2308655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5B3BA1-CB57-4D44-D8B1-CC962A201609}"/>
                </a:ext>
              </a:extLst>
            </p:cNvPr>
            <p:cNvSpPr txBox="1"/>
            <p:nvPr/>
          </p:nvSpPr>
          <p:spPr>
            <a:xfrm rot="10800000">
              <a:off x="5869735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2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272E7AF-9716-A0ED-4856-AA7377131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4419" y="1163349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62ABECF-5A23-8EA7-4656-6CEB5B080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4858" y="5431415"/>
              <a:ext cx="258948" cy="349200"/>
            </a:xfrm>
            <a:custGeom>
              <a:avLst/>
              <a:gdLst>
                <a:gd name="connsiteX0" fmla="*/ 352653 w 705325"/>
                <a:gd name="connsiteY0" fmla="*/ 951138 h 951156"/>
                <a:gd name="connsiteX1" fmla="*/ 705325 w 705325"/>
                <a:gd name="connsiteY1" fmla="*/ 475574 h 951156"/>
                <a:gd name="connsiteX2" fmla="*/ 352653 w 705325"/>
                <a:gd name="connsiteY2" fmla="*/ 0 h 951156"/>
                <a:gd name="connsiteX3" fmla="*/ 0 w 705325"/>
                <a:gd name="connsiteY3" fmla="*/ 475574 h 951156"/>
                <a:gd name="connsiteX4" fmla="*/ 352653 w 705325"/>
                <a:gd name="connsiteY4" fmla="*/ 951157 h 95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325" h="951156">
                  <a:moveTo>
                    <a:pt x="352653" y="951138"/>
                  </a:moveTo>
                  <a:cubicBezTo>
                    <a:pt x="376169" y="871301"/>
                    <a:pt x="556716" y="618544"/>
                    <a:pt x="705325" y="475574"/>
                  </a:cubicBezTo>
                  <a:cubicBezTo>
                    <a:pt x="556716" y="332603"/>
                    <a:pt x="376168" y="79848"/>
                    <a:pt x="352653" y="0"/>
                  </a:cubicBezTo>
                  <a:cubicBezTo>
                    <a:pt x="329141" y="79846"/>
                    <a:pt x="148590" y="332603"/>
                    <a:pt x="0" y="475574"/>
                  </a:cubicBezTo>
                  <a:cubicBezTo>
                    <a:pt x="148590" y="618544"/>
                    <a:pt x="329138" y="871242"/>
                    <a:pt x="352653" y="951157"/>
                  </a:cubicBezTo>
                  <a:close/>
                </a:path>
              </a:pathLst>
            </a:custGeom>
            <a:solidFill>
              <a:schemeClr val="bg1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44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FC8900-D837-4EC7-15E9-909DE69BE22F}"/>
              </a:ext>
            </a:extLst>
          </p:cNvPr>
          <p:cNvGrpSpPr>
            <a:grpSpLocks noChangeAspect="1"/>
          </p:cNvGrpSpPr>
          <p:nvPr/>
        </p:nvGrpSpPr>
        <p:grpSpPr>
          <a:xfrm rot="2343642">
            <a:off x="1440856" y="2062250"/>
            <a:ext cx="6005759" cy="8280000"/>
            <a:chOff x="371071" y="329851"/>
            <a:chExt cx="4495832" cy="6198298"/>
          </a:xfrm>
          <a:effectLst>
            <a:outerShdw blurRad="152400" algn="ctr" rotWithShape="0">
              <a:prstClr val="black">
                <a:alpha val="25000"/>
              </a:prstClr>
            </a:outerShdw>
          </a:effectLst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D71A52E-4479-76BB-D2D1-9B7CA8D5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1071" y="329851"/>
              <a:ext cx="4495832" cy="619829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1C9788A-349D-9821-CF16-EE89BCD8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50925" y="1166228"/>
              <a:ext cx="318201" cy="34632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BDD622-4C1C-9906-3415-6E5A4FC0B6F8}"/>
                </a:ext>
              </a:extLst>
            </p:cNvPr>
            <p:cNvSpPr txBox="1"/>
            <p:nvPr/>
          </p:nvSpPr>
          <p:spPr>
            <a:xfrm>
              <a:off x="584787" y="540534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703244F-4E15-77F4-5190-C83DB84B8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 flipH="1">
              <a:off x="4212004" y="5431415"/>
              <a:ext cx="318201" cy="3463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058C2F-5EE0-0919-856E-524B1C7EAC16}"/>
                </a:ext>
              </a:extLst>
            </p:cNvPr>
            <p:cNvSpPr txBox="1"/>
            <p:nvPr/>
          </p:nvSpPr>
          <p:spPr>
            <a:xfrm rot="10800000">
              <a:off x="4145867" y="5761490"/>
              <a:ext cx="450476" cy="575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1</a:t>
              </a:r>
              <a:endParaRPr lang="en-GB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2B1B139-83FB-E2E9-5B10-09DA2A26673D}"/>
              </a:ext>
            </a:extLst>
          </p:cNvPr>
          <p:cNvSpPr txBox="1">
            <a:spLocks/>
          </p:cNvSpPr>
          <p:nvPr/>
        </p:nvSpPr>
        <p:spPr>
          <a:xfrm rot="2340000">
            <a:off x="3904450" y="3765533"/>
            <a:ext cx="3536198" cy="19231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>
                <a:solidFill>
                  <a:schemeClr val="accent4"/>
                </a:solidFill>
                <a:latin typeface="Bodoni 72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solidFill>
                  <a:schemeClr val="bg1"/>
                </a:solidFill>
              </a:rPr>
              <a:t>I DATED ZERO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8D826D-79F3-735E-9D67-81AB9D33D297}"/>
              </a:ext>
            </a:extLst>
          </p:cNvPr>
          <p:cNvGrpSpPr/>
          <p:nvPr/>
        </p:nvGrpSpPr>
        <p:grpSpPr>
          <a:xfrm rot="4491368">
            <a:off x="2440609" y="-8201768"/>
            <a:ext cx="5983959" cy="8249935"/>
            <a:chOff x="6681927" y="329851"/>
            <a:chExt cx="4495837" cy="6198298"/>
          </a:xfrm>
          <a:effectLst>
            <a:outerShdw blurRad="88900" dist="76200" dir="5400000" algn="t" rotWithShape="0">
              <a:prstClr val="black">
                <a:alpha val="15000"/>
              </a:prstClr>
            </a:outerShdw>
          </a:effectLst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614184D-9E77-0600-CB2E-6E76B1EF0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81927" y="329851"/>
              <a:ext cx="4495837" cy="619829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3AD9FC-3C3B-748A-406E-7887EC6D5FFB}"/>
                </a:ext>
              </a:extLst>
            </p:cNvPr>
            <p:cNvSpPr txBox="1"/>
            <p:nvPr/>
          </p:nvSpPr>
          <p:spPr>
            <a:xfrm>
              <a:off x="6895645" y="54053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8DF8A3-B27A-2631-363C-91997604172B}"/>
                </a:ext>
              </a:extLst>
            </p:cNvPr>
            <p:cNvSpPr txBox="1"/>
            <p:nvPr/>
          </p:nvSpPr>
          <p:spPr>
            <a:xfrm rot="10800000">
              <a:off x="10456725" y="5695544"/>
              <a:ext cx="450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sz="4400" i="0" u="none" strike="noStrike" kern="1200" cap="none" spc="0" normalizeH="0" baseline="0" noProof="0" dirty="0">
                  <a:ln>
                    <a:noFill/>
                  </a:ln>
                  <a:solidFill>
                    <a:srgbClr val="E60214"/>
                  </a:solidFill>
                  <a:effectLst/>
                  <a:uLnTx/>
                  <a:uFillTx/>
                  <a:latin typeface="Bodoni 72" pitchFamily="2" charset="0"/>
                  <a:ea typeface="+mj-ea"/>
                  <a:cs typeface="+mj-cs"/>
                </a:rPr>
                <a:t>3</a:t>
              </a:r>
              <a:endParaRPr lang="en-GB" sz="8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5C27C00-CC84-1DE9-5C87-34FE7D35E3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0542134" y="5431415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020FCA3-8467-F8C4-96BE-504BE956E6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1055" y="1141019"/>
              <a:ext cx="279655" cy="349200"/>
            </a:xfrm>
            <a:custGeom>
              <a:avLst/>
              <a:gdLst>
                <a:gd name="connsiteX0" fmla="*/ 336049 w 672109"/>
                <a:gd name="connsiteY0" fmla="*/ 0 h 839249"/>
                <a:gd name="connsiteX1" fmla="*/ 672110 w 672109"/>
                <a:gd name="connsiteY1" fmla="*/ 552650 h 839249"/>
                <a:gd name="connsiteX2" fmla="*/ 524956 w 672109"/>
                <a:gd name="connsiteY2" fmla="*/ 700049 h 839249"/>
                <a:gd name="connsiteX3" fmla="*/ 383250 w 672109"/>
                <a:gd name="connsiteY3" fmla="*/ 591645 h 839249"/>
                <a:gd name="connsiteX4" fmla="*/ 368913 w 672109"/>
                <a:gd name="connsiteY4" fmla="*/ 578153 h 839249"/>
                <a:gd name="connsiteX5" fmla="*/ 356479 w 672109"/>
                <a:gd name="connsiteY5" fmla="*/ 591381 h 839249"/>
                <a:gd name="connsiteX6" fmla="*/ 457897 w 672109"/>
                <a:gd name="connsiteY6" fmla="*/ 839250 h 839249"/>
                <a:gd name="connsiteX7" fmla="*/ 214203 w 672109"/>
                <a:gd name="connsiteY7" fmla="*/ 839250 h 839249"/>
                <a:gd name="connsiteX8" fmla="*/ 315640 w 672109"/>
                <a:gd name="connsiteY8" fmla="*/ 591381 h 839249"/>
                <a:gd name="connsiteX9" fmla="*/ 303207 w 672109"/>
                <a:gd name="connsiteY9" fmla="*/ 578153 h 839249"/>
                <a:gd name="connsiteX10" fmla="*/ 288860 w 672109"/>
                <a:gd name="connsiteY10" fmla="*/ 591645 h 839249"/>
                <a:gd name="connsiteX11" fmla="*/ 147145 w 672109"/>
                <a:gd name="connsiteY11" fmla="*/ 700049 h 839249"/>
                <a:gd name="connsiteX12" fmla="*/ 0 w 672109"/>
                <a:gd name="connsiteY12" fmla="*/ 552650 h 839249"/>
                <a:gd name="connsiteX13" fmla="*/ 336032 w 672109"/>
                <a:gd name="connsiteY13" fmla="*/ 105 h 839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2109" h="839249">
                  <a:moveTo>
                    <a:pt x="336049" y="0"/>
                  </a:moveTo>
                  <a:cubicBezTo>
                    <a:pt x="336049" y="0"/>
                    <a:pt x="672110" y="385343"/>
                    <a:pt x="672110" y="552650"/>
                  </a:cubicBezTo>
                  <a:cubicBezTo>
                    <a:pt x="672110" y="634055"/>
                    <a:pt x="606219" y="700049"/>
                    <a:pt x="524956" y="700049"/>
                  </a:cubicBezTo>
                  <a:cubicBezTo>
                    <a:pt x="457151" y="700049"/>
                    <a:pt x="398682" y="652760"/>
                    <a:pt x="383250" y="591645"/>
                  </a:cubicBezTo>
                  <a:cubicBezTo>
                    <a:pt x="381523" y="584809"/>
                    <a:pt x="376388" y="578153"/>
                    <a:pt x="368913" y="578153"/>
                  </a:cubicBezTo>
                  <a:cubicBezTo>
                    <a:pt x="361428" y="578153"/>
                    <a:pt x="356479" y="583883"/>
                    <a:pt x="356479" y="591381"/>
                  </a:cubicBezTo>
                  <a:cubicBezTo>
                    <a:pt x="356479" y="699718"/>
                    <a:pt x="457897" y="839250"/>
                    <a:pt x="457897" y="839250"/>
                  </a:cubicBezTo>
                  <a:lnTo>
                    <a:pt x="214203" y="839250"/>
                  </a:lnTo>
                  <a:cubicBezTo>
                    <a:pt x="214203" y="839250"/>
                    <a:pt x="315640" y="699708"/>
                    <a:pt x="315640" y="591381"/>
                  </a:cubicBezTo>
                  <a:cubicBezTo>
                    <a:pt x="315640" y="583883"/>
                    <a:pt x="310682" y="578153"/>
                    <a:pt x="303207" y="578153"/>
                  </a:cubicBezTo>
                  <a:cubicBezTo>
                    <a:pt x="295704" y="578153"/>
                    <a:pt x="290569" y="584809"/>
                    <a:pt x="288860" y="591645"/>
                  </a:cubicBezTo>
                  <a:cubicBezTo>
                    <a:pt x="273418" y="652758"/>
                    <a:pt x="214946" y="700049"/>
                    <a:pt x="147145" y="700049"/>
                  </a:cubicBezTo>
                  <a:cubicBezTo>
                    <a:pt x="65895" y="700049"/>
                    <a:pt x="0" y="634054"/>
                    <a:pt x="0" y="552650"/>
                  </a:cubicBezTo>
                  <a:cubicBezTo>
                    <a:pt x="0" y="385486"/>
                    <a:pt x="336032" y="105"/>
                    <a:pt x="336032" y="105"/>
                  </a:cubicBezTo>
                  <a:close/>
                </a:path>
              </a:pathLst>
            </a:custGeom>
            <a:solidFill>
              <a:schemeClr val="accent4"/>
            </a:solidFill>
            <a:ln w="95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000"/>
            </a:p>
          </p:txBody>
        </p:sp>
      </p:grpSp>
    </p:spTree>
    <p:extLst>
      <p:ext uri="{BB962C8B-B14F-4D97-AF65-F5344CB8AC3E}">
        <p14:creationId xmlns:p14="http://schemas.microsoft.com/office/powerpoint/2010/main" val="529335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Theme 2013 - 2022">
  <a:themeElements>
    <a:clrScheme name="G-idl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F6EC"/>
      </a:accent1>
      <a:accent2>
        <a:srgbClr val="F8DEC8"/>
      </a:accent2>
      <a:accent3>
        <a:srgbClr val="CB9573"/>
      </a:accent3>
      <a:accent4>
        <a:srgbClr val="E60214"/>
      </a:accent4>
      <a:accent5>
        <a:srgbClr val="AE0002"/>
      </a:accent5>
      <a:accent6>
        <a:srgbClr val="F8FC00"/>
      </a:accent6>
      <a:hlink>
        <a:srgbClr val="E60214"/>
      </a:hlink>
      <a:folHlink>
        <a:srgbClr val="AE000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267</Words>
  <Application>Microsoft Macintosh PowerPoint</Application>
  <PresentationFormat>Widescreen</PresentationFormat>
  <Paragraphs>179</Paragraphs>
  <Slides>14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Bodoni 72 Book</vt:lpstr>
      <vt:lpstr>Garamond</vt:lpstr>
      <vt:lpstr>Wingdings</vt:lpstr>
      <vt:lpstr>Pinyon Script</vt:lpstr>
      <vt:lpstr>Bodoni 72</vt:lpstr>
      <vt:lpstr>Arial</vt:lpstr>
      <vt:lpstr>Bodoni 72 Book</vt:lpstr>
      <vt:lpstr>Office Theme 2013 - 2022</vt:lpstr>
      <vt:lpstr>THANK YOU FOR DOWNLOADING!!</vt:lpstr>
      <vt:lpstr>WRAPPED</vt:lpstr>
      <vt:lpstr>5 PEOPLE</vt:lpstr>
      <vt:lpstr>THEIR SIGNS</vt:lpstr>
      <vt:lpstr>WHERE WE MET</vt:lpstr>
      <vt:lpstr>POSITIVES</vt:lpstr>
      <vt:lpstr>POSITIVES</vt:lpstr>
      <vt:lpstr>POSITIVES</vt:lpstr>
      <vt:lpstr>NEGATIVES</vt:lpstr>
      <vt:lpstr>NEGATIVES</vt:lpstr>
      <vt:lpstr>NEGATIVES</vt:lpstr>
      <vt:lpstr>PowerPoint Presentation</vt:lpstr>
      <vt:lpstr>PowerPoint Presentation</vt:lpstr>
      <vt:lpstr>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Vickie Leung</dc:creator>
  <cp:lastModifiedBy>Vickie Leung</cp:lastModifiedBy>
  <cp:revision>18</cp:revision>
  <dcterms:created xsi:type="dcterms:W3CDTF">2022-12-19T03:03:40Z</dcterms:created>
  <dcterms:modified xsi:type="dcterms:W3CDTF">2022-12-21T11:09:09Z</dcterms:modified>
</cp:coreProperties>
</file>