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5" r:id="rId1"/>
    <p:sldMasterId id="2147483661" r:id="rId2"/>
  </p:sldMasterIdLst>
  <p:sldIdLst>
    <p:sldId id="278" r:id="rId3"/>
    <p:sldId id="293" r:id="rId4"/>
    <p:sldId id="275" r:id="rId5"/>
    <p:sldId id="289" r:id="rId6"/>
  </p:sldIdLst>
  <p:sldSz cx="12192000" cy="6858000"/>
  <p:notesSz cx="6858000" cy="9144000"/>
  <p:embeddedFontLst>
    <p:embeddedFont>
      <p:font typeface="IBM Plex Mono" panose="020B0509050203000203" pitchFamily="49" charset="0"/>
      <p:regular r:id="rId7"/>
      <p:bold r:id="rId8"/>
      <p:italic r:id="rId9"/>
      <p:boldItalic r:id="rId10"/>
    </p:embeddedFont>
    <p:embeddedFont>
      <p:font typeface="IBM Plex Mono Medium" panose="020B0609050203000203" pitchFamily="49" charset="0"/>
      <p:regular r:id="rId11"/>
      <p:italic r:id="rId12"/>
    </p:embeddedFont>
    <p:embeddedFont>
      <p:font typeface="IBM Plex Mono SemiBold" panose="020B0709050203000203" pitchFamily="49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VA Orange" id="{C6F56918-E407-414E-94F1-1237E1633DB5}">
          <p14:sldIdLst>
            <p14:sldId id="278"/>
            <p14:sldId id="293"/>
            <p14:sldId id="275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5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4" autoAdjust="0"/>
    <p:restoredTop sz="97589"/>
  </p:normalViewPr>
  <p:slideViewPr>
    <p:cSldViewPr snapToGrid="0">
      <p:cViewPr>
        <p:scale>
          <a:sx n="120" d="100"/>
          <a:sy n="120" d="100"/>
        </p:scale>
        <p:origin x="3024" y="10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A dstory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2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A dstory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9C7933-0364-1537-3DF2-3CC4CD92CDD2}"/>
              </a:ext>
            </a:extLst>
          </p:cNvPr>
          <p:cNvCxnSpPr>
            <a:cxnSpLocks/>
          </p:cNvCxnSpPr>
          <p:nvPr userDrawn="1"/>
        </p:nvCxnSpPr>
        <p:spPr>
          <a:xfrm>
            <a:off x="950615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C49A45-27BF-1424-964B-92B28DBDEC16}"/>
              </a:ext>
            </a:extLst>
          </p:cNvPr>
          <p:cNvCxnSpPr>
            <a:cxnSpLocks/>
          </p:cNvCxnSpPr>
          <p:nvPr userDrawn="1"/>
        </p:nvCxnSpPr>
        <p:spPr>
          <a:xfrm>
            <a:off x="1702052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8172A3-4EF3-0B94-EF67-A481F5B76C1B}"/>
              </a:ext>
            </a:extLst>
          </p:cNvPr>
          <p:cNvCxnSpPr>
            <a:cxnSpLocks/>
          </p:cNvCxnSpPr>
          <p:nvPr userDrawn="1"/>
        </p:nvCxnSpPr>
        <p:spPr>
          <a:xfrm>
            <a:off x="2444437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2789F-7872-D8CA-D3AA-350B6A1EB098}"/>
              </a:ext>
            </a:extLst>
          </p:cNvPr>
          <p:cNvCxnSpPr>
            <a:cxnSpLocks/>
          </p:cNvCxnSpPr>
          <p:nvPr userDrawn="1"/>
        </p:nvCxnSpPr>
        <p:spPr>
          <a:xfrm>
            <a:off x="3195874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4E45F0-21C3-802C-236E-D2FE3223C5C4}"/>
              </a:ext>
            </a:extLst>
          </p:cNvPr>
          <p:cNvCxnSpPr>
            <a:cxnSpLocks/>
          </p:cNvCxnSpPr>
          <p:nvPr userDrawn="1"/>
        </p:nvCxnSpPr>
        <p:spPr>
          <a:xfrm>
            <a:off x="3956365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6F7685-F107-C073-1498-1978893C8771}"/>
              </a:ext>
            </a:extLst>
          </p:cNvPr>
          <p:cNvCxnSpPr>
            <a:cxnSpLocks/>
          </p:cNvCxnSpPr>
          <p:nvPr userDrawn="1"/>
        </p:nvCxnSpPr>
        <p:spPr>
          <a:xfrm>
            <a:off x="4707802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2A72C9-21A6-9A3B-F398-7F77FE2B3AA5}"/>
              </a:ext>
            </a:extLst>
          </p:cNvPr>
          <p:cNvCxnSpPr>
            <a:cxnSpLocks/>
          </p:cNvCxnSpPr>
          <p:nvPr userDrawn="1"/>
        </p:nvCxnSpPr>
        <p:spPr>
          <a:xfrm>
            <a:off x="5450187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FB9711-F77F-4A36-5752-E59A025A353A}"/>
              </a:ext>
            </a:extLst>
          </p:cNvPr>
          <p:cNvCxnSpPr>
            <a:cxnSpLocks/>
          </p:cNvCxnSpPr>
          <p:nvPr userDrawn="1"/>
        </p:nvCxnSpPr>
        <p:spPr>
          <a:xfrm>
            <a:off x="6201624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F410C-B320-CE75-26C8-2D1A988F00A1}"/>
              </a:ext>
            </a:extLst>
          </p:cNvPr>
          <p:cNvCxnSpPr>
            <a:cxnSpLocks/>
          </p:cNvCxnSpPr>
          <p:nvPr userDrawn="1"/>
        </p:nvCxnSpPr>
        <p:spPr>
          <a:xfrm>
            <a:off x="6934955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7E39AC-D293-2004-52FB-873C3E4F6CD2}"/>
              </a:ext>
            </a:extLst>
          </p:cNvPr>
          <p:cNvCxnSpPr>
            <a:cxnSpLocks/>
          </p:cNvCxnSpPr>
          <p:nvPr userDrawn="1"/>
        </p:nvCxnSpPr>
        <p:spPr>
          <a:xfrm>
            <a:off x="7686392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499522-EF83-E4E7-0A18-0D934517D3BD}"/>
              </a:ext>
            </a:extLst>
          </p:cNvPr>
          <p:cNvCxnSpPr>
            <a:cxnSpLocks/>
          </p:cNvCxnSpPr>
          <p:nvPr userDrawn="1"/>
        </p:nvCxnSpPr>
        <p:spPr>
          <a:xfrm>
            <a:off x="8428777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2CEAD-2700-F040-536F-E61DE3F9CF40}"/>
              </a:ext>
            </a:extLst>
          </p:cNvPr>
          <p:cNvCxnSpPr>
            <a:cxnSpLocks/>
          </p:cNvCxnSpPr>
          <p:nvPr userDrawn="1"/>
        </p:nvCxnSpPr>
        <p:spPr>
          <a:xfrm>
            <a:off x="9180214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02448-FC08-2856-ED09-D0F229145B2E}"/>
              </a:ext>
            </a:extLst>
          </p:cNvPr>
          <p:cNvCxnSpPr>
            <a:cxnSpLocks/>
          </p:cNvCxnSpPr>
          <p:nvPr userDrawn="1"/>
        </p:nvCxnSpPr>
        <p:spPr>
          <a:xfrm>
            <a:off x="9931652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9BF8B-C119-C06F-BED8-7EC723069F88}"/>
              </a:ext>
            </a:extLst>
          </p:cNvPr>
          <p:cNvCxnSpPr>
            <a:cxnSpLocks/>
          </p:cNvCxnSpPr>
          <p:nvPr userDrawn="1"/>
        </p:nvCxnSpPr>
        <p:spPr>
          <a:xfrm>
            <a:off x="10683089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93B800-D9CA-93F6-A5E2-1A72AB30ADE7}"/>
              </a:ext>
            </a:extLst>
          </p:cNvPr>
          <p:cNvCxnSpPr>
            <a:cxnSpLocks/>
          </p:cNvCxnSpPr>
          <p:nvPr userDrawn="1"/>
        </p:nvCxnSpPr>
        <p:spPr>
          <a:xfrm>
            <a:off x="11425474" y="1199584"/>
            <a:ext cx="0" cy="2682000"/>
          </a:xfrm>
          <a:prstGeom prst="line">
            <a:avLst/>
          </a:prstGeom>
          <a:ln w="12700">
            <a:solidFill>
              <a:schemeClr val="bg1">
                <a:alpha val="1018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7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theme" Target="../theme/them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10.sv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9.png"/><Relationship Id="rId5" Type="http://schemas.openxmlformats.org/officeDocument/2006/relationships/image" Target="../media/image21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05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id">
            <a:extLst>
              <a:ext uri="{FF2B5EF4-FFF2-40B4-BE49-F238E27FC236}">
                <a16:creationId xmlns:a16="http://schemas.microsoft.com/office/drawing/2014/main" id="{5D8A5CF2-AB5F-8BB9-8D2D-59B03CCD3CE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834" y="184546"/>
            <a:ext cx="11835172" cy="6504922"/>
          </a:xfrm>
          <a:prstGeom prst="rect">
            <a:avLst/>
          </a:prstGeom>
        </p:spPr>
      </p:pic>
      <p:sp>
        <p:nvSpPr>
          <p:cNvPr id="9" name="Right BG">
            <a:extLst>
              <a:ext uri="{FF2B5EF4-FFF2-40B4-BE49-F238E27FC236}">
                <a16:creationId xmlns:a16="http://schemas.microsoft.com/office/drawing/2014/main" id="{7245400B-9651-9A06-A3C5-02E7918781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14547" y="181527"/>
            <a:ext cx="368468" cy="64949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Logo BG">
            <a:extLst>
              <a:ext uri="{FF2B5EF4-FFF2-40B4-BE49-F238E27FC236}">
                <a16:creationId xmlns:a16="http://schemas.microsoft.com/office/drawing/2014/main" id="{6B05D6E3-168D-E17E-676A-02CFFBACEE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311528" y="5798994"/>
            <a:ext cx="1314925" cy="877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TVA Logo">
            <a:extLst>
              <a:ext uri="{FF2B5EF4-FFF2-40B4-BE49-F238E27FC236}">
                <a16:creationId xmlns:a16="http://schemas.microsoft.com/office/drawing/2014/main" id="{E07A2656-409C-3CEA-917B-56BAFAE59CBE}"/>
              </a:ext>
            </a:extLst>
          </p:cNvPr>
          <p:cNvPicPr/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22758" y="5973223"/>
            <a:ext cx="1281976" cy="543259"/>
          </a:xfrm>
          <a:prstGeom prst="rect">
            <a:avLst/>
          </a:prstGeom>
        </p:spPr>
      </p:pic>
      <p:pic>
        <p:nvPicPr>
          <p:cNvPr id="22" name="Progress Bar BG">
            <a:extLst>
              <a:ext uri="{FF2B5EF4-FFF2-40B4-BE49-F238E27FC236}">
                <a16:creationId xmlns:a16="http://schemas.microsoft.com/office/drawing/2014/main" id="{429D2447-A4F1-786A-18AF-79D06A5EE1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1544"/>
          <a:stretch/>
        </p:blipFill>
        <p:spPr>
          <a:xfrm>
            <a:off x="11727231" y="556449"/>
            <a:ext cx="162000" cy="4979641"/>
          </a:xfrm>
          <a:prstGeom prst="rect">
            <a:avLst/>
          </a:prstGeom>
        </p:spPr>
      </p:pic>
      <p:pic>
        <p:nvPicPr>
          <p:cNvPr id="14" name="Down arrow">
            <a:extLst>
              <a:ext uri="{FF2B5EF4-FFF2-40B4-BE49-F238E27FC236}">
                <a16:creationId xmlns:a16="http://schemas.microsoft.com/office/drawing/2014/main" id="{F0E169BC-A975-6D26-99F2-0B63509D161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20168" y="5622931"/>
            <a:ext cx="177149" cy="177149"/>
          </a:xfrm>
          <a:prstGeom prst="rect">
            <a:avLst/>
          </a:prstGeom>
        </p:spPr>
      </p:pic>
      <p:pic>
        <p:nvPicPr>
          <p:cNvPr id="25" name="Up arrow">
            <a:extLst>
              <a:ext uri="{FF2B5EF4-FFF2-40B4-BE49-F238E27FC236}">
                <a16:creationId xmlns:a16="http://schemas.microsoft.com/office/drawing/2014/main" id="{60666A1C-F712-0611-5110-E0DD4681C9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19658" y="292462"/>
            <a:ext cx="177149" cy="177149"/>
          </a:xfrm>
          <a:prstGeom prst="rect">
            <a:avLst/>
          </a:prstGeom>
        </p:spPr>
      </p:pic>
      <p:sp>
        <p:nvSpPr>
          <p:cNvPr id="28" name="Orange Frame">
            <a:extLst>
              <a:ext uri="{FF2B5EF4-FFF2-40B4-BE49-F238E27FC236}">
                <a16:creationId xmlns:a16="http://schemas.microsoft.com/office/drawing/2014/main" id="{8F082FA4-3990-78DC-8913-3EFCC8FF2B73}"/>
              </a:ext>
            </a:extLst>
          </p:cNvPr>
          <p:cNvSpPr/>
          <p:nvPr userDrawn="1"/>
        </p:nvSpPr>
        <p:spPr>
          <a:xfrm>
            <a:off x="178415" y="168532"/>
            <a:ext cx="11835171" cy="6520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glow rad="254000">
              <a:schemeClr val="accent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story.co">
            <a:extLst>
              <a:ext uri="{FF2B5EF4-FFF2-40B4-BE49-F238E27FC236}">
                <a16:creationId xmlns:a16="http://schemas.microsoft.com/office/drawing/2014/main" id="{E4211537-2ACC-A4B8-88A7-B1D893B70DDB}"/>
              </a:ext>
            </a:extLst>
          </p:cNvPr>
          <p:cNvSpPr txBox="1"/>
          <p:nvPr userDrawn="1"/>
        </p:nvSpPr>
        <p:spPr>
          <a:xfrm>
            <a:off x="6215959" y="6340484"/>
            <a:ext cx="952184" cy="184666"/>
          </a:xfrm>
          <a:prstGeom prst="rect">
            <a:avLst/>
          </a:prstGeom>
          <a:noFill/>
          <a:effectLst>
            <a:glow rad="254000">
              <a:schemeClr val="accent1">
                <a:alpha val="10000"/>
              </a:schemeClr>
            </a:glow>
          </a:effec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200" spc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>
                <a:latin typeface="+mj-lt"/>
              </a:rPr>
              <a:t>DSTORY.CO</a:t>
            </a:r>
            <a:endParaRPr lang="en-GB" dirty="0">
              <a:latin typeface="+mj-lt"/>
            </a:endParaRPr>
          </a:p>
        </p:txBody>
      </p:sp>
      <p:grpSp>
        <p:nvGrpSpPr>
          <p:cNvPr id="19" name="Slashes">
            <a:extLst>
              <a:ext uri="{FF2B5EF4-FFF2-40B4-BE49-F238E27FC236}">
                <a16:creationId xmlns:a16="http://schemas.microsoft.com/office/drawing/2014/main" id="{F70F23E3-E826-01D6-337E-0614235BE40D}"/>
              </a:ext>
            </a:extLst>
          </p:cNvPr>
          <p:cNvGrpSpPr/>
          <p:nvPr userDrawn="1"/>
        </p:nvGrpSpPr>
        <p:grpSpPr>
          <a:xfrm>
            <a:off x="5936721" y="6417087"/>
            <a:ext cx="196840" cy="78171"/>
            <a:chOff x="2519016" y="5889206"/>
            <a:chExt cx="196840" cy="78171"/>
          </a:xfrm>
          <a:effectLst/>
        </p:grpSpPr>
        <p:cxnSp>
          <p:nvCxnSpPr>
            <p:cNvPr id="20" name="Slash 2">
              <a:extLst>
                <a:ext uri="{FF2B5EF4-FFF2-40B4-BE49-F238E27FC236}">
                  <a16:creationId xmlns:a16="http://schemas.microsoft.com/office/drawing/2014/main" id="{6E2F039E-65E6-95DA-3C6A-8FD3683E316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519016" y="5889206"/>
              <a:ext cx="88935" cy="781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lash 1">
              <a:extLst>
                <a:ext uri="{FF2B5EF4-FFF2-40B4-BE49-F238E27FC236}">
                  <a16:creationId xmlns:a16="http://schemas.microsoft.com/office/drawing/2014/main" id="{9F537BD0-9485-305E-CFDF-959505DCFE3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626921" y="5889206"/>
              <a:ext cx="88935" cy="781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ooter">
            <a:extLst>
              <a:ext uri="{FF2B5EF4-FFF2-40B4-BE49-F238E27FC236}">
                <a16:creationId xmlns:a16="http://schemas.microsoft.com/office/drawing/2014/main" id="{8D12E4EA-3E14-0ED9-C05C-FAC7F213A83F}"/>
              </a:ext>
            </a:extLst>
          </p:cNvPr>
          <p:cNvSpPr txBox="1"/>
          <p:nvPr userDrawn="1"/>
        </p:nvSpPr>
        <p:spPr>
          <a:xfrm>
            <a:off x="943787" y="6340484"/>
            <a:ext cx="4972515" cy="184666"/>
          </a:xfrm>
          <a:prstGeom prst="rect">
            <a:avLst/>
          </a:prstGeom>
          <a:noFill/>
          <a:effectLst>
            <a:glow rad="254000">
              <a:schemeClr val="accent1">
                <a:alpha val="10000"/>
              </a:schemeClr>
            </a:glow>
          </a:effec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200" spc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>
                <a:latin typeface="+mj-lt"/>
              </a:rPr>
              <a:t>TIME VARIANCE AUTHORITY PRESENTATION COMMISSION</a:t>
            </a:r>
            <a:endParaRPr lang="en-GB" dirty="0">
              <a:latin typeface="+mj-lt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C672B12-B5FA-12EC-1AE1-345549ABAC36}"/>
              </a:ext>
            </a:extLst>
          </p:cNvPr>
          <p:cNvSpPr txBox="1"/>
          <p:nvPr userDrawn="1"/>
        </p:nvSpPr>
        <p:spPr>
          <a:xfrm>
            <a:off x="414790" y="6340484"/>
            <a:ext cx="317395" cy="184666"/>
          </a:xfrm>
          <a:prstGeom prst="rect">
            <a:avLst/>
          </a:prstGeom>
          <a:noFill/>
          <a:effectLst>
            <a:glow rad="254000">
              <a:schemeClr val="accent1">
                <a:alpha val="10000"/>
              </a:schemeClr>
            </a:glow>
          </a:effectLst>
        </p:spPr>
        <p:txBody>
          <a:bodyPr wrap="none" lIns="0" tIns="0" rIns="0" bIns="0" rtlCol="0">
            <a:spAutoFit/>
          </a:bodyPr>
          <a:lstStyle/>
          <a:p>
            <a:fld id="{4A0C0A04-4F5D-470E-9BFB-A290B5853FC7}" type="slidenum">
              <a:rPr lang="en-US" sz="1200" spc="100" smtClean="0">
                <a:solidFill>
                  <a:schemeClr val="accent1"/>
                </a:solidFill>
                <a:latin typeface="IBM Plex Mono Medium" panose="020F0502020204030204" pitchFamily="49" charset="0"/>
              </a:rPr>
              <a:t>‹#›</a:t>
            </a:fld>
            <a:endParaRPr lang="en-GB" sz="1200" spc="100" dirty="0">
              <a:solidFill>
                <a:schemeClr val="accent1"/>
              </a:solidFill>
              <a:latin typeface="IBM Plex Mono Medium" panose="020F0502020204030204" pitchFamily="49" charset="0"/>
            </a:endParaRPr>
          </a:p>
        </p:txBody>
      </p:sp>
      <p:pic>
        <p:nvPicPr>
          <p:cNvPr id="4" name="Icon 5">
            <a:extLst>
              <a:ext uri="{FF2B5EF4-FFF2-40B4-BE49-F238E27FC236}">
                <a16:creationId xmlns:a16="http://schemas.microsoft.com/office/drawing/2014/main" id="{3181B6C9-A01D-1619-9C2F-C9DAB6C8CA4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4185" y="5648154"/>
            <a:ext cx="288000" cy="293539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  <p:pic>
        <p:nvPicPr>
          <p:cNvPr id="3" name="Icon 4">
            <a:extLst>
              <a:ext uri="{FF2B5EF4-FFF2-40B4-BE49-F238E27FC236}">
                <a16:creationId xmlns:a16="http://schemas.microsoft.com/office/drawing/2014/main" id="{74C5E8FB-D681-C1F1-8465-5CAAAA3B243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4185" y="5107379"/>
            <a:ext cx="288000" cy="288000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  <p:pic>
        <p:nvPicPr>
          <p:cNvPr id="8" name="Icon 3">
            <a:extLst>
              <a:ext uri="{FF2B5EF4-FFF2-40B4-BE49-F238E27FC236}">
                <a16:creationId xmlns:a16="http://schemas.microsoft.com/office/drawing/2014/main" id="{B0DE1F38-639F-0DB8-93F7-1FC0B1241A2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4185" y="4566604"/>
            <a:ext cx="288000" cy="288000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  <p:pic>
        <p:nvPicPr>
          <p:cNvPr id="7" name="Icon 2">
            <a:extLst>
              <a:ext uri="{FF2B5EF4-FFF2-40B4-BE49-F238E27FC236}">
                <a16:creationId xmlns:a16="http://schemas.microsoft.com/office/drawing/2014/main" id="{5FD793D6-BD06-0963-5241-D1EA7ADD05D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4185" y="4025829"/>
            <a:ext cx="288000" cy="288000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  <p:pic>
        <p:nvPicPr>
          <p:cNvPr id="6" name="Icon 1">
            <a:extLst>
              <a:ext uri="{FF2B5EF4-FFF2-40B4-BE49-F238E27FC236}">
                <a16:creationId xmlns:a16="http://schemas.microsoft.com/office/drawing/2014/main" id="{AD7733C0-CBA0-852C-346B-871AE39E1B1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44185" y="3481878"/>
            <a:ext cx="288000" cy="288000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5211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Mono" panose="020B0509050203000203" pitchFamily="49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405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id">
            <a:extLst>
              <a:ext uri="{FF2B5EF4-FFF2-40B4-BE49-F238E27FC236}">
                <a16:creationId xmlns:a16="http://schemas.microsoft.com/office/drawing/2014/main" id="{5D8A5CF2-AB5F-8BB9-8D2D-59B03CCD3CE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834" y="184546"/>
            <a:ext cx="11835172" cy="6504922"/>
          </a:xfrm>
          <a:prstGeom prst="rect">
            <a:avLst/>
          </a:prstGeom>
        </p:spPr>
      </p:pic>
      <p:sp>
        <p:nvSpPr>
          <p:cNvPr id="26" name="Bottom Right BG">
            <a:extLst>
              <a:ext uri="{FF2B5EF4-FFF2-40B4-BE49-F238E27FC236}">
                <a16:creationId xmlns:a16="http://schemas.microsoft.com/office/drawing/2014/main" id="{5EC85333-A2A3-CE41-5BA7-8CEF8FB402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1614547" y="4435562"/>
            <a:ext cx="368468" cy="22224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Orange Middle Line">
            <a:extLst>
              <a:ext uri="{FF2B5EF4-FFF2-40B4-BE49-F238E27FC236}">
                <a16:creationId xmlns:a16="http://schemas.microsoft.com/office/drawing/2014/main" id="{B80BCC49-3DCE-87C6-0AB7-C147047AC352}"/>
              </a:ext>
            </a:extLst>
          </p:cNvPr>
          <p:cNvCxnSpPr>
            <a:cxnSpLocks/>
          </p:cNvCxnSpPr>
          <p:nvPr userDrawn="1"/>
        </p:nvCxnSpPr>
        <p:spPr>
          <a:xfrm>
            <a:off x="205920" y="4435563"/>
            <a:ext cx="11785488" cy="0"/>
          </a:xfrm>
          <a:prstGeom prst="line">
            <a:avLst/>
          </a:prstGeom>
          <a:ln w="38100">
            <a:solidFill>
              <a:schemeClr val="accent1"/>
            </a:solidFill>
          </a:ln>
          <a:effectLst>
            <a:glow rad="254000">
              <a:schemeClr val="accent1">
                <a:alpha val="1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Red Middle Bar">
            <a:extLst>
              <a:ext uri="{FF2B5EF4-FFF2-40B4-BE49-F238E27FC236}">
                <a16:creationId xmlns:a16="http://schemas.microsoft.com/office/drawing/2014/main" id="{71F423DA-2A9A-616D-7FBB-E309937392F4}"/>
              </a:ext>
            </a:extLst>
          </p:cNvPr>
          <p:cNvSpPr/>
          <p:nvPr userDrawn="1"/>
        </p:nvSpPr>
        <p:spPr>
          <a:xfrm>
            <a:off x="205920" y="3990345"/>
            <a:ext cx="11785488" cy="36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254000">
              <a:schemeClr val="accent2">
                <a:alpha val="1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Red Middle Line">
            <a:extLst>
              <a:ext uri="{FF2B5EF4-FFF2-40B4-BE49-F238E27FC236}">
                <a16:creationId xmlns:a16="http://schemas.microsoft.com/office/drawing/2014/main" id="{98E83BD2-6FBC-96D4-09BC-F926D6514766}"/>
              </a:ext>
            </a:extLst>
          </p:cNvPr>
          <p:cNvCxnSpPr>
            <a:cxnSpLocks/>
          </p:cNvCxnSpPr>
          <p:nvPr userDrawn="1"/>
        </p:nvCxnSpPr>
        <p:spPr>
          <a:xfrm>
            <a:off x="205920" y="3905128"/>
            <a:ext cx="11785488" cy="0"/>
          </a:xfrm>
          <a:prstGeom prst="line">
            <a:avLst/>
          </a:prstGeom>
          <a:ln w="38100"/>
          <a:effectLst>
            <a:glow rad="254000">
              <a:schemeClr val="accent2">
                <a:alpha val="1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Red Top Line">
            <a:extLst>
              <a:ext uri="{FF2B5EF4-FFF2-40B4-BE49-F238E27FC236}">
                <a16:creationId xmlns:a16="http://schemas.microsoft.com/office/drawing/2014/main" id="{6C63BD1F-83F3-F572-F491-1071D7BA42E2}"/>
              </a:ext>
            </a:extLst>
          </p:cNvPr>
          <p:cNvCxnSpPr>
            <a:cxnSpLocks/>
          </p:cNvCxnSpPr>
          <p:nvPr userDrawn="1"/>
        </p:nvCxnSpPr>
        <p:spPr>
          <a:xfrm>
            <a:off x="205920" y="1179963"/>
            <a:ext cx="11785488" cy="0"/>
          </a:xfrm>
          <a:prstGeom prst="line">
            <a:avLst/>
          </a:prstGeom>
          <a:ln w="38100"/>
          <a:effectLst>
            <a:glow rad="254000">
              <a:schemeClr val="accent2">
                <a:alpha val="10000"/>
              </a:schemeClr>
            </a:glo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Red Top Bar">
            <a:extLst>
              <a:ext uri="{FF2B5EF4-FFF2-40B4-BE49-F238E27FC236}">
                <a16:creationId xmlns:a16="http://schemas.microsoft.com/office/drawing/2014/main" id="{B7CC68E2-FA30-A33F-6397-C54AA2156A2D}"/>
              </a:ext>
            </a:extLst>
          </p:cNvPr>
          <p:cNvSpPr/>
          <p:nvPr userDrawn="1"/>
        </p:nvSpPr>
        <p:spPr>
          <a:xfrm>
            <a:off x="205920" y="196858"/>
            <a:ext cx="11785488" cy="90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glow rad="254000">
              <a:schemeClr val="accent2">
                <a:alpha val="1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rogress Bar BG">
            <a:extLst>
              <a:ext uri="{FF2B5EF4-FFF2-40B4-BE49-F238E27FC236}">
                <a16:creationId xmlns:a16="http://schemas.microsoft.com/office/drawing/2014/main" id="{479C1C41-1B72-DB31-1302-528C69780E38}"/>
              </a:ext>
            </a:extLst>
          </p:cNvPr>
          <p:cNvPicPr/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t="54567" r="-2" b="9816"/>
          <a:stretch/>
        </p:blipFill>
        <p:spPr>
          <a:xfrm>
            <a:off x="11726222" y="4763278"/>
            <a:ext cx="160101" cy="1596627"/>
          </a:xfrm>
          <a:prstGeom prst="rect">
            <a:avLst/>
          </a:prstGeom>
        </p:spPr>
      </p:pic>
      <p:pic>
        <p:nvPicPr>
          <p:cNvPr id="25" name="TVA Logo">
            <a:extLst>
              <a:ext uri="{FF2B5EF4-FFF2-40B4-BE49-F238E27FC236}">
                <a16:creationId xmlns:a16="http://schemas.microsoft.com/office/drawing/2014/main" id="{3064BF8C-2FDC-05D1-61CC-F177440D2A85}"/>
              </a:ext>
            </a:extLst>
          </p:cNvPr>
          <p:cNvPicPr/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973" y="356599"/>
            <a:ext cx="1281976" cy="543259"/>
          </a:xfrm>
          <a:prstGeom prst="rect">
            <a:avLst/>
          </a:prstGeom>
        </p:spPr>
      </p:pic>
      <p:pic>
        <p:nvPicPr>
          <p:cNvPr id="3" name="Down arrow">
            <a:extLst>
              <a:ext uri="{FF2B5EF4-FFF2-40B4-BE49-F238E27FC236}">
                <a16:creationId xmlns:a16="http://schemas.microsoft.com/office/drawing/2014/main" id="{DB77071C-4807-CB95-8AAB-5F534377D2B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21706" y="6411600"/>
            <a:ext cx="177149" cy="177149"/>
          </a:xfrm>
          <a:prstGeom prst="rect">
            <a:avLst/>
          </a:prstGeom>
        </p:spPr>
      </p:pic>
      <p:pic>
        <p:nvPicPr>
          <p:cNvPr id="4" name="Up arrow">
            <a:extLst>
              <a:ext uri="{FF2B5EF4-FFF2-40B4-BE49-F238E27FC236}">
                <a16:creationId xmlns:a16="http://schemas.microsoft.com/office/drawing/2014/main" id="{CCE436DE-43BC-2320-CB7B-96B8603FC40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21706" y="4534435"/>
            <a:ext cx="177149" cy="177149"/>
          </a:xfrm>
          <a:prstGeom prst="rect">
            <a:avLst/>
          </a:prstGeom>
        </p:spPr>
      </p:pic>
      <p:sp>
        <p:nvSpPr>
          <p:cNvPr id="28" name="Orange Frame">
            <a:extLst>
              <a:ext uri="{FF2B5EF4-FFF2-40B4-BE49-F238E27FC236}">
                <a16:creationId xmlns:a16="http://schemas.microsoft.com/office/drawing/2014/main" id="{8F082FA4-3990-78DC-8913-3EFCC8FF2B73}"/>
              </a:ext>
            </a:extLst>
          </p:cNvPr>
          <p:cNvSpPr/>
          <p:nvPr userDrawn="1"/>
        </p:nvSpPr>
        <p:spPr>
          <a:xfrm>
            <a:off x="178415" y="168532"/>
            <a:ext cx="11835171" cy="6520936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ffectLst>
            <a:glow rad="254000">
              <a:schemeClr val="accent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41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Mono" panose="020B0509050203000203" pitchFamily="49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Mono" panose="020B0509050203000203" pitchFamily="49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gif"/><Relationship Id="rId4" Type="http://schemas.openxmlformats.org/officeDocument/2006/relationships/image" Target="../media/image28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46.sv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45.png"/><Relationship Id="rId2" Type="http://schemas.openxmlformats.org/officeDocument/2006/relationships/image" Target="../media/image30.gif"/><Relationship Id="rId16" Type="http://schemas.openxmlformats.org/officeDocument/2006/relationships/image" Target="../media/image44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19" Type="http://schemas.openxmlformats.org/officeDocument/2006/relationships/image" Target="../media/image47.pn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7.svg"/><Relationship Id="rId7" Type="http://schemas.openxmlformats.org/officeDocument/2006/relationships/image" Target="../media/image54.svg"/><Relationship Id="rId12" Type="http://schemas.openxmlformats.org/officeDocument/2006/relationships/image" Target="../media/image25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gress indicator">
            <a:extLst>
              <a:ext uri="{FF2B5EF4-FFF2-40B4-BE49-F238E27FC236}">
                <a16:creationId xmlns:a16="http://schemas.microsoft.com/office/drawing/2014/main" id="{76C8F9EE-FD94-E04F-3B27-F7AC191BE8CD}"/>
              </a:ext>
            </a:extLst>
          </p:cNvPr>
          <p:cNvSpPr/>
          <p:nvPr/>
        </p:nvSpPr>
        <p:spPr>
          <a:xfrm>
            <a:off x="11726148" y="561224"/>
            <a:ext cx="158390" cy="377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oading bar outer frame">
            <a:extLst>
              <a:ext uri="{FF2B5EF4-FFF2-40B4-BE49-F238E27FC236}">
                <a16:creationId xmlns:a16="http://schemas.microsoft.com/office/drawing/2014/main" id="{6AE5EB60-D4E5-CFA3-05E5-B02B18576ED5}"/>
              </a:ext>
            </a:extLst>
          </p:cNvPr>
          <p:cNvSpPr/>
          <p:nvPr/>
        </p:nvSpPr>
        <p:spPr>
          <a:xfrm>
            <a:off x="1709383" y="4776717"/>
            <a:ext cx="8686800" cy="784746"/>
          </a:xfrm>
          <a:prstGeom prst="rect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oading bar">
            <a:extLst>
              <a:ext uri="{FF2B5EF4-FFF2-40B4-BE49-F238E27FC236}">
                <a16:creationId xmlns:a16="http://schemas.microsoft.com/office/drawing/2014/main" id="{556FA2D9-4311-EA2E-5CD3-C971A412F2E9}"/>
              </a:ext>
            </a:extLst>
          </p:cNvPr>
          <p:cNvSpPr/>
          <p:nvPr/>
        </p:nvSpPr>
        <p:spPr>
          <a:xfrm>
            <a:off x="1763974" y="4834720"/>
            <a:ext cx="8573826" cy="6653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oading text">
            <a:extLst>
              <a:ext uri="{FF2B5EF4-FFF2-40B4-BE49-F238E27FC236}">
                <a16:creationId xmlns:a16="http://schemas.microsoft.com/office/drawing/2014/main" id="{8A2B4786-9317-44A4-7F51-483C9C5A8E1B}"/>
              </a:ext>
            </a:extLst>
          </p:cNvPr>
          <p:cNvSpPr txBox="1"/>
          <p:nvPr/>
        </p:nvSpPr>
        <p:spPr>
          <a:xfrm>
            <a:off x="4687028" y="3993255"/>
            <a:ext cx="2731518" cy="430887"/>
          </a:xfrm>
          <a:prstGeom prst="rect">
            <a:avLst/>
          </a:prstGeom>
          <a:noFill/>
          <a:effectLst>
            <a:glow rad="254000">
              <a:schemeClr val="accent1">
                <a:alpha val="10000"/>
              </a:schemeClr>
            </a:glow>
          </a:effectLst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spc="100" dirty="0">
                <a:solidFill>
                  <a:schemeClr val="accent1"/>
                </a:solidFill>
                <a:latin typeface="IBM Plex Mono SemiBold" panose="020B0709050203000203" pitchFamily="49" charset="0"/>
              </a:rPr>
              <a:t>HEY Y’ALL...</a:t>
            </a:r>
            <a:endParaRPr lang="en-GB" sz="2800" spc="100" dirty="0">
              <a:solidFill>
                <a:schemeClr val="accent1"/>
              </a:solidFill>
              <a:latin typeface="IBM Plex Mono SemiBold" panose="020B0709050203000203" pitchFamily="49" charset="0"/>
            </a:endParaRPr>
          </a:p>
        </p:txBody>
      </p:sp>
      <p:pic>
        <p:nvPicPr>
          <p:cNvPr id="7" name="Miss Minutes walking">
            <a:extLst>
              <a:ext uri="{FF2B5EF4-FFF2-40B4-BE49-F238E27FC236}">
                <a16:creationId xmlns:a16="http://schemas.microsoft.com/office/drawing/2014/main" id="{3CE57032-B7C7-CDC5-2788-984CB17284A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174" y="3238192"/>
            <a:ext cx="2625150" cy="2066762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  <p:pic>
        <p:nvPicPr>
          <p:cNvPr id="2" name="TVA logo">
            <a:extLst>
              <a:ext uri="{FF2B5EF4-FFF2-40B4-BE49-F238E27FC236}">
                <a16:creationId xmlns:a16="http://schemas.microsoft.com/office/drawing/2014/main" id="{2E1B0C67-B8D0-1322-A0F4-04CEE5707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8192" y="1484194"/>
            <a:ext cx="3695616" cy="15660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250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33333E-6 L 0.60938 -0.0025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6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gress indicator">
            <a:extLst>
              <a:ext uri="{FF2B5EF4-FFF2-40B4-BE49-F238E27FC236}">
                <a16:creationId xmlns:a16="http://schemas.microsoft.com/office/drawing/2014/main" id="{90929731-2836-B2EF-6291-E7CFEC91ADD9}"/>
              </a:ext>
            </a:extLst>
          </p:cNvPr>
          <p:cNvSpPr/>
          <p:nvPr/>
        </p:nvSpPr>
        <p:spPr>
          <a:xfrm>
            <a:off x="11726148" y="731603"/>
            <a:ext cx="158390" cy="377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oint 3">
            <a:extLst>
              <a:ext uri="{FF2B5EF4-FFF2-40B4-BE49-F238E27FC236}">
                <a16:creationId xmlns:a16="http://schemas.microsoft.com/office/drawing/2014/main" id="{8381C529-24DB-82A1-0B14-2E964222AAE0}"/>
              </a:ext>
            </a:extLst>
          </p:cNvPr>
          <p:cNvSpPr txBox="1"/>
          <p:nvPr/>
        </p:nvSpPr>
        <p:spPr>
          <a:xfrm>
            <a:off x="5095165" y="4555482"/>
            <a:ext cx="4352153" cy="553998"/>
          </a:xfrm>
          <a:prstGeom prst="rect">
            <a:avLst/>
          </a:prstGeom>
          <a:solidFill>
            <a:schemeClr val="tx2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3600" spc="10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defRPr>
            </a:lvl1pPr>
          </a:lstStyle>
          <a:p>
            <a:r>
              <a:rPr lang="en-US" dirty="0"/>
              <a:t>3. STAY LOW-KEY</a:t>
            </a:r>
          </a:p>
        </p:txBody>
      </p:sp>
      <p:sp>
        <p:nvSpPr>
          <p:cNvPr id="25" name="Point 2">
            <a:extLst>
              <a:ext uri="{FF2B5EF4-FFF2-40B4-BE49-F238E27FC236}">
                <a16:creationId xmlns:a16="http://schemas.microsoft.com/office/drawing/2014/main" id="{BF5DC12C-8132-AD45-1A84-35C105A1992F}"/>
              </a:ext>
            </a:extLst>
          </p:cNvPr>
          <p:cNvSpPr txBox="1"/>
          <p:nvPr/>
        </p:nvSpPr>
        <p:spPr>
          <a:xfrm>
            <a:off x="5095165" y="3426693"/>
            <a:ext cx="4932441" cy="553998"/>
          </a:xfrm>
          <a:prstGeom prst="rect">
            <a:avLst/>
          </a:prstGeom>
          <a:solidFill>
            <a:schemeClr val="tx2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3600" spc="10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defRPr>
            </a:lvl1pPr>
          </a:lstStyle>
          <a:p>
            <a:r>
              <a:rPr lang="en-US" dirty="0"/>
              <a:t>2. PRUNE MEETINGS</a:t>
            </a:r>
          </a:p>
        </p:txBody>
      </p:sp>
      <p:sp>
        <p:nvSpPr>
          <p:cNvPr id="24" name="Point 1">
            <a:extLst>
              <a:ext uri="{FF2B5EF4-FFF2-40B4-BE49-F238E27FC236}">
                <a16:creationId xmlns:a16="http://schemas.microsoft.com/office/drawing/2014/main" id="{E86916CD-5AC7-C822-0253-A5D9D809BFA3}"/>
              </a:ext>
            </a:extLst>
          </p:cNvPr>
          <p:cNvSpPr txBox="1"/>
          <p:nvPr/>
        </p:nvSpPr>
        <p:spPr>
          <a:xfrm>
            <a:off x="5095165" y="2297904"/>
            <a:ext cx="4932441" cy="553998"/>
          </a:xfrm>
          <a:prstGeom prst="rect">
            <a:avLst/>
          </a:prstGeom>
          <a:solidFill>
            <a:schemeClr val="tx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3600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1. </a:t>
            </a:r>
            <a:r>
              <a:rPr lang="en-US" sz="3600" u="sng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M</a:t>
            </a:r>
            <a:r>
              <a:rPr lang="en-US" sz="3600" spc="100" dirty="0">
                <a:solidFill>
                  <a:schemeClr val="accent1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latin typeface="IBM Plex Mono SemiBold" panose="020B0709050203000203" pitchFamily="49" charset="0"/>
              </a:rPr>
              <a:t>EET DEADLINES</a:t>
            </a:r>
          </a:p>
        </p:txBody>
      </p:sp>
      <p:pic>
        <p:nvPicPr>
          <p:cNvPr id="16" name="Timedoor">
            <a:extLst>
              <a:ext uri="{FF2B5EF4-FFF2-40B4-BE49-F238E27FC236}">
                <a16:creationId xmlns:a16="http://schemas.microsoft.com/office/drawing/2014/main" id="{0356577B-8601-29B0-16D2-2DE6D5192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138" y="1904359"/>
            <a:ext cx="2430019" cy="3361527"/>
          </a:xfrm>
          <a:prstGeom prst="rect">
            <a:avLst/>
          </a:prstGeom>
          <a:effectLst>
            <a:glow rad="254000">
              <a:schemeClr val="accent1">
                <a:alpha val="10000"/>
              </a:schemeClr>
            </a:glow>
          </a:effectLst>
        </p:spPr>
      </p:pic>
      <p:pic>
        <p:nvPicPr>
          <p:cNvPr id="39" name="Miss Minutes smiling">
            <a:extLst>
              <a:ext uri="{FF2B5EF4-FFF2-40B4-BE49-F238E27FC236}">
                <a16:creationId xmlns:a16="http://schemas.microsoft.com/office/drawing/2014/main" id="{03049984-C84E-392C-CD7B-B13E9329DE5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40317" y="3191302"/>
            <a:ext cx="1966132" cy="1918178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  <p:sp>
        <p:nvSpPr>
          <p:cNvPr id="32" name="Title">
            <a:extLst>
              <a:ext uri="{FF2B5EF4-FFF2-40B4-BE49-F238E27FC236}">
                <a16:creationId xmlns:a16="http://schemas.microsoft.com/office/drawing/2014/main" id="{4F25086D-4206-9835-E03F-CE17188ADB24}"/>
              </a:ext>
            </a:extLst>
          </p:cNvPr>
          <p:cNvSpPr/>
          <p:nvPr/>
        </p:nvSpPr>
        <p:spPr>
          <a:xfrm>
            <a:off x="404163" y="384022"/>
            <a:ext cx="11009962" cy="7049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10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uLnTx/>
                <a:uFillTx/>
                <a:latin typeface="IBM Plex Mono SemiBold" panose="020F0502020204030204" pitchFamily="49" charset="0"/>
                <a:ea typeface="+mn-ea"/>
                <a:cs typeface="+mn-cs"/>
              </a:rPr>
              <a:t>HOW TO STAY ON TRACK AT WORK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pic>
        <p:nvPicPr>
          <p:cNvPr id="2" name="Miss Minutes showing">
            <a:extLst>
              <a:ext uri="{FF2B5EF4-FFF2-40B4-BE49-F238E27FC236}">
                <a16:creationId xmlns:a16="http://schemas.microsoft.com/office/drawing/2014/main" id="{21C3F4E0-AF18-9C74-7816-9C789F7BF9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8859" y="3538802"/>
            <a:ext cx="2984166" cy="2683984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9033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gress indicator">
            <a:extLst>
              <a:ext uri="{FF2B5EF4-FFF2-40B4-BE49-F238E27FC236}">
                <a16:creationId xmlns:a16="http://schemas.microsoft.com/office/drawing/2014/main" id="{F0D20AFD-7EED-1FB9-58FF-38CE71E706B2}"/>
              </a:ext>
            </a:extLst>
          </p:cNvPr>
          <p:cNvSpPr/>
          <p:nvPr/>
        </p:nvSpPr>
        <p:spPr>
          <a:xfrm>
            <a:off x="11722736" y="5259126"/>
            <a:ext cx="158390" cy="1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Table">
            <a:extLst>
              <a:ext uri="{FF2B5EF4-FFF2-40B4-BE49-F238E27FC236}">
                <a16:creationId xmlns:a16="http://schemas.microsoft.com/office/drawing/2014/main" id="{3ED2817F-5364-3FBD-51C0-356D34C0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74176"/>
              </p:ext>
            </p:extLst>
          </p:nvPr>
        </p:nvGraphicFramePr>
        <p:xfrm>
          <a:off x="402370" y="4627142"/>
          <a:ext cx="9791831" cy="1862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371">
                  <a:extLst>
                    <a:ext uri="{9D8B030D-6E8A-4147-A177-3AD203B41FA5}">
                      <a16:colId xmlns:a16="http://schemas.microsoft.com/office/drawing/2014/main" val="1535139067"/>
                    </a:ext>
                  </a:extLst>
                </a:gridCol>
                <a:gridCol w="1186004">
                  <a:extLst>
                    <a:ext uri="{9D8B030D-6E8A-4147-A177-3AD203B41FA5}">
                      <a16:colId xmlns:a16="http://schemas.microsoft.com/office/drawing/2014/main" val="2025897496"/>
                    </a:ext>
                  </a:extLst>
                </a:gridCol>
                <a:gridCol w="1714572">
                  <a:extLst>
                    <a:ext uri="{9D8B030D-6E8A-4147-A177-3AD203B41FA5}">
                      <a16:colId xmlns:a16="http://schemas.microsoft.com/office/drawing/2014/main" val="4186071808"/>
                    </a:ext>
                  </a:extLst>
                </a:gridCol>
                <a:gridCol w="2422861">
                  <a:extLst>
                    <a:ext uri="{9D8B030D-6E8A-4147-A177-3AD203B41FA5}">
                      <a16:colId xmlns:a16="http://schemas.microsoft.com/office/drawing/2014/main" val="1724679239"/>
                    </a:ext>
                  </a:extLst>
                </a:gridCol>
                <a:gridCol w="2544023">
                  <a:extLst>
                    <a:ext uri="{9D8B030D-6E8A-4147-A177-3AD203B41FA5}">
                      <a16:colId xmlns:a16="http://schemas.microsoft.com/office/drawing/2014/main" val="410176050"/>
                    </a:ext>
                  </a:extLst>
                </a:gridCol>
              </a:tblGrid>
              <a:tr h="4052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PROJECT#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TEAM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DEADLINE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TIME THAT REMAINS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TASKS THAT REMAIN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03899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46412321=091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616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30.10.2023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02:15:02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161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73551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46409821=590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199999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10.11.2023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00:02:04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8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543097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46417171=717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17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17.07.2017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17:17:17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17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370635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46454356=077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9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18.15.1413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19:18:15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14131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656928"/>
                  </a:ext>
                </a:extLst>
              </a:tr>
              <a:tr h="29154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46423454=432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12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15.11.9125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91:21:59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IBM Plex Mono Medium" panose="020B0609050203000203" pitchFamily="49" charset="0"/>
                        </a:rPr>
                        <a:t>12159</a:t>
                      </a:r>
                      <a:endParaRPr lang="en-GB" sz="1600" dirty="0">
                        <a:solidFill>
                          <a:schemeClr val="accent1"/>
                        </a:solidFill>
                        <a:latin typeface="IBM Plex Mono Medium" panose="020B0609050203000203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940171"/>
                  </a:ext>
                </a:extLst>
              </a:tr>
            </a:tbl>
          </a:graphicData>
        </a:graphic>
      </p:graphicFrame>
      <p:pic>
        <p:nvPicPr>
          <p:cNvPr id="15" name="Miss Minutes eye roll">
            <a:extLst>
              <a:ext uri="{FF2B5EF4-FFF2-40B4-BE49-F238E27FC236}">
                <a16:creationId xmlns:a16="http://schemas.microsoft.com/office/drawing/2014/main" id="{F593A169-2C76-6EFF-BC90-331817B54F1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9637" y="3888151"/>
            <a:ext cx="2029128" cy="2569760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  <p:pic>
        <p:nvPicPr>
          <p:cNvPr id="16" name="Branch 9">
            <a:extLst>
              <a:ext uri="{FF2B5EF4-FFF2-40B4-BE49-F238E27FC236}">
                <a16:creationId xmlns:a16="http://schemas.microsoft.com/office/drawing/2014/main" id="{97AC0113-F766-B024-FC97-460CA255D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6827" y="2727155"/>
            <a:ext cx="1544175" cy="470685"/>
          </a:xfrm>
          <a:prstGeom prst="rect">
            <a:avLst/>
          </a:prstGeom>
        </p:spPr>
      </p:pic>
      <p:pic>
        <p:nvPicPr>
          <p:cNvPr id="12" name="Branch 8">
            <a:extLst>
              <a:ext uri="{FF2B5EF4-FFF2-40B4-BE49-F238E27FC236}">
                <a16:creationId xmlns:a16="http://schemas.microsoft.com/office/drawing/2014/main" id="{A61037DE-B78F-6D44-F68F-0689902BF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27832" y="2140034"/>
            <a:ext cx="2072754" cy="635645"/>
          </a:xfrm>
          <a:prstGeom prst="rect">
            <a:avLst/>
          </a:prstGeom>
        </p:spPr>
      </p:pic>
      <p:pic>
        <p:nvPicPr>
          <p:cNvPr id="20" name="Branch 7">
            <a:extLst>
              <a:ext uri="{FF2B5EF4-FFF2-40B4-BE49-F238E27FC236}">
                <a16:creationId xmlns:a16="http://schemas.microsoft.com/office/drawing/2014/main" id="{57E2606A-5FC8-0080-4C06-B03D30ED0E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32780" y="1522319"/>
            <a:ext cx="1547948" cy="1236676"/>
          </a:xfrm>
          <a:prstGeom prst="rect">
            <a:avLst/>
          </a:prstGeom>
        </p:spPr>
      </p:pic>
      <p:pic>
        <p:nvPicPr>
          <p:cNvPr id="22" name="Branch 6">
            <a:extLst>
              <a:ext uri="{FF2B5EF4-FFF2-40B4-BE49-F238E27FC236}">
                <a16:creationId xmlns:a16="http://schemas.microsoft.com/office/drawing/2014/main" id="{634C139C-DE38-F435-A3CB-A5AE0B34BD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7594" y="2619025"/>
            <a:ext cx="2643913" cy="893587"/>
          </a:xfrm>
          <a:prstGeom prst="rect">
            <a:avLst/>
          </a:prstGeom>
        </p:spPr>
      </p:pic>
      <p:pic>
        <p:nvPicPr>
          <p:cNvPr id="18" name="Branch 5">
            <a:extLst>
              <a:ext uri="{FF2B5EF4-FFF2-40B4-BE49-F238E27FC236}">
                <a16:creationId xmlns:a16="http://schemas.microsoft.com/office/drawing/2014/main" id="{E43FE80F-7FF9-3C41-10CC-30555E35B9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60521" y="1529440"/>
            <a:ext cx="2379875" cy="1069113"/>
          </a:xfrm>
          <a:prstGeom prst="rect">
            <a:avLst/>
          </a:prstGeom>
        </p:spPr>
      </p:pic>
      <p:pic>
        <p:nvPicPr>
          <p:cNvPr id="8" name="Branch 4">
            <a:extLst>
              <a:ext uri="{FF2B5EF4-FFF2-40B4-BE49-F238E27FC236}">
                <a16:creationId xmlns:a16="http://schemas.microsoft.com/office/drawing/2014/main" id="{C7AB8853-6F13-E50D-86D4-DD204BE87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52474" y="1574626"/>
            <a:ext cx="1203849" cy="1044399"/>
          </a:xfrm>
          <a:prstGeom prst="rect">
            <a:avLst/>
          </a:prstGeom>
        </p:spPr>
      </p:pic>
      <p:pic>
        <p:nvPicPr>
          <p:cNvPr id="10" name="Branch 3">
            <a:extLst>
              <a:ext uri="{FF2B5EF4-FFF2-40B4-BE49-F238E27FC236}">
                <a16:creationId xmlns:a16="http://schemas.microsoft.com/office/drawing/2014/main" id="{FF52C6A7-5058-0013-94ED-AA0C0B6452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46273" y="2706392"/>
            <a:ext cx="2697044" cy="519614"/>
          </a:xfrm>
          <a:prstGeom prst="rect">
            <a:avLst/>
          </a:prstGeom>
        </p:spPr>
      </p:pic>
      <p:pic>
        <p:nvPicPr>
          <p:cNvPr id="6" name="Branch 2">
            <a:extLst>
              <a:ext uri="{FF2B5EF4-FFF2-40B4-BE49-F238E27FC236}">
                <a16:creationId xmlns:a16="http://schemas.microsoft.com/office/drawing/2014/main" id="{C4B552EF-08C0-2BFE-9B80-BA61D4331C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79039" y="2770951"/>
            <a:ext cx="1719305" cy="741661"/>
          </a:xfrm>
          <a:prstGeom prst="rect">
            <a:avLst/>
          </a:prstGeom>
        </p:spPr>
      </p:pic>
      <p:pic>
        <p:nvPicPr>
          <p:cNvPr id="14" name="Branch 1">
            <a:extLst>
              <a:ext uri="{FF2B5EF4-FFF2-40B4-BE49-F238E27FC236}">
                <a16:creationId xmlns:a16="http://schemas.microsoft.com/office/drawing/2014/main" id="{00883859-7B0B-7F81-9DEE-8D6166799BF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0998" y="1688511"/>
            <a:ext cx="1206803" cy="1206803"/>
          </a:xfrm>
          <a:prstGeom prst="rect">
            <a:avLst/>
          </a:prstGeom>
        </p:spPr>
      </p:pic>
      <p:pic>
        <p:nvPicPr>
          <p:cNvPr id="3" name="Sacred Timeline">
            <a:extLst>
              <a:ext uri="{FF2B5EF4-FFF2-40B4-BE49-F238E27FC236}">
                <a16:creationId xmlns:a16="http://schemas.microsoft.com/office/drawing/2014/main" id="{4B31A7A0-609E-377A-CFFE-7C0CDA8878D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01304" y="2539052"/>
            <a:ext cx="11791666" cy="383826"/>
          </a:xfrm>
          <a:prstGeom prst="rect">
            <a:avLst/>
          </a:prstGeom>
        </p:spPr>
      </p:pic>
      <p:sp>
        <p:nvSpPr>
          <p:cNvPr id="17" name="Title">
            <a:extLst>
              <a:ext uri="{FF2B5EF4-FFF2-40B4-BE49-F238E27FC236}">
                <a16:creationId xmlns:a16="http://schemas.microsoft.com/office/drawing/2014/main" id="{D5724D0F-AAA1-7062-B237-A9AC9DDA6B3F}"/>
              </a:ext>
            </a:extLst>
          </p:cNvPr>
          <p:cNvSpPr/>
          <p:nvPr/>
        </p:nvSpPr>
        <p:spPr>
          <a:xfrm>
            <a:off x="2620639" y="277464"/>
            <a:ext cx="7253909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10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glow rad="254000">
                    <a:schemeClr val="accent2">
                      <a:alpha val="10000"/>
                    </a:schemeClr>
                  </a:glow>
                </a:effectLst>
                <a:uLnTx/>
                <a:uFillTx/>
                <a:latin typeface="IBM Plex Mono SemiBold" panose="020F0502020204030204" pitchFamily="49" charset="0"/>
                <a:ea typeface="+mn-ea"/>
                <a:cs typeface="+mn-cs"/>
              </a:rPr>
              <a:t>RESPECT THE DEADLINE.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2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6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rogress indicator">
            <a:extLst>
              <a:ext uri="{FF2B5EF4-FFF2-40B4-BE49-F238E27FC236}">
                <a16:creationId xmlns:a16="http://schemas.microsoft.com/office/drawing/2014/main" id="{90929731-2836-B2EF-6291-E7CFEC91ADD9}"/>
              </a:ext>
            </a:extLst>
          </p:cNvPr>
          <p:cNvSpPr/>
          <p:nvPr/>
        </p:nvSpPr>
        <p:spPr>
          <a:xfrm>
            <a:off x="11726148" y="4921567"/>
            <a:ext cx="158390" cy="377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Point 4">
            <a:extLst>
              <a:ext uri="{FF2B5EF4-FFF2-40B4-BE49-F238E27FC236}">
                <a16:creationId xmlns:a16="http://schemas.microsoft.com/office/drawing/2014/main" id="{D7D2CF33-16AA-E24D-0530-220612F62068}"/>
              </a:ext>
            </a:extLst>
          </p:cNvPr>
          <p:cNvGrpSpPr/>
          <p:nvPr/>
        </p:nvGrpSpPr>
        <p:grpSpPr>
          <a:xfrm>
            <a:off x="9093610" y="2167516"/>
            <a:ext cx="1691319" cy="3183266"/>
            <a:chOff x="9093610" y="2167516"/>
            <a:chExt cx="1691319" cy="3183266"/>
          </a:xfrm>
        </p:grpSpPr>
        <p:sp>
          <p:nvSpPr>
            <p:cNvPr id="13" name="Text 4">
              <a:extLst>
                <a:ext uri="{FF2B5EF4-FFF2-40B4-BE49-F238E27FC236}">
                  <a16:creationId xmlns:a16="http://schemas.microsoft.com/office/drawing/2014/main" id="{A0DD3CD7-0087-D2CA-BCDC-D663313614AF}"/>
                </a:ext>
              </a:extLst>
            </p:cNvPr>
            <p:cNvSpPr/>
            <p:nvPr/>
          </p:nvSpPr>
          <p:spPr>
            <a:xfrm>
              <a:off x="9183270" y="4990782"/>
              <a:ext cx="1512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BEHAVE</a:t>
              </a:r>
              <a:endParaRPr lang="en-GB" sz="2000" spc="100" dirty="0">
                <a:solidFill>
                  <a:schemeClr val="accent1"/>
                </a:solidFill>
                <a:latin typeface="IBM Plex Mono SemiBold" panose="020B0709050203000203" pitchFamily="49" charset="0"/>
              </a:endParaRPr>
            </a:p>
          </p:txBody>
        </p:sp>
        <p:pic>
          <p:nvPicPr>
            <p:cNvPr id="43" name="Timedoor 4">
              <a:extLst>
                <a:ext uri="{FF2B5EF4-FFF2-40B4-BE49-F238E27FC236}">
                  <a16:creationId xmlns:a16="http://schemas.microsoft.com/office/drawing/2014/main" id="{3A1091D8-E391-3FAE-FA31-FB0F409FD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93610" y="2167516"/>
              <a:ext cx="1691319" cy="2339657"/>
            </a:xfrm>
            <a:prstGeom prst="rect">
              <a:avLst/>
            </a:prstGeom>
            <a:effectLst>
              <a:glow rad="254000">
                <a:schemeClr val="accent1">
                  <a:alpha val="10000"/>
                </a:schemeClr>
              </a:glow>
            </a:effectLst>
          </p:spPr>
        </p:pic>
        <p:pic>
          <p:nvPicPr>
            <p:cNvPr id="10" name="Icon 4">
              <a:extLst>
                <a:ext uri="{FF2B5EF4-FFF2-40B4-BE49-F238E27FC236}">
                  <a16:creationId xmlns:a16="http://schemas.microsoft.com/office/drawing/2014/main" id="{F7D1D278-BEF0-E06C-0357-042E71511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79269" y="2938229"/>
              <a:ext cx="720000" cy="720000"/>
            </a:xfrm>
            <a:prstGeom prst="rect">
              <a:avLst/>
            </a:prstGeom>
            <a:effectLst>
              <a:glow rad="254000">
                <a:schemeClr val="accent1">
                  <a:alpha val="20000"/>
                </a:schemeClr>
              </a:glow>
            </a:effectLst>
          </p:spPr>
        </p:pic>
      </p:grpSp>
      <p:grpSp>
        <p:nvGrpSpPr>
          <p:cNvPr id="15" name="Point 3">
            <a:extLst>
              <a:ext uri="{FF2B5EF4-FFF2-40B4-BE49-F238E27FC236}">
                <a16:creationId xmlns:a16="http://schemas.microsoft.com/office/drawing/2014/main" id="{DD1778FB-ACA5-1B5B-CA1B-7C5014B5E4C2}"/>
              </a:ext>
            </a:extLst>
          </p:cNvPr>
          <p:cNvGrpSpPr/>
          <p:nvPr/>
        </p:nvGrpSpPr>
        <p:grpSpPr>
          <a:xfrm>
            <a:off x="6604689" y="2167515"/>
            <a:ext cx="1691319" cy="3183585"/>
            <a:chOff x="6604689" y="2167515"/>
            <a:chExt cx="1691319" cy="3183585"/>
          </a:xfrm>
        </p:grpSpPr>
        <p:sp>
          <p:nvSpPr>
            <p:cNvPr id="40" name="Text 3">
              <a:extLst>
                <a:ext uri="{FF2B5EF4-FFF2-40B4-BE49-F238E27FC236}">
                  <a16:creationId xmlns:a16="http://schemas.microsoft.com/office/drawing/2014/main" id="{2AB7A841-6E6D-7D69-8782-4B41C648801E}"/>
                </a:ext>
              </a:extLst>
            </p:cNvPr>
            <p:cNvSpPr/>
            <p:nvPr/>
          </p:nvSpPr>
          <p:spPr>
            <a:xfrm>
              <a:off x="6694349" y="4991100"/>
              <a:ext cx="1512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RECHARGE</a:t>
              </a:r>
              <a:endParaRPr lang="en-GB" sz="2000" spc="100" dirty="0">
                <a:solidFill>
                  <a:schemeClr val="accent1"/>
                </a:solidFill>
                <a:latin typeface="IBM Plex Mono SemiBold" panose="020B0709050203000203" pitchFamily="49" charset="0"/>
              </a:endParaRPr>
            </a:p>
          </p:txBody>
        </p:sp>
        <p:pic>
          <p:nvPicPr>
            <p:cNvPr id="36" name="Timedoor 3">
              <a:extLst>
                <a:ext uri="{FF2B5EF4-FFF2-40B4-BE49-F238E27FC236}">
                  <a16:creationId xmlns:a16="http://schemas.microsoft.com/office/drawing/2014/main" id="{88B68FA4-2BC2-CB68-8C83-FC26B425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689" y="2167515"/>
              <a:ext cx="1691319" cy="2339657"/>
            </a:xfrm>
            <a:prstGeom prst="rect">
              <a:avLst/>
            </a:prstGeom>
            <a:effectLst>
              <a:glow rad="254000">
                <a:schemeClr val="accent1">
                  <a:alpha val="10000"/>
                </a:schemeClr>
              </a:glow>
            </a:effectLst>
          </p:spPr>
        </p:pic>
        <p:pic>
          <p:nvPicPr>
            <p:cNvPr id="7" name="Icon 3">
              <a:extLst>
                <a:ext uri="{FF2B5EF4-FFF2-40B4-BE49-F238E27FC236}">
                  <a16:creationId xmlns:a16="http://schemas.microsoft.com/office/drawing/2014/main" id="{6F3BFBFA-9B1C-B02E-BAE1-932C4053B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090348" y="2977343"/>
              <a:ext cx="720000" cy="720000"/>
            </a:xfrm>
            <a:prstGeom prst="rect">
              <a:avLst/>
            </a:prstGeom>
            <a:effectLst>
              <a:glow rad="254000">
                <a:schemeClr val="accent1">
                  <a:alpha val="20000"/>
                </a:schemeClr>
              </a:glow>
            </a:effectLst>
          </p:spPr>
        </p:pic>
      </p:grpSp>
      <p:grpSp>
        <p:nvGrpSpPr>
          <p:cNvPr id="14" name="Point 2">
            <a:extLst>
              <a:ext uri="{FF2B5EF4-FFF2-40B4-BE49-F238E27FC236}">
                <a16:creationId xmlns:a16="http://schemas.microsoft.com/office/drawing/2014/main" id="{5BA76A2A-DBC8-BBFC-D02B-A8FAFD0E8F3D}"/>
              </a:ext>
            </a:extLst>
          </p:cNvPr>
          <p:cNvGrpSpPr/>
          <p:nvPr/>
        </p:nvGrpSpPr>
        <p:grpSpPr>
          <a:xfrm>
            <a:off x="4115767" y="2167515"/>
            <a:ext cx="1691319" cy="3159161"/>
            <a:chOff x="4115767" y="2167515"/>
            <a:chExt cx="1691319" cy="3159161"/>
          </a:xfrm>
        </p:grpSpPr>
        <p:sp>
          <p:nvSpPr>
            <p:cNvPr id="9" name="Text 2">
              <a:extLst>
                <a:ext uri="{FF2B5EF4-FFF2-40B4-BE49-F238E27FC236}">
                  <a16:creationId xmlns:a16="http://schemas.microsoft.com/office/drawing/2014/main" id="{17CC82AC-FCA0-7E26-E19C-079D3EAA60BB}"/>
                </a:ext>
              </a:extLst>
            </p:cNvPr>
            <p:cNvSpPr/>
            <p:nvPr/>
          </p:nvSpPr>
          <p:spPr>
            <a:xfrm>
              <a:off x="4205427" y="4966676"/>
              <a:ext cx="1512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RESET</a:t>
              </a:r>
              <a:endParaRPr lang="en-GB" sz="2000" spc="100" dirty="0">
                <a:solidFill>
                  <a:schemeClr val="accent1"/>
                </a:solidFill>
                <a:latin typeface="IBM Plex Mono SemiBold" panose="020B0709050203000203" pitchFamily="49" charset="0"/>
              </a:endParaRPr>
            </a:p>
          </p:txBody>
        </p:sp>
        <p:pic>
          <p:nvPicPr>
            <p:cNvPr id="42" name="Timedoor 2">
              <a:extLst>
                <a:ext uri="{FF2B5EF4-FFF2-40B4-BE49-F238E27FC236}">
                  <a16:creationId xmlns:a16="http://schemas.microsoft.com/office/drawing/2014/main" id="{CC3C9D91-FBCD-A0D4-A74B-79F9D7798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5767" y="2167515"/>
              <a:ext cx="1691319" cy="2339657"/>
            </a:xfrm>
            <a:prstGeom prst="rect">
              <a:avLst/>
            </a:prstGeom>
            <a:effectLst>
              <a:glow rad="254000">
                <a:schemeClr val="accent1">
                  <a:alpha val="10000"/>
                </a:schemeClr>
              </a:glow>
            </a:effectLst>
          </p:spPr>
        </p:pic>
        <p:pic>
          <p:nvPicPr>
            <p:cNvPr id="12" name="Icon 2">
              <a:extLst>
                <a:ext uri="{FF2B5EF4-FFF2-40B4-BE49-F238E27FC236}">
                  <a16:creationId xmlns:a16="http://schemas.microsoft.com/office/drawing/2014/main" id="{F134A8EB-E7BD-EF72-58F0-34BAF3728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1426" y="2977343"/>
              <a:ext cx="720000" cy="720000"/>
            </a:xfrm>
            <a:prstGeom prst="rect">
              <a:avLst/>
            </a:prstGeom>
            <a:effectLst>
              <a:glow rad="254000">
                <a:schemeClr val="accent1">
                  <a:alpha val="20000"/>
                </a:schemeClr>
              </a:glow>
            </a:effectLst>
          </p:spPr>
        </p:pic>
      </p:grpSp>
      <p:grpSp>
        <p:nvGrpSpPr>
          <p:cNvPr id="11" name="Point 1">
            <a:extLst>
              <a:ext uri="{FF2B5EF4-FFF2-40B4-BE49-F238E27FC236}">
                <a16:creationId xmlns:a16="http://schemas.microsoft.com/office/drawing/2014/main" id="{C848D31D-8F08-7963-643F-98D0D3A13165}"/>
              </a:ext>
            </a:extLst>
          </p:cNvPr>
          <p:cNvGrpSpPr/>
          <p:nvPr/>
        </p:nvGrpSpPr>
        <p:grpSpPr>
          <a:xfrm>
            <a:off x="1626845" y="2167515"/>
            <a:ext cx="1691319" cy="3159161"/>
            <a:chOff x="1626845" y="2167515"/>
            <a:chExt cx="1691319" cy="3159161"/>
          </a:xfrm>
        </p:grpSpPr>
        <p:sp>
          <p:nvSpPr>
            <p:cNvPr id="6" name="Text 1">
              <a:extLst>
                <a:ext uri="{FF2B5EF4-FFF2-40B4-BE49-F238E27FC236}">
                  <a16:creationId xmlns:a16="http://schemas.microsoft.com/office/drawing/2014/main" id="{B5B70BAC-EB2D-B79C-275D-8ECFA68FF0D9}"/>
                </a:ext>
              </a:extLst>
            </p:cNvPr>
            <p:cNvSpPr/>
            <p:nvPr/>
          </p:nvSpPr>
          <p:spPr>
            <a:xfrm>
              <a:off x="1716505" y="4966676"/>
              <a:ext cx="1512000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spc="100" dirty="0">
                  <a:solidFill>
                    <a:schemeClr val="accent1"/>
                  </a:solidFill>
                  <a:latin typeface="IBM Plex Mono SemiBold" panose="020B0709050203000203" pitchFamily="49" charset="0"/>
                </a:rPr>
                <a:t>REPORT</a:t>
              </a:r>
              <a:endParaRPr lang="en-GB" sz="2000" spc="100" dirty="0">
                <a:solidFill>
                  <a:schemeClr val="accent1"/>
                </a:solidFill>
                <a:latin typeface="IBM Plex Mono SemiBold" panose="020B0709050203000203" pitchFamily="49" charset="0"/>
              </a:endParaRPr>
            </a:p>
          </p:txBody>
        </p:sp>
        <p:pic>
          <p:nvPicPr>
            <p:cNvPr id="41" name="Timedoor 2">
              <a:extLst>
                <a:ext uri="{FF2B5EF4-FFF2-40B4-BE49-F238E27FC236}">
                  <a16:creationId xmlns:a16="http://schemas.microsoft.com/office/drawing/2014/main" id="{0586B3FD-4764-074C-7E38-FAAB0F1D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26845" y="2167515"/>
              <a:ext cx="1691319" cy="2339657"/>
            </a:xfrm>
            <a:prstGeom prst="rect">
              <a:avLst/>
            </a:prstGeom>
            <a:effectLst>
              <a:glow rad="254000">
                <a:schemeClr val="accent1">
                  <a:alpha val="10000"/>
                </a:schemeClr>
              </a:glow>
            </a:effectLst>
          </p:spPr>
        </p:pic>
        <p:pic>
          <p:nvPicPr>
            <p:cNvPr id="23" name="Icon 1">
              <a:extLst>
                <a:ext uri="{FF2B5EF4-FFF2-40B4-BE49-F238E27FC236}">
                  <a16:creationId xmlns:a16="http://schemas.microsoft.com/office/drawing/2014/main" id="{F725B7A9-1F44-1594-E22B-11E8675CA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18176" y="2977343"/>
              <a:ext cx="720000" cy="720000"/>
            </a:xfrm>
            <a:prstGeom prst="rect">
              <a:avLst/>
            </a:prstGeom>
            <a:effectLst>
              <a:glow rad="254000">
                <a:schemeClr val="accent1">
                  <a:alpha val="20000"/>
                </a:schemeClr>
              </a:glow>
            </a:effectLst>
          </p:spPr>
        </p:pic>
      </p:grpSp>
      <p:sp>
        <p:nvSpPr>
          <p:cNvPr id="32" name="Title">
            <a:extLst>
              <a:ext uri="{FF2B5EF4-FFF2-40B4-BE49-F238E27FC236}">
                <a16:creationId xmlns:a16="http://schemas.microsoft.com/office/drawing/2014/main" id="{4F25086D-4206-9835-E03F-CE17188ADB24}"/>
              </a:ext>
            </a:extLst>
          </p:cNvPr>
          <p:cNvSpPr/>
          <p:nvPr/>
        </p:nvSpPr>
        <p:spPr>
          <a:xfrm>
            <a:off x="404163" y="384022"/>
            <a:ext cx="11009962" cy="7049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10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glow rad="254000">
                    <a:schemeClr val="accent1">
                      <a:alpha val="10000"/>
                    </a:schemeClr>
                  </a:glow>
                </a:effectLst>
                <a:uLnTx/>
                <a:uFillTx/>
                <a:latin typeface="IBM Plex Mono SemiBold" panose="020F0502020204030204" pitchFamily="49" charset="0"/>
                <a:ea typeface="+mn-ea"/>
                <a:cs typeface="+mn-cs"/>
              </a:rPr>
              <a:t>AND REMEMBER, BEHAVE.</a:t>
            </a:r>
            <a:endParaRPr kumimoji="0" lang="en-GB" sz="4200" b="0" i="0" u="none" strike="noStrike" kern="1200" cap="none" spc="100" normalizeH="0" baseline="0" noProof="0" dirty="0">
              <a:ln>
                <a:noFill/>
              </a:ln>
              <a:solidFill>
                <a:schemeClr val="tx2"/>
              </a:solidFill>
              <a:effectLst>
                <a:glow rad="254000">
                  <a:schemeClr val="accent1">
                    <a:alpha val="10000"/>
                  </a:schemeClr>
                </a:glow>
              </a:effectLst>
              <a:uLnTx/>
              <a:uFillTx/>
              <a:latin typeface="IBM Plex Mono SemiBold" panose="020F0502020204030204" pitchFamily="49" charset="0"/>
              <a:ea typeface="+mn-ea"/>
              <a:cs typeface="+mn-cs"/>
            </a:endParaRPr>
          </a:p>
        </p:txBody>
      </p:sp>
      <p:pic>
        <p:nvPicPr>
          <p:cNvPr id="2" name="Miss Minutes walking">
            <a:extLst>
              <a:ext uri="{FF2B5EF4-FFF2-40B4-BE49-F238E27FC236}">
                <a16:creationId xmlns:a16="http://schemas.microsoft.com/office/drawing/2014/main" id="{EDAD98F0-1268-7BD7-CCE9-C5FCD6D0BA5F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8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5661" y="384022"/>
            <a:ext cx="2625150" cy="2066762"/>
          </a:xfrm>
          <a:prstGeom prst="rect">
            <a:avLst/>
          </a:prstGeom>
          <a:effectLst>
            <a:glow rad="203200">
              <a:schemeClr val="accent1">
                <a:alpha val="28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65818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Tempad">
  <a:themeElements>
    <a:clrScheme name="TVA Orange">
      <a:dk1>
        <a:sysClr val="windowText" lastClr="000000"/>
      </a:dk1>
      <a:lt1>
        <a:sysClr val="window" lastClr="FFFFFF"/>
      </a:lt1>
      <a:dk2>
        <a:srgbClr val="040506"/>
      </a:dk2>
      <a:lt2>
        <a:srgbClr val="E8E8E8"/>
      </a:lt2>
      <a:accent1>
        <a:srgbClr val="F8861E"/>
      </a:accent1>
      <a:accent2>
        <a:srgbClr val="DC3618"/>
      </a:accent2>
      <a:accent3>
        <a:srgbClr val="4D2C0D"/>
      </a:accent3>
      <a:accent4>
        <a:srgbClr val="351F0B"/>
      </a:accent4>
      <a:accent5>
        <a:srgbClr val="075985"/>
      </a:accent5>
      <a:accent6>
        <a:srgbClr val="C6E4DE"/>
      </a:accent6>
      <a:hlink>
        <a:srgbClr val="FFFFFF"/>
      </a:hlink>
      <a:folHlink>
        <a:srgbClr val="FFFFFF"/>
      </a:folHlink>
    </a:clrScheme>
    <a:fontScheme name="Loki TVA Miss Minutes">
      <a:majorFont>
        <a:latin typeface="IBM Plex Mono"/>
        <a:ea typeface=""/>
        <a:cs typeface=""/>
      </a:majorFont>
      <a:minorFont>
        <a:latin typeface="IBM Plex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pc="100" dirty="0" smtClean="0">
            <a:solidFill>
              <a:schemeClr val="accent1"/>
            </a:solidFill>
            <a:latin typeface="IBM Plex Mono SemiBold" panose="020B07090502030002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acred Timeline">
  <a:themeElements>
    <a:clrScheme name="TVA Miss Minutes">
      <a:dk1>
        <a:sysClr val="windowText" lastClr="000000"/>
      </a:dk1>
      <a:lt1>
        <a:sysClr val="window" lastClr="FFFFFF"/>
      </a:lt1>
      <a:dk2>
        <a:srgbClr val="040506"/>
      </a:dk2>
      <a:lt2>
        <a:srgbClr val="E8E8E8"/>
      </a:lt2>
      <a:accent1>
        <a:srgbClr val="F8861E"/>
      </a:accent1>
      <a:accent2>
        <a:srgbClr val="DC3618"/>
      </a:accent2>
      <a:accent3>
        <a:srgbClr val="4D2C0D"/>
      </a:accent3>
      <a:accent4>
        <a:srgbClr val="351F0B"/>
      </a:accent4>
      <a:accent5>
        <a:srgbClr val="075985"/>
      </a:accent5>
      <a:accent6>
        <a:srgbClr val="C6E4DE"/>
      </a:accent6>
      <a:hlink>
        <a:srgbClr val="FFFFFF"/>
      </a:hlink>
      <a:folHlink>
        <a:srgbClr val="FFFFFF"/>
      </a:folHlink>
    </a:clrScheme>
    <a:fontScheme name="Loki TVA Miss Minutes">
      <a:majorFont>
        <a:latin typeface="IBM Plex Mono"/>
        <a:ea typeface=""/>
        <a:cs typeface=""/>
      </a:majorFont>
      <a:minorFont>
        <a:latin typeface="IBM Plex Mon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pc="100" dirty="0" smtClean="0">
            <a:solidFill>
              <a:schemeClr val="accent1"/>
            </a:solidFill>
            <a:latin typeface="IBM Plex Mono SemiBold" panose="020B07090502030002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</TotalTime>
  <Words>70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IBM Plex Mono</vt:lpstr>
      <vt:lpstr>IBM Plex Mono Medium</vt:lpstr>
      <vt:lpstr>IBM Plex Mono SemiBold</vt:lpstr>
      <vt:lpstr>Tempad</vt:lpstr>
      <vt:lpstr>Sacred Timeline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Story Productions @dstoryco</dc:title>
  <dc:creator>D Story Productions @dstoryco</dc:creator>
  <cp:lastModifiedBy>Barney Yau</cp:lastModifiedBy>
  <cp:revision>5</cp:revision>
  <dcterms:created xsi:type="dcterms:W3CDTF">2023-10-12T01:55:13Z</dcterms:created>
  <dcterms:modified xsi:type="dcterms:W3CDTF">2023-10-17T05:31:36Z</dcterms:modified>
</cp:coreProperties>
</file>