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5"/>
  </p:notesMasterIdLst>
  <p:sldIdLst>
    <p:sldId id="256" r:id="rId2"/>
    <p:sldId id="271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8"/>
    <a:srgbClr val="6A4149"/>
    <a:srgbClr val="E28D70"/>
    <a:srgbClr val="FFD2AA"/>
    <a:srgbClr val="DABEA9"/>
    <a:srgbClr val="FEE3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0"/>
    <p:restoredTop sz="94694"/>
  </p:normalViewPr>
  <p:slideViewPr>
    <p:cSldViewPr snapToGrid="0">
      <p:cViewPr varScale="1">
        <p:scale>
          <a:sx n="121" d="100"/>
          <a:sy n="121" d="100"/>
        </p:scale>
        <p:origin x="11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08BDF8-4445-B342-9D16-E96A5213A21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D2A4-7DAA-FE4E-B16F-4D657F0C36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70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F1D2A4-7DAA-FE4E-B16F-4D657F0C365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182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rmal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D6B5A27-7B5B-CE6F-A34C-4A8417350C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3206500"/>
            <a:ext cx="12192000" cy="1784350"/>
          </a:xfrm>
          <a:prstGeom prst="rect">
            <a:avLst/>
          </a:prstGeom>
        </p:spPr>
      </p:pic>
      <p:pic>
        <p:nvPicPr>
          <p:cNvPr id="10" name="Picture 9" descr="A cartoon of a pool&#10;&#10;Description automatically generated">
            <a:extLst>
              <a:ext uri="{FF2B5EF4-FFF2-40B4-BE49-F238E27FC236}">
                <a16:creationId xmlns:a16="http://schemas.microsoft.com/office/drawing/2014/main" id="{E1E780D1-FEDB-8920-3B16-00A89AAC3C7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1" y="4732322"/>
            <a:ext cx="9605913" cy="2125678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0376B6-0DA1-EB17-6F24-23F7E63F781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614" y="4924370"/>
            <a:ext cx="1039478" cy="1534127"/>
          </a:xfrm>
          <a:prstGeom prst="rect">
            <a:avLst/>
          </a:prstGeom>
        </p:spPr>
      </p:pic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D173F0CB-D7F5-449F-291E-85ED8502217C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206" y="143382"/>
            <a:ext cx="3545854" cy="3216457"/>
          </a:xfrm>
          <a:prstGeom prst="rect">
            <a:avLst/>
          </a:prstGeom>
        </p:spPr>
      </p:pic>
      <p:pic>
        <p:nvPicPr>
          <p:cNvPr id="18" name="Picture 17" descr="A stack of brown sticks&#10;&#10;Description automatically generated">
            <a:extLst>
              <a:ext uri="{FF2B5EF4-FFF2-40B4-BE49-F238E27FC236}">
                <a16:creationId xmlns:a16="http://schemas.microsoft.com/office/drawing/2014/main" id="{895E1072-CC72-22C8-6C9C-EC34B808C2A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271" y="2693756"/>
            <a:ext cx="540918" cy="760667"/>
          </a:xfrm>
          <a:prstGeom prst="rect">
            <a:avLst/>
          </a:prstGeom>
        </p:spPr>
      </p:pic>
      <p:pic>
        <p:nvPicPr>
          <p:cNvPr id="20" name="Picture 19" descr="A cartoon of a dog&#10;&#10;Description automatically generated">
            <a:extLst>
              <a:ext uri="{FF2B5EF4-FFF2-40B4-BE49-F238E27FC236}">
                <a16:creationId xmlns:a16="http://schemas.microsoft.com/office/drawing/2014/main" id="{1321D25B-565D-12F1-E141-ABE1A9EE50C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94" y="1364706"/>
            <a:ext cx="604314" cy="598389"/>
          </a:xfrm>
          <a:prstGeom prst="rect">
            <a:avLst/>
          </a:prstGeom>
        </p:spPr>
      </p:pic>
      <p:pic>
        <p:nvPicPr>
          <p:cNvPr id="22" name="Picture 21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069FD2EC-C65B-5C01-7AD5-E4CC4E824E74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900" y="704231"/>
            <a:ext cx="664745" cy="508335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EE155EED-820F-9013-8370-14442AA6B61A}"/>
              </a:ext>
            </a:extLst>
          </p:cNvPr>
          <p:cNvGrpSpPr/>
          <p:nvPr userDrawn="1"/>
        </p:nvGrpSpPr>
        <p:grpSpPr>
          <a:xfrm>
            <a:off x="0" y="3431437"/>
            <a:ext cx="3537010" cy="508987"/>
            <a:chOff x="0" y="3478735"/>
            <a:chExt cx="3537010" cy="508987"/>
          </a:xfrm>
        </p:grpSpPr>
        <p:pic>
          <p:nvPicPr>
            <p:cNvPr id="53" name="Picture 52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AFE8D1B7-5CD5-266F-330C-ACC00295583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479"/>
            <a:stretch/>
          </p:blipFill>
          <p:spPr>
            <a:xfrm>
              <a:off x="0" y="3563215"/>
              <a:ext cx="596836" cy="315428"/>
            </a:xfrm>
            <a:prstGeom prst="rect">
              <a:avLst/>
            </a:prstGeom>
          </p:spPr>
        </p:pic>
        <p:pic>
          <p:nvPicPr>
            <p:cNvPr id="56" name="Picture 55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5A03F80E-5DEE-33DA-2C0C-3452B09DBE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915" y="3563215"/>
              <a:ext cx="666699" cy="315428"/>
            </a:xfrm>
            <a:prstGeom prst="rect">
              <a:avLst/>
            </a:prstGeom>
          </p:spPr>
        </p:pic>
        <p:pic>
          <p:nvPicPr>
            <p:cNvPr id="57" name="Picture 56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4D5B41F2-B32B-CF53-00EB-25E49B2B52A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98" y="3478735"/>
              <a:ext cx="222234" cy="508987"/>
            </a:xfrm>
            <a:prstGeom prst="rect">
              <a:avLst/>
            </a:prstGeom>
          </p:spPr>
        </p:pic>
        <p:pic>
          <p:nvPicPr>
            <p:cNvPr id="59" name="Picture 58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AEC5BBC6-232F-B894-233C-DEC99C3354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9487" y="3563215"/>
              <a:ext cx="666699" cy="315428"/>
            </a:xfrm>
            <a:prstGeom prst="rect">
              <a:avLst/>
            </a:prstGeom>
          </p:spPr>
        </p:pic>
        <p:pic>
          <p:nvPicPr>
            <p:cNvPr id="60" name="Picture 59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85BEEDAE-1776-9F6A-3FC8-5EBA1B6E08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8370" y="3478735"/>
              <a:ext cx="222234" cy="508987"/>
            </a:xfrm>
            <a:prstGeom prst="rect">
              <a:avLst/>
            </a:prstGeom>
          </p:spPr>
        </p:pic>
        <p:pic>
          <p:nvPicPr>
            <p:cNvPr id="62" name="Picture 61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F4918414-E379-EEAD-F53C-6895A7596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1058" y="3563215"/>
              <a:ext cx="666699" cy="315428"/>
            </a:xfrm>
            <a:prstGeom prst="rect">
              <a:avLst/>
            </a:prstGeom>
          </p:spPr>
        </p:pic>
        <p:pic>
          <p:nvPicPr>
            <p:cNvPr id="63" name="Picture 6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0C82646D-E31C-FE81-0E01-C3EF1A5EC07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29941" y="3478735"/>
              <a:ext cx="222234" cy="508987"/>
            </a:xfrm>
            <a:prstGeom prst="rect">
              <a:avLst/>
            </a:prstGeom>
          </p:spPr>
        </p:pic>
        <p:pic>
          <p:nvPicPr>
            <p:cNvPr id="65" name="Picture 64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0860F25A-8A65-6E9C-5EE3-3F13A4C0EB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12630" y="3563215"/>
              <a:ext cx="666699" cy="315428"/>
            </a:xfrm>
            <a:prstGeom prst="rect">
              <a:avLst/>
            </a:prstGeom>
          </p:spPr>
        </p:pic>
        <p:pic>
          <p:nvPicPr>
            <p:cNvPr id="66" name="Picture 65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9247AE30-DCB4-55D6-99BE-F1F54315B8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01513" y="3478735"/>
              <a:ext cx="222234" cy="508987"/>
            </a:xfrm>
            <a:prstGeom prst="rect">
              <a:avLst/>
            </a:prstGeom>
          </p:spPr>
        </p:pic>
        <p:pic>
          <p:nvPicPr>
            <p:cNvPr id="68" name="Picture 67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5BAF6FD5-2966-93BE-20B3-124BF02323D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709"/>
            <a:stretch/>
          </p:blipFill>
          <p:spPr>
            <a:xfrm>
              <a:off x="3241723" y="3563215"/>
              <a:ext cx="295287" cy="315428"/>
            </a:xfrm>
            <a:prstGeom prst="rect">
              <a:avLst/>
            </a:prstGeom>
          </p:spPr>
        </p:pic>
        <p:pic>
          <p:nvPicPr>
            <p:cNvPr id="69" name="Picture 68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BF287DFC-04E5-7129-C6C5-F1287AC6194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69291" y="3478735"/>
              <a:ext cx="222234" cy="508987"/>
            </a:xfrm>
            <a:prstGeom prst="rect">
              <a:avLst/>
            </a:prstGeom>
          </p:spPr>
        </p:pic>
      </p:grpSp>
      <p:pic>
        <p:nvPicPr>
          <p:cNvPr id="102" name="Picture 101" descr="A yellow rectangular object with orange spots&#10;&#10;Description automatically generated">
            <a:extLst>
              <a:ext uri="{FF2B5EF4-FFF2-40B4-BE49-F238E27FC236}">
                <a16:creationId xmlns:a16="http://schemas.microsoft.com/office/drawing/2014/main" id="{E88AE2FD-0B39-7AB3-5C6A-75D67B924A28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0731" y="455572"/>
            <a:ext cx="2521457" cy="2916230"/>
          </a:xfrm>
          <a:prstGeom prst="rect">
            <a:avLst/>
          </a:prstGeom>
        </p:spPr>
      </p:pic>
      <p:pic>
        <p:nvPicPr>
          <p:cNvPr id="72" name="Picture 71" descr="A wooden sign with a white and red border&#10;&#10;Description automatically generated with medium confidence">
            <a:extLst>
              <a:ext uri="{FF2B5EF4-FFF2-40B4-BE49-F238E27FC236}">
                <a16:creationId xmlns:a16="http://schemas.microsoft.com/office/drawing/2014/main" id="{A69E5B13-6857-851A-B844-43576F84D3E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947" y="3400998"/>
            <a:ext cx="604314" cy="639862"/>
          </a:xfrm>
          <a:prstGeom prst="rect">
            <a:avLst/>
          </a:prstGeom>
        </p:spPr>
      </p:pic>
      <p:grpSp>
        <p:nvGrpSpPr>
          <p:cNvPr id="96" name="Group 95">
            <a:extLst>
              <a:ext uri="{FF2B5EF4-FFF2-40B4-BE49-F238E27FC236}">
                <a16:creationId xmlns:a16="http://schemas.microsoft.com/office/drawing/2014/main" id="{49AEB6DD-C10A-0CE0-B50E-E14F474ABA75}"/>
              </a:ext>
            </a:extLst>
          </p:cNvPr>
          <p:cNvGrpSpPr/>
          <p:nvPr userDrawn="1"/>
        </p:nvGrpSpPr>
        <p:grpSpPr>
          <a:xfrm>
            <a:off x="4638484" y="-5452"/>
            <a:ext cx="3961940" cy="3961642"/>
            <a:chOff x="4638484" y="-5452"/>
            <a:chExt cx="3961940" cy="3961642"/>
          </a:xfrm>
        </p:grpSpPr>
        <p:pic>
          <p:nvPicPr>
            <p:cNvPr id="70" name="Picture 69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03D32F77-D117-B71D-9B90-88B816044A5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7552"/>
            <a:stretch/>
          </p:blipFill>
          <p:spPr>
            <a:xfrm>
              <a:off x="4638484" y="3531683"/>
              <a:ext cx="349668" cy="315428"/>
            </a:xfrm>
            <a:prstGeom prst="rect">
              <a:avLst/>
            </a:prstGeom>
          </p:spPr>
        </p:pic>
        <p:pic>
          <p:nvPicPr>
            <p:cNvPr id="26" name="Picture 25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1A60D115-E399-03E9-3A62-B37AEDF3BF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7241" y="3531683"/>
              <a:ext cx="666699" cy="315428"/>
            </a:xfrm>
            <a:prstGeom prst="rect">
              <a:avLst/>
            </a:prstGeom>
          </p:spPr>
        </p:pic>
        <p:pic>
          <p:nvPicPr>
            <p:cNvPr id="24" name="Picture 23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B09F4E3F-8603-7D04-F66B-E0792BF63FC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16124" y="3447203"/>
              <a:ext cx="222234" cy="508987"/>
            </a:xfrm>
            <a:prstGeom prst="rect">
              <a:avLst/>
            </a:prstGeom>
          </p:spPr>
        </p:pic>
        <p:pic>
          <p:nvPicPr>
            <p:cNvPr id="29" name="Picture 28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CF9C633C-2120-BE5B-B785-9DC47C05B6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98813" y="3531683"/>
              <a:ext cx="666699" cy="315428"/>
            </a:xfrm>
            <a:prstGeom prst="rect">
              <a:avLst/>
            </a:prstGeom>
          </p:spPr>
        </p:pic>
        <p:pic>
          <p:nvPicPr>
            <p:cNvPr id="30" name="Picture 29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640303A7-1E63-7492-65AD-0241384D9A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87696" y="3447203"/>
              <a:ext cx="222234" cy="508987"/>
            </a:xfrm>
            <a:prstGeom prst="rect">
              <a:avLst/>
            </a:prstGeom>
          </p:spPr>
        </p:pic>
        <p:pic>
          <p:nvPicPr>
            <p:cNvPr id="32" name="Picture 31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3E6C0351-1BB4-8586-EB8F-024C47806C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6591" y="3531683"/>
              <a:ext cx="666699" cy="315428"/>
            </a:xfrm>
            <a:prstGeom prst="rect">
              <a:avLst/>
            </a:prstGeom>
          </p:spPr>
        </p:pic>
        <p:pic>
          <p:nvPicPr>
            <p:cNvPr id="33" name="Picture 3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34452550-DE3E-C382-3D11-6B2F23E015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5474" y="3447203"/>
              <a:ext cx="222234" cy="508987"/>
            </a:xfrm>
            <a:prstGeom prst="rect">
              <a:avLst/>
            </a:prstGeom>
          </p:spPr>
        </p:pic>
        <p:pic>
          <p:nvPicPr>
            <p:cNvPr id="35" name="Picture 34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20B522E5-A0E5-EAFE-5308-36A64FD51B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8163" y="3531683"/>
              <a:ext cx="666699" cy="315428"/>
            </a:xfrm>
            <a:prstGeom prst="rect">
              <a:avLst/>
            </a:prstGeom>
          </p:spPr>
        </p:pic>
        <p:pic>
          <p:nvPicPr>
            <p:cNvPr id="36" name="Picture 35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3128308C-8D6B-77CB-B1D0-F77109528D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7046" y="3447203"/>
              <a:ext cx="222234" cy="508987"/>
            </a:xfrm>
            <a:prstGeom prst="rect">
              <a:avLst/>
            </a:prstGeom>
          </p:spPr>
        </p:pic>
        <p:pic>
          <p:nvPicPr>
            <p:cNvPr id="38" name="Picture 37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9D358C4F-E93A-11B3-9633-D988E66299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9734" y="3531683"/>
              <a:ext cx="666699" cy="315428"/>
            </a:xfrm>
            <a:prstGeom prst="rect">
              <a:avLst/>
            </a:prstGeom>
          </p:spPr>
        </p:pic>
        <p:pic>
          <p:nvPicPr>
            <p:cNvPr id="39" name="Picture 38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84C99A3F-DB94-1B70-4961-57026F452B8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8617" y="3447203"/>
              <a:ext cx="222234" cy="508987"/>
            </a:xfrm>
            <a:prstGeom prst="rect">
              <a:avLst/>
            </a:prstGeom>
          </p:spPr>
        </p:pic>
        <p:pic>
          <p:nvPicPr>
            <p:cNvPr id="92" name="Picture 91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E5250932-8286-3D32-931A-A2FC43754E8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3840"/>
            <a:stretch/>
          </p:blipFill>
          <p:spPr>
            <a:xfrm>
              <a:off x="8170189" y="-5452"/>
              <a:ext cx="222234" cy="234948"/>
            </a:xfrm>
            <a:prstGeom prst="rect">
              <a:avLst/>
            </a:prstGeom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9058A55E-B69B-BDA7-FBCC-3D68278F09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827"/>
              <a:ext cx="110400" cy="386399"/>
            </a:xfrm>
            <a:prstGeom prst="rect">
              <a:avLst/>
            </a:prstGeom>
          </p:spPr>
        </p:pic>
        <p:pic>
          <p:nvPicPr>
            <p:cNvPr id="79" name="Picture 78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0C59403A-8B0A-4B4D-ADE3-FCC115F85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95794"/>
              <a:ext cx="222234" cy="508987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39C0497-7FAD-4600-7CC3-F66FF3A902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523907"/>
              <a:ext cx="110400" cy="386399"/>
            </a:xfrm>
            <a:prstGeom prst="rect">
              <a:avLst/>
            </a:prstGeom>
          </p:spPr>
        </p:pic>
        <p:pic>
          <p:nvPicPr>
            <p:cNvPr id="48" name="Picture 4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8F44105C-CAC2-35CF-EB5C-FBA2D697CD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818874"/>
              <a:ext cx="222234" cy="508987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14396E4F-D42C-4085-65B4-9D7E46BCD20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1042395"/>
              <a:ext cx="110400" cy="386399"/>
            </a:xfrm>
            <a:prstGeom prst="rect">
              <a:avLst/>
            </a:prstGeom>
          </p:spPr>
        </p:pic>
        <p:pic>
          <p:nvPicPr>
            <p:cNvPr id="82" name="Picture 81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1575EE2A-7A48-F091-5EEC-66508608D0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1337362"/>
              <a:ext cx="222234" cy="508987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72EA399F-7D67-7809-46AC-1231C3F1C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1565475"/>
              <a:ext cx="110400" cy="386399"/>
            </a:xfrm>
            <a:prstGeom prst="rect">
              <a:avLst/>
            </a:prstGeom>
          </p:spPr>
        </p:pic>
        <p:pic>
          <p:nvPicPr>
            <p:cNvPr id="85" name="Picture 8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52945CF1-3941-D2B2-4069-EDF20C5DBF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1860442"/>
              <a:ext cx="222234" cy="508987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86216DA1-EE70-4240-92F6-51E594914E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2102131"/>
              <a:ext cx="110400" cy="386399"/>
            </a:xfrm>
            <a:prstGeom prst="rect">
              <a:avLst/>
            </a:prstGeom>
          </p:spPr>
        </p:pic>
        <p:pic>
          <p:nvPicPr>
            <p:cNvPr id="88" name="Picture 8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1AE24BD6-ADCC-ACBE-EF02-AC0D4D7078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397098"/>
              <a:ext cx="222234" cy="508987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A1F3EC57-4FA0-0D42-FF48-C4AF5F8BA0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2625211"/>
              <a:ext cx="110400" cy="386399"/>
            </a:xfrm>
            <a:prstGeom prst="rect">
              <a:avLst/>
            </a:prstGeom>
          </p:spPr>
        </p:pic>
        <p:pic>
          <p:nvPicPr>
            <p:cNvPr id="91" name="Picture 9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434FC7E9-CEEA-4C20-D06C-7FE6EF4BD27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920178"/>
              <a:ext cx="222234" cy="508987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A964D8D-C1C5-E08B-A28F-8F1968E0D2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3144924"/>
              <a:ext cx="110400" cy="386399"/>
            </a:xfrm>
            <a:prstGeom prst="rect">
              <a:avLst/>
            </a:prstGeom>
          </p:spPr>
        </p:pic>
        <p:pic>
          <p:nvPicPr>
            <p:cNvPr id="41" name="Picture 40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FDE2BBBD-1BA8-E25E-DBF2-28DFD3D464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1883"/>
            <a:stretch/>
          </p:blipFill>
          <p:spPr>
            <a:xfrm>
              <a:off x="8346296" y="3531683"/>
              <a:ext cx="254128" cy="315428"/>
            </a:xfrm>
            <a:prstGeom prst="rect">
              <a:avLst/>
            </a:prstGeom>
          </p:spPr>
        </p:pic>
        <p:pic>
          <p:nvPicPr>
            <p:cNvPr id="42" name="Picture 41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6D1E0BF8-EBF3-F49E-A663-0A953B5A640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3447203"/>
              <a:ext cx="222234" cy="508987"/>
            </a:xfrm>
            <a:prstGeom prst="rect">
              <a:avLst/>
            </a:prstGeom>
          </p:spPr>
        </p:pic>
      </p:grpSp>
      <p:pic>
        <p:nvPicPr>
          <p:cNvPr id="98" name="Picture 97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128476E8-DEB5-0139-756E-30D00A07AAF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5860" y="4745981"/>
            <a:ext cx="837285" cy="567983"/>
          </a:xfrm>
          <a:prstGeom prst="rect">
            <a:avLst/>
          </a:prstGeom>
        </p:spPr>
      </p:pic>
      <p:pic>
        <p:nvPicPr>
          <p:cNvPr id="99" name="Picture 98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A3548E14-6654-5F95-A4C6-782B885DF94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0886" y="5202474"/>
            <a:ext cx="837285" cy="567983"/>
          </a:xfrm>
          <a:prstGeom prst="rect">
            <a:avLst/>
          </a:prstGeom>
        </p:spPr>
      </p:pic>
      <p:pic>
        <p:nvPicPr>
          <p:cNvPr id="100" name="Picture 99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47629191-BDD7-74CE-DB1A-1D8938839D0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0753" y="2909305"/>
            <a:ext cx="837285" cy="567983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56043A-1C14-38DC-EACD-BFBBDA8FB38F}"/>
              </a:ext>
            </a:extLst>
          </p:cNvPr>
          <p:cNvGrpSpPr/>
          <p:nvPr userDrawn="1"/>
        </p:nvGrpSpPr>
        <p:grpSpPr>
          <a:xfrm>
            <a:off x="5662632" y="930340"/>
            <a:ext cx="2090025" cy="391026"/>
            <a:chOff x="7988047" y="4469890"/>
            <a:chExt cx="2299028" cy="430129"/>
          </a:xfrm>
        </p:grpSpPr>
        <p:pic>
          <p:nvPicPr>
            <p:cNvPr id="104" name="Picture 103" descr="A drawing of a plant&#10;&#10;Description automatically generated">
              <a:extLst>
                <a:ext uri="{FF2B5EF4-FFF2-40B4-BE49-F238E27FC236}">
                  <a16:creationId xmlns:a16="http://schemas.microsoft.com/office/drawing/2014/main" id="{ADB89B4E-806B-11B7-9273-4D1731EC42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8047" y="4469890"/>
              <a:ext cx="344104" cy="430129"/>
            </a:xfrm>
            <a:prstGeom prst="rect">
              <a:avLst/>
            </a:prstGeom>
          </p:spPr>
        </p:pic>
        <p:pic>
          <p:nvPicPr>
            <p:cNvPr id="105" name="Picture 104" descr="A drawing of a plant&#10;&#10;Description automatically generated">
              <a:extLst>
                <a:ext uri="{FF2B5EF4-FFF2-40B4-BE49-F238E27FC236}">
                  <a16:creationId xmlns:a16="http://schemas.microsoft.com/office/drawing/2014/main" id="{4F21A39D-EBD6-EB1A-5964-7A4215586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76778" y="4469890"/>
              <a:ext cx="344104" cy="430129"/>
            </a:xfrm>
            <a:prstGeom prst="rect">
              <a:avLst/>
            </a:prstGeom>
          </p:spPr>
        </p:pic>
        <p:pic>
          <p:nvPicPr>
            <p:cNvPr id="106" name="Picture 105" descr="A drawing of a plant&#10;&#10;Description automatically generated">
              <a:extLst>
                <a:ext uri="{FF2B5EF4-FFF2-40B4-BE49-F238E27FC236}">
                  <a16:creationId xmlns:a16="http://schemas.microsoft.com/office/drawing/2014/main" id="{601FC7DD-2024-4CC8-A735-ADD128DAC6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5509" y="4469890"/>
              <a:ext cx="344104" cy="430129"/>
            </a:xfrm>
            <a:prstGeom prst="rect">
              <a:avLst/>
            </a:prstGeom>
          </p:spPr>
        </p:pic>
        <p:pic>
          <p:nvPicPr>
            <p:cNvPr id="107" name="Picture 106" descr="A drawing of a plant&#10;&#10;Description automatically generated">
              <a:extLst>
                <a:ext uri="{FF2B5EF4-FFF2-40B4-BE49-F238E27FC236}">
                  <a16:creationId xmlns:a16="http://schemas.microsoft.com/office/drawing/2014/main" id="{00A35B6B-E43A-6633-A9A7-CE0167472B0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4240" y="4469890"/>
              <a:ext cx="344104" cy="430129"/>
            </a:xfrm>
            <a:prstGeom prst="rect">
              <a:avLst/>
            </a:prstGeom>
          </p:spPr>
        </p:pic>
        <p:pic>
          <p:nvPicPr>
            <p:cNvPr id="108" name="Picture 107" descr="A drawing of a plant&#10;&#10;Description automatically generated">
              <a:extLst>
                <a:ext uri="{FF2B5EF4-FFF2-40B4-BE49-F238E27FC236}">
                  <a16:creationId xmlns:a16="http://schemas.microsoft.com/office/drawing/2014/main" id="{4E171946-FCB2-F696-1B63-69B0FDA8D5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2971" y="4469890"/>
              <a:ext cx="344104" cy="430129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CCCB5E6-345C-C775-418F-F0159ECD1022}"/>
              </a:ext>
            </a:extLst>
          </p:cNvPr>
          <p:cNvGrpSpPr/>
          <p:nvPr userDrawn="1"/>
        </p:nvGrpSpPr>
        <p:grpSpPr>
          <a:xfrm>
            <a:off x="5662695" y="405195"/>
            <a:ext cx="2091310" cy="404061"/>
            <a:chOff x="7988047" y="4973231"/>
            <a:chExt cx="2300441" cy="444467"/>
          </a:xfrm>
        </p:grpSpPr>
        <p:pic>
          <p:nvPicPr>
            <p:cNvPr id="110" name="Picture 109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09CE5E45-3A8F-03EF-606E-4B7C0B731C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8047" y="4973231"/>
              <a:ext cx="329765" cy="444467"/>
            </a:xfrm>
            <a:prstGeom prst="rect">
              <a:avLst/>
            </a:prstGeom>
          </p:spPr>
        </p:pic>
        <p:pic>
          <p:nvPicPr>
            <p:cNvPr id="111" name="Picture 110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52D63C50-3D39-CF1D-9822-A2C69CA4B21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91800" y="4973231"/>
              <a:ext cx="329765" cy="444467"/>
            </a:xfrm>
            <a:prstGeom prst="rect">
              <a:avLst/>
            </a:prstGeom>
          </p:spPr>
        </p:pic>
        <p:pic>
          <p:nvPicPr>
            <p:cNvPr id="112" name="Picture 111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55521AF6-4F43-04BA-57CF-4F2B1187B7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89144" y="4973231"/>
              <a:ext cx="329765" cy="444467"/>
            </a:xfrm>
            <a:prstGeom prst="rect">
              <a:avLst/>
            </a:prstGeom>
          </p:spPr>
        </p:pic>
        <p:pic>
          <p:nvPicPr>
            <p:cNvPr id="113" name="Picture 112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F3B82A9C-DAF9-EDD4-EFB1-5772122959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7875" y="4973231"/>
              <a:ext cx="329765" cy="444467"/>
            </a:xfrm>
            <a:prstGeom prst="rect">
              <a:avLst/>
            </a:prstGeom>
          </p:spPr>
        </p:pic>
        <p:pic>
          <p:nvPicPr>
            <p:cNvPr id="114" name="Picture 113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C441AB04-D984-CD8A-60A1-1F60127B79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58723" y="4973231"/>
              <a:ext cx="329765" cy="444467"/>
            </a:xfrm>
            <a:prstGeom prst="rect">
              <a:avLst/>
            </a:prstGeom>
          </p:spPr>
        </p:pic>
      </p:grpSp>
      <p:pic>
        <p:nvPicPr>
          <p:cNvPr id="118" name="Picture 117" descr="A green and blue flower&#10;&#10;Description automatically generated">
            <a:extLst>
              <a:ext uri="{FF2B5EF4-FFF2-40B4-BE49-F238E27FC236}">
                <a16:creationId xmlns:a16="http://schemas.microsoft.com/office/drawing/2014/main" id="{FD64EEEE-547F-6D7C-7EBB-2CC752AFFFA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997" y="1445852"/>
            <a:ext cx="417095" cy="312822"/>
          </a:xfrm>
          <a:prstGeom prst="rect">
            <a:avLst/>
          </a:prstGeom>
        </p:spPr>
      </p:pic>
      <p:pic>
        <p:nvPicPr>
          <p:cNvPr id="119" name="Picture 118" descr="A green and blue flower&#10;&#10;Description automatically generated">
            <a:extLst>
              <a:ext uri="{FF2B5EF4-FFF2-40B4-BE49-F238E27FC236}">
                <a16:creationId xmlns:a16="http://schemas.microsoft.com/office/drawing/2014/main" id="{1566DFF7-6B8A-9928-132F-37DB7CEACE7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96" y="1445852"/>
            <a:ext cx="417095" cy="312822"/>
          </a:xfrm>
          <a:prstGeom prst="rect">
            <a:avLst/>
          </a:prstGeom>
        </p:spPr>
      </p:pic>
      <p:pic>
        <p:nvPicPr>
          <p:cNvPr id="120" name="Picture 119" descr="A green and blue flower&#10;&#10;Description automatically generated">
            <a:extLst>
              <a:ext uri="{FF2B5EF4-FFF2-40B4-BE49-F238E27FC236}">
                <a16:creationId xmlns:a16="http://schemas.microsoft.com/office/drawing/2014/main" id="{BF65D1B5-6684-B114-FFEE-DF058B190F4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192" y="1445852"/>
            <a:ext cx="417095" cy="312822"/>
          </a:xfrm>
          <a:prstGeom prst="rect">
            <a:avLst/>
          </a:prstGeom>
        </p:spPr>
      </p:pic>
      <p:pic>
        <p:nvPicPr>
          <p:cNvPr id="122" name="Picture 121" descr="A green and blue flower&#10;&#10;Description automatically generated">
            <a:extLst>
              <a:ext uri="{FF2B5EF4-FFF2-40B4-BE49-F238E27FC236}">
                <a16:creationId xmlns:a16="http://schemas.microsoft.com/office/drawing/2014/main" id="{F394539F-3744-395C-E8E7-A78DBE67777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997" y="1839992"/>
            <a:ext cx="417095" cy="312822"/>
          </a:xfrm>
          <a:prstGeom prst="rect">
            <a:avLst/>
          </a:prstGeom>
        </p:spPr>
      </p:pic>
      <p:pic>
        <p:nvPicPr>
          <p:cNvPr id="123" name="Picture 122" descr="A green and blue flower&#10;&#10;Description automatically generated">
            <a:extLst>
              <a:ext uri="{FF2B5EF4-FFF2-40B4-BE49-F238E27FC236}">
                <a16:creationId xmlns:a16="http://schemas.microsoft.com/office/drawing/2014/main" id="{B9AB067A-481D-ADA8-5920-1DF3E78A14E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96" y="1839992"/>
            <a:ext cx="417095" cy="312822"/>
          </a:xfrm>
          <a:prstGeom prst="rect">
            <a:avLst/>
          </a:prstGeom>
        </p:spPr>
      </p:pic>
      <p:pic>
        <p:nvPicPr>
          <p:cNvPr id="124" name="Picture 123" descr="A green and blue flower&#10;&#10;Description automatically generated">
            <a:extLst>
              <a:ext uri="{FF2B5EF4-FFF2-40B4-BE49-F238E27FC236}">
                <a16:creationId xmlns:a16="http://schemas.microsoft.com/office/drawing/2014/main" id="{10FD6595-00F0-98F8-509C-69E3F4ECC8FF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192" y="1839992"/>
            <a:ext cx="417095" cy="312822"/>
          </a:xfrm>
          <a:prstGeom prst="rect">
            <a:avLst/>
          </a:prstGeom>
        </p:spPr>
      </p:pic>
      <p:pic>
        <p:nvPicPr>
          <p:cNvPr id="126" name="Picture 125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ACDC695D-3C49-1FB7-ED53-50DC80C11D8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837" y="2304026"/>
            <a:ext cx="280236" cy="221582"/>
          </a:xfrm>
          <a:prstGeom prst="rect">
            <a:avLst/>
          </a:prstGeom>
        </p:spPr>
      </p:pic>
      <p:pic>
        <p:nvPicPr>
          <p:cNvPr id="127" name="Picture 126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BAF19EB0-3FF5-A803-C742-7A70C198E562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65" y="2304026"/>
            <a:ext cx="280236" cy="221582"/>
          </a:xfrm>
          <a:prstGeom prst="rect">
            <a:avLst/>
          </a:prstGeom>
        </p:spPr>
      </p:pic>
      <p:pic>
        <p:nvPicPr>
          <p:cNvPr id="128" name="Picture 127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548FC03E-40EF-68FC-F7E5-A16B4199E85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9808" y="2304026"/>
            <a:ext cx="280236" cy="221582"/>
          </a:xfrm>
          <a:prstGeom prst="rect">
            <a:avLst/>
          </a:prstGeom>
        </p:spPr>
      </p:pic>
      <p:pic>
        <p:nvPicPr>
          <p:cNvPr id="130" name="Picture 129" descr="A green plant with leaves&#10;&#10;Description automatically generated">
            <a:extLst>
              <a:ext uri="{FF2B5EF4-FFF2-40B4-BE49-F238E27FC236}">
                <a16:creationId xmlns:a16="http://schemas.microsoft.com/office/drawing/2014/main" id="{D729B4EC-77D5-A705-C1F2-4AAD15D4806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1302823"/>
            <a:ext cx="402875" cy="462123"/>
          </a:xfrm>
          <a:prstGeom prst="rect">
            <a:avLst/>
          </a:prstGeom>
        </p:spPr>
      </p:pic>
      <p:pic>
        <p:nvPicPr>
          <p:cNvPr id="131" name="Picture 130" descr="A green plant with leaves&#10;&#10;Description automatically generated">
            <a:extLst>
              <a:ext uri="{FF2B5EF4-FFF2-40B4-BE49-F238E27FC236}">
                <a16:creationId xmlns:a16="http://schemas.microsoft.com/office/drawing/2014/main" id="{C91E142C-E93A-D530-DB56-D5E1562EB9A0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1302823"/>
            <a:ext cx="402875" cy="462123"/>
          </a:xfrm>
          <a:prstGeom prst="rect">
            <a:avLst/>
          </a:prstGeom>
        </p:spPr>
      </p:pic>
      <p:pic>
        <p:nvPicPr>
          <p:cNvPr id="132" name="Picture 131" descr="A green plant with leaves&#10;&#10;Description automatically generated">
            <a:extLst>
              <a:ext uri="{FF2B5EF4-FFF2-40B4-BE49-F238E27FC236}">
                <a16:creationId xmlns:a16="http://schemas.microsoft.com/office/drawing/2014/main" id="{B2671D3A-84D6-41A5-837A-D491CAAF744B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1712728"/>
            <a:ext cx="402875" cy="462123"/>
          </a:xfrm>
          <a:prstGeom prst="rect">
            <a:avLst/>
          </a:prstGeom>
        </p:spPr>
      </p:pic>
      <p:pic>
        <p:nvPicPr>
          <p:cNvPr id="133" name="Picture 132" descr="A green plant with leaves&#10;&#10;Description automatically generated">
            <a:extLst>
              <a:ext uri="{FF2B5EF4-FFF2-40B4-BE49-F238E27FC236}">
                <a16:creationId xmlns:a16="http://schemas.microsoft.com/office/drawing/2014/main" id="{721767EB-EAF1-2AFA-E060-01C5EF5EB29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1712728"/>
            <a:ext cx="402875" cy="462123"/>
          </a:xfrm>
          <a:prstGeom prst="rect">
            <a:avLst/>
          </a:prstGeom>
        </p:spPr>
      </p:pic>
      <p:pic>
        <p:nvPicPr>
          <p:cNvPr id="134" name="Picture 133" descr="A green plant with leaves&#10;&#10;Description automatically generated">
            <a:extLst>
              <a:ext uri="{FF2B5EF4-FFF2-40B4-BE49-F238E27FC236}">
                <a16:creationId xmlns:a16="http://schemas.microsoft.com/office/drawing/2014/main" id="{34F84228-A9E2-55D7-079C-6298BFF0B9F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2098983"/>
            <a:ext cx="402875" cy="462123"/>
          </a:xfrm>
          <a:prstGeom prst="rect">
            <a:avLst/>
          </a:prstGeom>
        </p:spPr>
      </p:pic>
      <p:pic>
        <p:nvPicPr>
          <p:cNvPr id="135" name="Picture 134" descr="A green plant with leaves&#10;&#10;Description automatically generated">
            <a:extLst>
              <a:ext uri="{FF2B5EF4-FFF2-40B4-BE49-F238E27FC236}">
                <a16:creationId xmlns:a16="http://schemas.microsoft.com/office/drawing/2014/main" id="{C0A58A98-4785-4796-6CAB-7D7CFBBB086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2098983"/>
            <a:ext cx="402875" cy="462123"/>
          </a:xfrm>
          <a:prstGeom prst="rect">
            <a:avLst/>
          </a:prstGeom>
        </p:spPr>
      </p:pic>
      <p:pic>
        <p:nvPicPr>
          <p:cNvPr id="137" name="Picture 136" descr="A green and blue leaf&#10;&#10;Description automatically generated">
            <a:extLst>
              <a:ext uri="{FF2B5EF4-FFF2-40B4-BE49-F238E27FC236}">
                <a16:creationId xmlns:a16="http://schemas.microsoft.com/office/drawing/2014/main" id="{06A82652-879C-3696-8CB6-E347D8392D5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557" y="2633629"/>
            <a:ext cx="401454" cy="236571"/>
          </a:xfrm>
          <a:prstGeom prst="rect">
            <a:avLst/>
          </a:prstGeom>
        </p:spPr>
      </p:pic>
      <p:pic>
        <p:nvPicPr>
          <p:cNvPr id="138" name="Picture 137" descr="A green and blue leaf&#10;&#10;Description automatically generated">
            <a:extLst>
              <a:ext uri="{FF2B5EF4-FFF2-40B4-BE49-F238E27FC236}">
                <a16:creationId xmlns:a16="http://schemas.microsoft.com/office/drawing/2014/main" id="{03ADBCC5-F040-0DB6-EE8B-92870672BB2B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74" y="2633629"/>
            <a:ext cx="401454" cy="236571"/>
          </a:xfrm>
          <a:prstGeom prst="rect">
            <a:avLst/>
          </a:prstGeom>
        </p:spPr>
      </p:pic>
      <p:pic>
        <p:nvPicPr>
          <p:cNvPr id="139" name="Picture 138" descr="A green and blue leaf&#10;&#10;Description automatically generated">
            <a:extLst>
              <a:ext uri="{FF2B5EF4-FFF2-40B4-BE49-F238E27FC236}">
                <a16:creationId xmlns:a16="http://schemas.microsoft.com/office/drawing/2014/main" id="{55124CD3-74A6-509A-6B98-A51E306DAE1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557" y="2917408"/>
            <a:ext cx="401454" cy="236571"/>
          </a:xfrm>
          <a:prstGeom prst="rect">
            <a:avLst/>
          </a:prstGeom>
        </p:spPr>
      </p:pic>
      <p:pic>
        <p:nvPicPr>
          <p:cNvPr id="140" name="Picture 139" descr="A green and blue leaf&#10;&#10;Description automatically generated">
            <a:extLst>
              <a:ext uri="{FF2B5EF4-FFF2-40B4-BE49-F238E27FC236}">
                <a16:creationId xmlns:a16="http://schemas.microsoft.com/office/drawing/2014/main" id="{344BB1C0-E710-7654-22EE-0CBA45973F17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74" y="2917408"/>
            <a:ext cx="401454" cy="236571"/>
          </a:xfrm>
          <a:prstGeom prst="rect">
            <a:avLst/>
          </a:prstGeom>
        </p:spPr>
      </p:pic>
      <p:pic>
        <p:nvPicPr>
          <p:cNvPr id="142" name="Picture 141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FE11747F-30E1-EB34-990C-0644599A3257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999" y="2990599"/>
            <a:ext cx="189589" cy="154041"/>
          </a:xfrm>
          <a:prstGeom prst="rect">
            <a:avLst/>
          </a:prstGeom>
        </p:spPr>
      </p:pic>
      <p:pic>
        <p:nvPicPr>
          <p:cNvPr id="143" name="Picture 142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A034B215-1523-22DF-0F0F-0005C876EAA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434" y="2990599"/>
            <a:ext cx="189589" cy="154041"/>
          </a:xfrm>
          <a:prstGeom prst="rect">
            <a:avLst/>
          </a:prstGeom>
        </p:spPr>
      </p:pic>
      <p:pic>
        <p:nvPicPr>
          <p:cNvPr id="144" name="Picture 143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235D086A-98BE-928A-D6C1-A4B3A2175D3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9399" y="2990599"/>
            <a:ext cx="189589" cy="154041"/>
          </a:xfrm>
          <a:prstGeom prst="rect">
            <a:avLst/>
          </a:prstGeom>
        </p:spPr>
      </p:pic>
      <p:pic>
        <p:nvPicPr>
          <p:cNvPr id="145" name="Picture 144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001CC207-2F71-0DC7-29E8-4E711CD77BF1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999" y="2675289"/>
            <a:ext cx="189589" cy="154041"/>
          </a:xfrm>
          <a:prstGeom prst="rect">
            <a:avLst/>
          </a:prstGeom>
        </p:spPr>
      </p:pic>
      <p:pic>
        <p:nvPicPr>
          <p:cNvPr id="146" name="Picture 145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C7AD056C-38D6-2C5B-9637-37DEEC8908B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434" y="2675289"/>
            <a:ext cx="189589" cy="154041"/>
          </a:xfrm>
          <a:prstGeom prst="rect">
            <a:avLst/>
          </a:prstGeom>
        </p:spPr>
      </p:pic>
      <p:pic>
        <p:nvPicPr>
          <p:cNvPr id="147" name="Picture 146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47A39581-AC19-1415-888D-326F7BBE102F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9399" y="2675289"/>
            <a:ext cx="189589" cy="154041"/>
          </a:xfrm>
          <a:prstGeom prst="rect">
            <a:avLst/>
          </a:prstGeom>
        </p:spPr>
      </p:pic>
      <p:pic>
        <p:nvPicPr>
          <p:cNvPr id="149" name="Picture 148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E9D1C091-C058-0EF3-EDC5-F2127ADB7628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853" y="1155445"/>
            <a:ext cx="290846" cy="323162"/>
          </a:xfrm>
          <a:prstGeom prst="rect">
            <a:avLst/>
          </a:prstGeom>
        </p:spPr>
      </p:pic>
      <p:pic>
        <p:nvPicPr>
          <p:cNvPr id="150" name="Picture 149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AAA40946-A2D8-5167-87BB-E8DA274C87EE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72" y="2699771"/>
            <a:ext cx="290846" cy="323162"/>
          </a:xfrm>
          <a:prstGeom prst="rect">
            <a:avLst/>
          </a:prstGeom>
        </p:spPr>
      </p:pic>
      <p:pic>
        <p:nvPicPr>
          <p:cNvPr id="151" name="Picture 150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1B335DAE-0566-FF52-BAC2-F9C98E76BBF2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451" y="1371012"/>
            <a:ext cx="290846" cy="323162"/>
          </a:xfrm>
          <a:prstGeom prst="rect">
            <a:avLst/>
          </a:prstGeom>
        </p:spPr>
      </p:pic>
      <p:pic>
        <p:nvPicPr>
          <p:cNvPr id="152" name="Picture 151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C8CCE524-BF92-91EB-385C-B4F50A45ACA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3284" y="5486465"/>
            <a:ext cx="290846" cy="323162"/>
          </a:xfrm>
          <a:prstGeom prst="rect">
            <a:avLst/>
          </a:prstGeom>
        </p:spPr>
      </p:pic>
      <p:pic>
        <p:nvPicPr>
          <p:cNvPr id="154" name="Picture 153" descr="A cartoon hand pointing&#10;&#10;Description automatically generated">
            <a:extLst>
              <a:ext uri="{FF2B5EF4-FFF2-40B4-BE49-F238E27FC236}">
                <a16:creationId xmlns:a16="http://schemas.microsoft.com/office/drawing/2014/main" id="{BAA2703B-6C79-A068-1780-606F3275F6A6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9173" y="3410954"/>
            <a:ext cx="487479" cy="372778"/>
          </a:xfrm>
          <a:prstGeom prst="rect">
            <a:avLst/>
          </a:prstGeom>
        </p:spPr>
      </p:pic>
      <p:pic>
        <p:nvPicPr>
          <p:cNvPr id="155" name="Picture 154" descr="A cartoon hand pointing&#10;&#10;Description automatically generated">
            <a:extLst>
              <a:ext uri="{FF2B5EF4-FFF2-40B4-BE49-F238E27FC236}">
                <a16:creationId xmlns:a16="http://schemas.microsoft.com/office/drawing/2014/main" id="{F5D80814-646E-A394-4C7D-CC2A9EABA9D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2710" y="4671437"/>
            <a:ext cx="487479" cy="372778"/>
          </a:xfrm>
          <a:prstGeom prst="rect">
            <a:avLst/>
          </a:prstGeom>
        </p:spPr>
      </p:pic>
      <p:pic>
        <p:nvPicPr>
          <p:cNvPr id="156" name="Picture 155" descr="A cartoon hand pointing&#10;&#10;Description automatically generated">
            <a:extLst>
              <a:ext uri="{FF2B5EF4-FFF2-40B4-BE49-F238E27FC236}">
                <a16:creationId xmlns:a16="http://schemas.microsoft.com/office/drawing/2014/main" id="{C6C1EECF-35C5-0EE0-AC08-65FACC7500C9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003" y="2102131"/>
            <a:ext cx="487479" cy="372778"/>
          </a:xfrm>
          <a:prstGeom prst="rect">
            <a:avLst/>
          </a:prstGeom>
        </p:spPr>
      </p:pic>
      <p:pic>
        <p:nvPicPr>
          <p:cNvPr id="157" name="Picture 156" descr="A cartoon hand pointing&#10;&#10;Description automatically generated">
            <a:extLst>
              <a:ext uri="{FF2B5EF4-FFF2-40B4-BE49-F238E27FC236}">
                <a16:creationId xmlns:a16="http://schemas.microsoft.com/office/drawing/2014/main" id="{C57CBA93-9B59-B802-5955-DD498CE1A2CA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352" y="102223"/>
            <a:ext cx="487479" cy="372778"/>
          </a:xfrm>
          <a:prstGeom prst="rect">
            <a:avLst/>
          </a:prstGeom>
        </p:spPr>
      </p:pic>
      <p:pic>
        <p:nvPicPr>
          <p:cNvPr id="159" name="Picture 158" descr="A cartoon of a tree&#10;&#10;Description automatically generated">
            <a:extLst>
              <a:ext uri="{FF2B5EF4-FFF2-40B4-BE49-F238E27FC236}">
                <a16:creationId xmlns:a16="http://schemas.microsoft.com/office/drawing/2014/main" id="{689800E9-F62A-172E-9F82-624D68833AB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0525" y="4172271"/>
            <a:ext cx="1820484" cy="2628388"/>
          </a:xfrm>
          <a:prstGeom prst="rect">
            <a:avLst/>
          </a:prstGeom>
        </p:spPr>
      </p:pic>
      <p:pic>
        <p:nvPicPr>
          <p:cNvPr id="160" name="Picture 159" descr="A cartoon of a tree&#10;&#10;Description automatically generated">
            <a:extLst>
              <a:ext uri="{FF2B5EF4-FFF2-40B4-BE49-F238E27FC236}">
                <a16:creationId xmlns:a16="http://schemas.microsoft.com/office/drawing/2014/main" id="{28CD5A8E-FAA2-8C06-131A-314BE6FCAD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066" b="9316"/>
          <a:stretch/>
        </p:blipFill>
        <p:spPr>
          <a:xfrm>
            <a:off x="10928427" y="4474481"/>
            <a:ext cx="1273136" cy="2383519"/>
          </a:xfrm>
          <a:prstGeom prst="rect">
            <a:avLst/>
          </a:prstGeom>
        </p:spPr>
      </p:pic>
      <p:pic>
        <p:nvPicPr>
          <p:cNvPr id="163" name="Picture 162" descr="A cartoon of a tree&#10;&#10;Description automatically generated">
            <a:extLst>
              <a:ext uri="{FF2B5EF4-FFF2-40B4-BE49-F238E27FC236}">
                <a16:creationId xmlns:a16="http://schemas.microsoft.com/office/drawing/2014/main" id="{55B8A32C-1AC5-2795-08A3-A6AC9247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3"/>
          <a:stretch/>
        </p:blipFill>
        <p:spPr>
          <a:xfrm>
            <a:off x="9936478" y="4894137"/>
            <a:ext cx="1820484" cy="1963863"/>
          </a:xfrm>
          <a:prstGeom prst="rect">
            <a:avLst/>
          </a:prstGeom>
        </p:spPr>
      </p:pic>
      <p:pic>
        <p:nvPicPr>
          <p:cNvPr id="165" name="Picture 164" descr="A cartoon of a roll of food&#10;&#10;Description automatically generated">
            <a:extLst>
              <a:ext uri="{FF2B5EF4-FFF2-40B4-BE49-F238E27FC236}">
                <a16:creationId xmlns:a16="http://schemas.microsoft.com/office/drawing/2014/main" id="{3422DEC9-58D5-F9CD-2AA0-6C6932EF430E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7198" y="2195613"/>
            <a:ext cx="553955" cy="462715"/>
          </a:xfrm>
          <a:prstGeom prst="rect">
            <a:avLst/>
          </a:prstGeom>
        </p:spPr>
      </p:pic>
      <p:pic>
        <p:nvPicPr>
          <p:cNvPr id="166" name="Picture 165" descr="A cartoon of a roll of food&#10;&#10;Description automatically generated">
            <a:extLst>
              <a:ext uri="{FF2B5EF4-FFF2-40B4-BE49-F238E27FC236}">
                <a16:creationId xmlns:a16="http://schemas.microsoft.com/office/drawing/2014/main" id="{9CFA4DB1-B01C-B1FF-5989-FA7E701E3EEF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9127" y="4671437"/>
            <a:ext cx="553955" cy="462715"/>
          </a:xfrm>
          <a:prstGeom prst="rect">
            <a:avLst/>
          </a:prstGeom>
        </p:spPr>
      </p:pic>
      <p:pic>
        <p:nvPicPr>
          <p:cNvPr id="172" name="Picture 171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2EE84C59-5C9D-1F81-AE1E-137EC5A81D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2172"/>
          <a:stretch/>
        </p:blipFill>
        <p:spPr>
          <a:xfrm>
            <a:off x="9997916" y="-2700"/>
            <a:ext cx="1587805" cy="830251"/>
          </a:xfrm>
          <a:prstGeom prst="rect">
            <a:avLst/>
          </a:prstGeom>
        </p:spPr>
      </p:pic>
      <p:pic>
        <p:nvPicPr>
          <p:cNvPr id="173" name="Picture 172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C5A87413-9C44-7B14-D9C8-79030B971B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043"/>
          <a:stretch/>
        </p:blipFill>
        <p:spPr>
          <a:xfrm>
            <a:off x="8481944" y="-2700"/>
            <a:ext cx="1664825" cy="1533456"/>
          </a:xfrm>
          <a:prstGeom prst="rect">
            <a:avLst/>
          </a:prstGeom>
        </p:spPr>
      </p:pic>
      <p:pic>
        <p:nvPicPr>
          <p:cNvPr id="174" name="Picture 173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CA4C3564-171F-C25D-5838-B2C7266344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939"/>
          <a:stretch/>
        </p:blipFill>
        <p:spPr>
          <a:xfrm>
            <a:off x="10908102" y="24366"/>
            <a:ext cx="1282910" cy="1848489"/>
          </a:xfrm>
          <a:prstGeom prst="rect">
            <a:avLst/>
          </a:prstGeom>
        </p:spPr>
      </p:pic>
      <p:pic>
        <p:nvPicPr>
          <p:cNvPr id="170" name="Picture 169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1650C07F-0C56-445D-E07E-474AB80D59F5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0860" y="413858"/>
            <a:ext cx="1664825" cy="1848489"/>
          </a:xfrm>
          <a:prstGeom prst="rect">
            <a:avLst/>
          </a:prstGeom>
        </p:spPr>
      </p:pic>
      <p:pic>
        <p:nvPicPr>
          <p:cNvPr id="171" name="Picture 170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ADB4520D-3241-502C-46D8-DB7B41EA8D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61"/>
          <a:stretch/>
        </p:blipFill>
        <p:spPr>
          <a:xfrm>
            <a:off x="10690903" y="919806"/>
            <a:ext cx="1501097" cy="1735921"/>
          </a:xfrm>
          <a:prstGeom prst="rect">
            <a:avLst/>
          </a:prstGeom>
        </p:spPr>
      </p:pic>
      <p:pic>
        <p:nvPicPr>
          <p:cNvPr id="168" name="Picture 167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9A1886C5-514C-E914-835E-61BF2EA1274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7436" y="1134144"/>
            <a:ext cx="1587805" cy="1735921"/>
          </a:xfrm>
          <a:prstGeom prst="rect">
            <a:avLst/>
          </a:prstGeom>
        </p:spPr>
      </p:pic>
      <p:pic>
        <p:nvPicPr>
          <p:cNvPr id="177" name="Picture 176" descr="A cartoon of a roll of food&#10;&#10;Description automatically generated">
            <a:extLst>
              <a:ext uri="{FF2B5EF4-FFF2-40B4-BE49-F238E27FC236}">
                <a16:creationId xmlns:a16="http://schemas.microsoft.com/office/drawing/2014/main" id="{2074209A-2EFB-840C-8D64-C98F838A0702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1921" y="2629994"/>
            <a:ext cx="553955" cy="462715"/>
          </a:xfrm>
          <a:prstGeom prst="rect">
            <a:avLst/>
          </a:prstGeom>
        </p:spPr>
      </p:pic>
      <p:pic>
        <p:nvPicPr>
          <p:cNvPr id="179" name="Picture 178" descr="A group of pink mushrooms&#10;&#10;Description automatically generated">
            <a:extLst>
              <a:ext uri="{FF2B5EF4-FFF2-40B4-BE49-F238E27FC236}">
                <a16:creationId xmlns:a16="http://schemas.microsoft.com/office/drawing/2014/main" id="{12C81864-2A47-D5D4-D88E-DEC275126693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5123" y="3112006"/>
            <a:ext cx="888696" cy="746505"/>
          </a:xfrm>
          <a:prstGeom prst="rect">
            <a:avLst/>
          </a:prstGeom>
        </p:spPr>
      </p:pic>
      <p:pic>
        <p:nvPicPr>
          <p:cNvPr id="176" name="Picture 175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D5A42CF2-1851-E754-16A8-7187C642A7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691"/>
          <a:stretch/>
        </p:blipFill>
        <p:spPr>
          <a:xfrm>
            <a:off x="11371099" y="2055472"/>
            <a:ext cx="820901" cy="1848489"/>
          </a:xfrm>
          <a:prstGeom prst="rect">
            <a:avLst/>
          </a:prstGeom>
        </p:spPr>
      </p:pic>
      <p:pic>
        <p:nvPicPr>
          <p:cNvPr id="180" name="Picture 179" descr="A group of pink mushrooms&#10;&#10;Description automatically generated">
            <a:extLst>
              <a:ext uri="{FF2B5EF4-FFF2-40B4-BE49-F238E27FC236}">
                <a16:creationId xmlns:a16="http://schemas.microsoft.com/office/drawing/2014/main" id="{39821728-7ACD-2797-FFB3-14116F378A1D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94" y="4384993"/>
            <a:ext cx="888696" cy="746505"/>
          </a:xfrm>
          <a:prstGeom prst="rect">
            <a:avLst/>
          </a:prstGeom>
        </p:spPr>
      </p:pic>
      <p:pic>
        <p:nvPicPr>
          <p:cNvPr id="181" name="Picture 180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7A14F5C3-135A-4FA3-7A7C-8B240FC0B6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338"/>
          <a:stretch/>
        </p:blipFill>
        <p:spPr>
          <a:xfrm>
            <a:off x="3144719" y="-5452"/>
            <a:ext cx="664745" cy="404955"/>
          </a:xfrm>
          <a:prstGeom prst="rect">
            <a:avLst/>
          </a:prstGeom>
        </p:spPr>
      </p:pic>
      <p:pic>
        <p:nvPicPr>
          <p:cNvPr id="182" name="Picture 181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CE26019A-0AAF-202B-6776-EC465ADC9E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667"/>
          <a:stretch/>
        </p:blipFill>
        <p:spPr>
          <a:xfrm>
            <a:off x="6036714" y="0"/>
            <a:ext cx="664745" cy="372778"/>
          </a:xfrm>
          <a:prstGeom prst="rect">
            <a:avLst/>
          </a:prstGeom>
        </p:spPr>
      </p:pic>
      <p:pic>
        <p:nvPicPr>
          <p:cNvPr id="183" name="Picture 182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AA7D031A-CB9C-DE9D-B29E-93CE247CBC9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88636" y="291849"/>
            <a:ext cx="664745" cy="508335"/>
          </a:xfrm>
          <a:prstGeom prst="rect">
            <a:avLst/>
          </a:prstGeom>
        </p:spPr>
      </p:pic>
      <p:pic>
        <p:nvPicPr>
          <p:cNvPr id="184" name="Picture 183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3040D845-12EC-C77A-79D8-AC070711137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2919" y="142419"/>
            <a:ext cx="664745" cy="508335"/>
          </a:xfrm>
          <a:prstGeom prst="rect">
            <a:avLst/>
          </a:prstGeom>
        </p:spPr>
      </p:pic>
      <p:pic>
        <p:nvPicPr>
          <p:cNvPr id="187" name="Picture 186" descr="A white and orange flower&#10;&#10;Description automatically generated">
            <a:extLst>
              <a:ext uri="{FF2B5EF4-FFF2-40B4-BE49-F238E27FC236}">
                <a16:creationId xmlns:a16="http://schemas.microsoft.com/office/drawing/2014/main" id="{F4FD7C9F-7EC1-3724-2653-92BC47D517C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9392" y="3169991"/>
            <a:ext cx="222234" cy="236571"/>
          </a:xfrm>
          <a:prstGeom prst="rect">
            <a:avLst/>
          </a:prstGeom>
        </p:spPr>
      </p:pic>
      <p:pic>
        <p:nvPicPr>
          <p:cNvPr id="188" name="Picture 187" descr="A white and orange flower&#10;&#10;Description automatically generated">
            <a:extLst>
              <a:ext uri="{FF2B5EF4-FFF2-40B4-BE49-F238E27FC236}">
                <a16:creationId xmlns:a16="http://schemas.microsoft.com/office/drawing/2014/main" id="{CCB28207-7C26-1577-B68A-F57213CF83F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333" y="2695843"/>
            <a:ext cx="222234" cy="236571"/>
          </a:xfrm>
          <a:prstGeom prst="rect">
            <a:avLst/>
          </a:prstGeom>
        </p:spPr>
      </p:pic>
      <p:pic>
        <p:nvPicPr>
          <p:cNvPr id="189" name="Picture 188" descr="A white and orange flower&#10;&#10;Description automatically generated">
            <a:extLst>
              <a:ext uri="{FF2B5EF4-FFF2-40B4-BE49-F238E27FC236}">
                <a16:creationId xmlns:a16="http://schemas.microsoft.com/office/drawing/2014/main" id="{A4C263F8-8200-3A7F-2F7A-FE819CC0B7E6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254" y="2926524"/>
            <a:ext cx="222234" cy="236571"/>
          </a:xfrm>
          <a:prstGeom prst="rect">
            <a:avLst/>
          </a:prstGeom>
        </p:spPr>
      </p:pic>
      <p:pic>
        <p:nvPicPr>
          <p:cNvPr id="190" name="Picture 189" descr="A white and orange flower&#10;&#10;Description automatically generated">
            <a:extLst>
              <a:ext uri="{FF2B5EF4-FFF2-40B4-BE49-F238E27FC236}">
                <a16:creationId xmlns:a16="http://schemas.microsoft.com/office/drawing/2014/main" id="{602704E0-6648-511C-FB88-8D514E66F302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4525" y="2209819"/>
            <a:ext cx="222234" cy="236571"/>
          </a:xfrm>
          <a:prstGeom prst="rect">
            <a:avLst/>
          </a:prstGeom>
        </p:spPr>
      </p:pic>
      <p:pic>
        <p:nvPicPr>
          <p:cNvPr id="191" name="Picture 190" descr="A white and orange flower&#10;&#10;Description automatically generated">
            <a:extLst>
              <a:ext uri="{FF2B5EF4-FFF2-40B4-BE49-F238E27FC236}">
                <a16:creationId xmlns:a16="http://schemas.microsoft.com/office/drawing/2014/main" id="{89B91688-911A-4915-3FA9-C76EBCF9DF05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931" y="1640388"/>
            <a:ext cx="222234" cy="236571"/>
          </a:xfrm>
          <a:prstGeom prst="rect">
            <a:avLst/>
          </a:prstGeom>
        </p:spPr>
      </p:pic>
      <p:pic>
        <p:nvPicPr>
          <p:cNvPr id="192" name="Picture 191" descr="A white and orange flower&#10;&#10;Description automatically generated">
            <a:extLst>
              <a:ext uri="{FF2B5EF4-FFF2-40B4-BE49-F238E27FC236}">
                <a16:creationId xmlns:a16="http://schemas.microsoft.com/office/drawing/2014/main" id="{19CC8729-61C5-DA09-5D8E-0054B7405833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931" y="938823"/>
            <a:ext cx="222234" cy="236571"/>
          </a:xfrm>
          <a:prstGeom prst="rect">
            <a:avLst/>
          </a:prstGeom>
        </p:spPr>
      </p:pic>
      <p:pic>
        <p:nvPicPr>
          <p:cNvPr id="193" name="Picture 192" descr="A white and orange flower&#10;&#10;Description automatically generated">
            <a:extLst>
              <a:ext uri="{FF2B5EF4-FFF2-40B4-BE49-F238E27FC236}">
                <a16:creationId xmlns:a16="http://schemas.microsoft.com/office/drawing/2014/main" id="{EB9C9F50-40EF-692B-6A12-16057F2E9E54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96" y="1833588"/>
            <a:ext cx="222234" cy="236571"/>
          </a:xfrm>
          <a:prstGeom prst="rect">
            <a:avLst/>
          </a:prstGeom>
        </p:spPr>
      </p:pic>
      <p:pic>
        <p:nvPicPr>
          <p:cNvPr id="194" name="Picture 193" descr="A white and orange flower&#10;&#10;Description automatically generated">
            <a:extLst>
              <a:ext uri="{FF2B5EF4-FFF2-40B4-BE49-F238E27FC236}">
                <a16:creationId xmlns:a16="http://schemas.microsoft.com/office/drawing/2014/main" id="{9014EF63-2858-191E-2810-99466B4DCBA9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66" y="2687187"/>
            <a:ext cx="222234" cy="236571"/>
          </a:xfrm>
          <a:prstGeom prst="rect">
            <a:avLst/>
          </a:prstGeom>
        </p:spPr>
      </p:pic>
      <p:pic>
        <p:nvPicPr>
          <p:cNvPr id="195" name="Picture 194" descr="A white and orange flower&#10;&#10;Description automatically generated">
            <a:extLst>
              <a:ext uri="{FF2B5EF4-FFF2-40B4-BE49-F238E27FC236}">
                <a16:creationId xmlns:a16="http://schemas.microsoft.com/office/drawing/2014/main" id="{BEC7B997-CE79-3431-8ADD-EFE5A81F58D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8707" y="1360321"/>
            <a:ext cx="222234" cy="236571"/>
          </a:xfrm>
          <a:prstGeom prst="rect">
            <a:avLst/>
          </a:prstGeom>
        </p:spPr>
      </p:pic>
      <p:pic>
        <p:nvPicPr>
          <p:cNvPr id="196" name="Picture 195" descr="A white and orange flower&#10;&#10;Description automatically generated">
            <a:extLst>
              <a:ext uri="{FF2B5EF4-FFF2-40B4-BE49-F238E27FC236}">
                <a16:creationId xmlns:a16="http://schemas.microsoft.com/office/drawing/2014/main" id="{882B7772-DF32-4546-F19A-994B2B2F8B6D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3439" y="2442252"/>
            <a:ext cx="222234" cy="236571"/>
          </a:xfrm>
          <a:prstGeom prst="rect">
            <a:avLst/>
          </a:prstGeom>
        </p:spPr>
      </p:pic>
      <p:pic>
        <p:nvPicPr>
          <p:cNvPr id="197" name="Picture 196" descr="A white and orange flower&#10;&#10;Description automatically generated">
            <a:extLst>
              <a:ext uri="{FF2B5EF4-FFF2-40B4-BE49-F238E27FC236}">
                <a16:creationId xmlns:a16="http://schemas.microsoft.com/office/drawing/2014/main" id="{F808EDCA-6863-635E-8BBB-4C06902F8D5F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3117" y="4712264"/>
            <a:ext cx="222234" cy="236571"/>
          </a:xfrm>
          <a:prstGeom prst="rect">
            <a:avLst/>
          </a:prstGeom>
        </p:spPr>
      </p:pic>
      <p:pic>
        <p:nvPicPr>
          <p:cNvPr id="198" name="Picture 197" descr="A white and orange flower&#10;&#10;Description automatically generated">
            <a:extLst>
              <a:ext uri="{FF2B5EF4-FFF2-40B4-BE49-F238E27FC236}">
                <a16:creationId xmlns:a16="http://schemas.microsoft.com/office/drawing/2014/main" id="{9369A804-3C71-A6FF-C564-BD6F8E1F4AF3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96" y="4712264"/>
            <a:ext cx="222234" cy="236571"/>
          </a:xfrm>
          <a:prstGeom prst="rect">
            <a:avLst/>
          </a:prstGeom>
        </p:spPr>
      </p:pic>
      <p:pic>
        <p:nvPicPr>
          <p:cNvPr id="199" name="Picture 198" descr="A white and orange flower&#10;&#10;Description automatically generated">
            <a:extLst>
              <a:ext uri="{FF2B5EF4-FFF2-40B4-BE49-F238E27FC236}">
                <a16:creationId xmlns:a16="http://schemas.microsoft.com/office/drawing/2014/main" id="{5DE59C49-B110-E26C-9420-9FC23FB984BA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1413" y="5407408"/>
            <a:ext cx="222234" cy="236571"/>
          </a:xfrm>
          <a:prstGeom prst="rect">
            <a:avLst/>
          </a:prstGeom>
        </p:spPr>
      </p:pic>
      <p:pic>
        <p:nvPicPr>
          <p:cNvPr id="200" name="Picture 199" descr="A white and orange flower&#10;&#10;Description automatically generated">
            <a:extLst>
              <a:ext uri="{FF2B5EF4-FFF2-40B4-BE49-F238E27FC236}">
                <a16:creationId xmlns:a16="http://schemas.microsoft.com/office/drawing/2014/main" id="{B4E9A8E1-1CD4-AEC3-EE7B-EF69AAAF11C1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5358" y="5833077"/>
            <a:ext cx="222234" cy="236571"/>
          </a:xfrm>
          <a:prstGeom prst="rect">
            <a:avLst/>
          </a:prstGeom>
        </p:spPr>
      </p:pic>
      <p:pic>
        <p:nvPicPr>
          <p:cNvPr id="201" name="Picture 200" descr="A white and orange flower&#10;&#10;Description automatically generated">
            <a:extLst>
              <a:ext uri="{FF2B5EF4-FFF2-40B4-BE49-F238E27FC236}">
                <a16:creationId xmlns:a16="http://schemas.microsoft.com/office/drawing/2014/main" id="{5B8B1F61-7193-42C3-B55F-9A064374AF6F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7351" y="4690077"/>
            <a:ext cx="222234" cy="236571"/>
          </a:xfrm>
          <a:prstGeom prst="rect">
            <a:avLst/>
          </a:prstGeom>
        </p:spPr>
      </p:pic>
      <p:pic>
        <p:nvPicPr>
          <p:cNvPr id="202" name="Picture 201" descr="A white and orange flower&#10;&#10;Description automatically generated">
            <a:extLst>
              <a:ext uri="{FF2B5EF4-FFF2-40B4-BE49-F238E27FC236}">
                <a16:creationId xmlns:a16="http://schemas.microsoft.com/office/drawing/2014/main" id="{746F2F13-3619-ECDB-615F-A09F064AE4CD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717" y="5147277"/>
            <a:ext cx="222234" cy="236571"/>
          </a:xfrm>
          <a:prstGeom prst="rect">
            <a:avLst/>
          </a:prstGeom>
        </p:spPr>
      </p:pic>
      <p:pic>
        <p:nvPicPr>
          <p:cNvPr id="203" name="Picture 202" descr="A white and orange flower&#10;&#10;Description automatically generated">
            <a:extLst>
              <a:ext uri="{FF2B5EF4-FFF2-40B4-BE49-F238E27FC236}">
                <a16:creationId xmlns:a16="http://schemas.microsoft.com/office/drawing/2014/main" id="{5D621310-1455-B4B1-4A18-EE4B58B24FB2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800" y="4682194"/>
            <a:ext cx="222234" cy="236571"/>
          </a:xfrm>
          <a:prstGeom prst="rect">
            <a:avLst/>
          </a:prstGeom>
        </p:spPr>
      </p:pic>
      <p:pic>
        <p:nvPicPr>
          <p:cNvPr id="204" name="Picture 203" descr="A white and orange flower&#10;&#10;Description automatically generated">
            <a:extLst>
              <a:ext uri="{FF2B5EF4-FFF2-40B4-BE49-F238E27FC236}">
                <a16:creationId xmlns:a16="http://schemas.microsoft.com/office/drawing/2014/main" id="{0DB9B2E5-8E5C-EDFE-5512-46DCD3F264CA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3255" y="4603367"/>
            <a:ext cx="222234" cy="236571"/>
          </a:xfrm>
          <a:prstGeom prst="rect">
            <a:avLst/>
          </a:prstGeom>
        </p:spPr>
      </p:pic>
      <p:pic>
        <p:nvPicPr>
          <p:cNvPr id="205" name="Picture 204" descr="A white and orange flower&#10;&#10;Description automatically generated">
            <a:extLst>
              <a:ext uri="{FF2B5EF4-FFF2-40B4-BE49-F238E27FC236}">
                <a16:creationId xmlns:a16="http://schemas.microsoft.com/office/drawing/2014/main" id="{37FFA13A-5BB4-DE0F-0998-E52B6C1D0F9F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241" y="583160"/>
            <a:ext cx="222234" cy="236571"/>
          </a:xfrm>
          <a:prstGeom prst="rect">
            <a:avLst/>
          </a:prstGeom>
        </p:spPr>
      </p:pic>
      <p:pic>
        <p:nvPicPr>
          <p:cNvPr id="206" name="Picture 205" descr="A cartoon of a tree&#10;&#10;Description automatically generated">
            <a:extLst>
              <a:ext uri="{FF2B5EF4-FFF2-40B4-BE49-F238E27FC236}">
                <a16:creationId xmlns:a16="http://schemas.microsoft.com/office/drawing/2014/main" id="{4CFB9A26-A3D8-2849-683B-645AF1D8C3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355" b="49013"/>
          <a:stretch/>
        </p:blipFill>
        <p:spPr>
          <a:xfrm>
            <a:off x="11017167" y="5517858"/>
            <a:ext cx="1176862" cy="134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97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DC9D85-6ED2-FA79-B261-A594F588E7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3206500"/>
            <a:ext cx="12192000" cy="1784350"/>
          </a:xfrm>
          <a:prstGeom prst="rect">
            <a:avLst/>
          </a:prstGeom>
        </p:spPr>
      </p:pic>
      <p:pic>
        <p:nvPicPr>
          <p:cNvPr id="10" name="Picture 9" descr="A cartoon of a pool&#10;&#10;Description automatically generated">
            <a:extLst>
              <a:ext uri="{FF2B5EF4-FFF2-40B4-BE49-F238E27FC236}">
                <a16:creationId xmlns:a16="http://schemas.microsoft.com/office/drawing/2014/main" id="{384DE3AA-0095-6100-8B4F-BB96BB66FB4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1" y="4732322"/>
            <a:ext cx="9605913" cy="2125678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5953794C-667F-6BA5-3D20-9175B7FAC4E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614" y="4924370"/>
            <a:ext cx="1039478" cy="1534127"/>
          </a:xfrm>
          <a:prstGeom prst="rect">
            <a:avLst/>
          </a:prstGeom>
        </p:spPr>
      </p:pic>
      <p:pic>
        <p:nvPicPr>
          <p:cNvPr id="40" name="Picture 39" descr="A cartoon of a house&#10;&#10;Description automatically generated">
            <a:extLst>
              <a:ext uri="{FF2B5EF4-FFF2-40B4-BE49-F238E27FC236}">
                <a16:creationId xmlns:a16="http://schemas.microsoft.com/office/drawing/2014/main" id="{994E7710-3F18-FA25-C34D-2B0BEF3BC1C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206" y="143382"/>
            <a:ext cx="3545854" cy="3216457"/>
          </a:xfrm>
          <a:prstGeom prst="rect">
            <a:avLst/>
          </a:prstGeom>
        </p:spPr>
      </p:pic>
      <p:pic>
        <p:nvPicPr>
          <p:cNvPr id="43" name="Picture 42" descr="A stack of brown sticks&#10;&#10;Description automatically generated">
            <a:extLst>
              <a:ext uri="{FF2B5EF4-FFF2-40B4-BE49-F238E27FC236}">
                <a16:creationId xmlns:a16="http://schemas.microsoft.com/office/drawing/2014/main" id="{8101CC82-EE06-78EF-73FD-72D823F315B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271" y="2693756"/>
            <a:ext cx="540918" cy="760667"/>
          </a:xfrm>
          <a:prstGeom prst="rect">
            <a:avLst/>
          </a:prstGeom>
        </p:spPr>
      </p:pic>
      <p:pic>
        <p:nvPicPr>
          <p:cNvPr id="44" name="Picture 43" descr="A cartoon of a dog&#10;&#10;Description automatically generated">
            <a:extLst>
              <a:ext uri="{FF2B5EF4-FFF2-40B4-BE49-F238E27FC236}">
                <a16:creationId xmlns:a16="http://schemas.microsoft.com/office/drawing/2014/main" id="{595AC22E-4A0D-2A5E-D415-9E36075FB0A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94" y="1364706"/>
            <a:ext cx="604314" cy="598389"/>
          </a:xfrm>
          <a:prstGeom prst="rect">
            <a:avLst/>
          </a:prstGeom>
        </p:spPr>
      </p:pic>
      <p:pic>
        <p:nvPicPr>
          <p:cNvPr id="45" name="Picture 44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BC3DBD4E-462B-4F84-E5C3-B21D3EA28D1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900" y="704231"/>
            <a:ext cx="664745" cy="50833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0D2E526-439C-C88D-60FE-76F21B474C39}"/>
              </a:ext>
            </a:extLst>
          </p:cNvPr>
          <p:cNvGrpSpPr/>
          <p:nvPr userDrawn="1"/>
        </p:nvGrpSpPr>
        <p:grpSpPr>
          <a:xfrm>
            <a:off x="0" y="3431437"/>
            <a:ext cx="3537010" cy="508987"/>
            <a:chOff x="0" y="3478735"/>
            <a:chExt cx="3537010" cy="508987"/>
          </a:xfrm>
        </p:grpSpPr>
        <p:pic>
          <p:nvPicPr>
            <p:cNvPr id="47" name="Picture 46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8CEC8E3B-E2BF-AB68-54F4-55BCA8D0321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479"/>
            <a:stretch/>
          </p:blipFill>
          <p:spPr>
            <a:xfrm>
              <a:off x="0" y="3563215"/>
              <a:ext cx="596836" cy="315428"/>
            </a:xfrm>
            <a:prstGeom prst="rect">
              <a:avLst/>
            </a:prstGeom>
          </p:spPr>
        </p:pic>
        <p:pic>
          <p:nvPicPr>
            <p:cNvPr id="49" name="Picture 48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D784002D-7A15-2B2A-150E-D82721EE139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915" y="3563215"/>
              <a:ext cx="666699" cy="315428"/>
            </a:xfrm>
            <a:prstGeom prst="rect">
              <a:avLst/>
            </a:prstGeom>
          </p:spPr>
        </p:pic>
        <p:pic>
          <p:nvPicPr>
            <p:cNvPr id="50" name="Picture 49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B5E26600-74D5-234F-C302-EA86490962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98" y="3478735"/>
              <a:ext cx="222234" cy="508987"/>
            </a:xfrm>
            <a:prstGeom prst="rect">
              <a:avLst/>
            </a:prstGeom>
          </p:spPr>
        </p:pic>
        <p:pic>
          <p:nvPicPr>
            <p:cNvPr id="51" name="Picture 50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CC1E28D2-A57C-5FBB-534F-DBC26DCB89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9487" y="3563215"/>
              <a:ext cx="666699" cy="315428"/>
            </a:xfrm>
            <a:prstGeom prst="rect">
              <a:avLst/>
            </a:prstGeom>
          </p:spPr>
        </p:pic>
        <p:pic>
          <p:nvPicPr>
            <p:cNvPr id="52" name="Picture 51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6051E075-B15A-E773-6826-BD997705A7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8370" y="3478735"/>
              <a:ext cx="222234" cy="508987"/>
            </a:xfrm>
            <a:prstGeom prst="rect">
              <a:avLst/>
            </a:prstGeom>
          </p:spPr>
        </p:pic>
        <p:pic>
          <p:nvPicPr>
            <p:cNvPr id="54" name="Picture 53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EE2FE277-27DF-F9B5-5596-D0E19190F1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1058" y="3563215"/>
              <a:ext cx="666699" cy="315428"/>
            </a:xfrm>
            <a:prstGeom prst="rect">
              <a:avLst/>
            </a:prstGeom>
          </p:spPr>
        </p:pic>
        <p:pic>
          <p:nvPicPr>
            <p:cNvPr id="55" name="Picture 5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275DA772-6CAF-390C-1584-602F1EDCC8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29941" y="3478735"/>
              <a:ext cx="222234" cy="508987"/>
            </a:xfrm>
            <a:prstGeom prst="rect">
              <a:avLst/>
            </a:prstGeom>
          </p:spPr>
        </p:pic>
        <p:pic>
          <p:nvPicPr>
            <p:cNvPr id="58" name="Picture 57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A1F2A2DD-9EC6-D2D2-8524-C4DAA1569ED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12630" y="3563215"/>
              <a:ext cx="666699" cy="315428"/>
            </a:xfrm>
            <a:prstGeom prst="rect">
              <a:avLst/>
            </a:prstGeom>
          </p:spPr>
        </p:pic>
        <p:pic>
          <p:nvPicPr>
            <p:cNvPr id="61" name="Picture 6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B2E80EDD-2672-2F32-17C5-F0AE7C8101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01513" y="3478735"/>
              <a:ext cx="222234" cy="508987"/>
            </a:xfrm>
            <a:prstGeom prst="rect">
              <a:avLst/>
            </a:prstGeom>
          </p:spPr>
        </p:pic>
        <p:pic>
          <p:nvPicPr>
            <p:cNvPr id="64" name="Picture 63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7CF1EF73-765A-D451-8EC7-64D2ACCE385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709"/>
            <a:stretch/>
          </p:blipFill>
          <p:spPr>
            <a:xfrm>
              <a:off x="3241723" y="3563215"/>
              <a:ext cx="295287" cy="315428"/>
            </a:xfrm>
            <a:prstGeom prst="rect">
              <a:avLst/>
            </a:prstGeom>
          </p:spPr>
        </p:pic>
        <p:pic>
          <p:nvPicPr>
            <p:cNvPr id="67" name="Picture 66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548B198E-2428-D3C0-FD0F-67BFDD1457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69291" y="3478735"/>
              <a:ext cx="222234" cy="508987"/>
            </a:xfrm>
            <a:prstGeom prst="rect">
              <a:avLst/>
            </a:prstGeom>
          </p:spPr>
        </p:pic>
      </p:grpSp>
      <p:pic>
        <p:nvPicPr>
          <p:cNvPr id="71" name="Picture 70" descr="A yellow rectangular object with orange spots&#10;&#10;Description automatically generated">
            <a:extLst>
              <a:ext uri="{FF2B5EF4-FFF2-40B4-BE49-F238E27FC236}">
                <a16:creationId xmlns:a16="http://schemas.microsoft.com/office/drawing/2014/main" id="{C521E8F9-51F6-DE90-B3DA-EB11E8FF58E3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0731" y="455572"/>
            <a:ext cx="2521457" cy="2916230"/>
          </a:xfrm>
          <a:prstGeom prst="rect">
            <a:avLst/>
          </a:prstGeom>
        </p:spPr>
      </p:pic>
      <p:pic>
        <p:nvPicPr>
          <p:cNvPr id="73" name="Picture 72" descr="A wooden sign with a white and red border&#10;&#10;Description automatically generated with medium confidence">
            <a:extLst>
              <a:ext uri="{FF2B5EF4-FFF2-40B4-BE49-F238E27FC236}">
                <a16:creationId xmlns:a16="http://schemas.microsoft.com/office/drawing/2014/main" id="{9AA8880E-BBF0-2A74-FC8C-330E06DD2B6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947" y="3400998"/>
            <a:ext cx="604314" cy="639862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EF7EEF4F-761A-D4A4-2F3F-3D380D37811C}"/>
              </a:ext>
            </a:extLst>
          </p:cNvPr>
          <p:cNvGrpSpPr/>
          <p:nvPr userDrawn="1"/>
        </p:nvGrpSpPr>
        <p:grpSpPr>
          <a:xfrm>
            <a:off x="4638484" y="-5452"/>
            <a:ext cx="3961940" cy="3961642"/>
            <a:chOff x="4638484" y="-5452"/>
            <a:chExt cx="3961940" cy="3961642"/>
          </a:xfrm>
        </p:grpSpPr>
        <p:pic>
          <p:nvPicPr>
            <p:cNvPr id="77" name="Picture 76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2BC54866-9C6A-4BF7-25AC-923D4875B76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7552"/>
            <a:stretch/>
          </p:blipFill>
          <p:spPr>
            <a:xfrm>
              <a:off x="4638484" y="3531683"/>
              <a:ext cx="349668" cy="315428"/>
            </a:xfrm>
            <a:prstGeom prst="rect">
              <a:avLst/>
            </a:prstGeom>
          </p:spPr>
        </p:pic>
        <p:pic>
          <p:nvPicPr>
            <p:cNvPr id="80" name="Picture 79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7574CBA6-EBBB-329C-94CE-C52DA05231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7241" y="3531683"/>
              <a:ext cx="666699" cy="315428"/>
            </a:xfrm>
            <a:prstGeom prst="rect">
              <a:avLst/>
            </a:prstGeom>
          </p:spPr>
        </p:pic>
        <p:pic>
          <p:nvPicPr>
            <p:cNvPr id="83" name="Picture 8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3225A856-D20C-7F15-36A3-C23C205732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16124" y="3447203"/>
              <a:ext cx="222234" cy="508987"/>
            </a:xfrm>
            <a:prstGeom prst="rect">
              <a:avLst/>
            </a:prstGeom>
          </p:spPr>
        </p:pic>
        <p:pic>
          <p:nvPicPr>
            <p:cNvPr id="86" name="Picture 85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0AE72B6D-0229-1F0D-F734-858631AE0D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98813" y="3531683"/>
              <a:ext cx="666699" cy="315428"/>
            </a:xfrm>
            <a:prstGeom prst="rect">
              <a:avLst/>
            </a:prstGeom>
          </p:spPr>
        </p:pic>
        <p:pic>
          <p:nvPicPr>
            <p:cNvPr id="89" name="Picture 88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0465790C-0D18-BC25-111F-359FF5652AB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87696" y="3447203"/>
              <a:ext cx="222234" cy="508987"/>
            </a:xfrm>
            <a:prstGeom prst="rect">
              <a:avLst/>
            </a:prstGeom>
          </p:spPr>
        </p:pic>
        <p:pic>
          <p:nvPicPr>
            <p:cNvPr id="93" name="Picture 92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078F5C05-3761-2EC1-CEBB-BB0400E901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6591" y="3531683"/>
              <a:ext cx="666699" cy="315428"/>
            </a:xfrm>
            <a:prstGeom prst="rect">
              <a:avLst/>
            </a:prstGeom>
          </p:spPr>
        </p:pic>
        <p:pic>
          <p:nvPicPr>
            <p:cNvPr id="95" name="Picture 9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9346D390-AE5F-B70E-68E7-B6835B4266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5474" y="3447203"/>
              <a:ext cx="222234" cy="508987"/>
            </a:xfrm>
            <a:prstGeom prst="rect">
              <a:avLst/>
            </a:prstGeom>
          </p:spPr>
        </p:pic>
        <p:pic>
          <p:nvPicPr>
            <p:cNvPr id="97" name="Picture 96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4CB7E695-6A1D-7563-BFA2-8B774D28DBC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8163" y="3531683"/>
              <a:ext cx="666699" cy="315428"/>
            </a:xfrm>
            <a:prstGeom prst="rect">
              <a:avLst/>
            </a:prstGeom>
          </p:spPr>
        </p:pic>
        <p:pic>
          <p:nvPicPr>
            <p:cNvPr id="98" name="Picture 9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9DFB34B8-9543-8CE8-7F19-01F6C6FDEC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7046" y="3447203"/>
              <a:ext cx="222234" cy="508987"/>
            </a:xfrm>
            <a:prstGeom prst="rect">
              <a:avLst/>
            </a:prstGeom>
          </p:spPr>
        </p:pic>
        <p:pic>
          <p:nvPicPr>
            <p:cNvPr id="99" name="Picture 98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50E8737A-374F-4AFC-F93E-70F23B958F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9734" y="3531683"/>
              <a:ext cx="666699" cy="315428"/>
            </a:xfrm>
            <a:prstGeom prst="rect">
              <a:avLst/>
            </a:prstGeom>
          </p:spPr>
        </p:pic>
        <p:pic>
          <p:nvPicPr>
            <p:cNvPr id="101" name="Picture 10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AABBDDD6-7B39-3743-EE7C-E6039E91E7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8617" y="3447203"/>
              <a:ext cx="222234" cy="508987"/>
            </a:xfrm>
            <a:prstGeom prst="rect">
              <a:avLst/>
            </a:prstGeom>
          </p:spPr>
        </p:pic>
        <p:pic>
          <p:nvPicPr>
            <p:cNvPr id="103" name="Picture 10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F7A8F3E2-6B0B-DDEC-D5D4-314BA92D5DF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3840"/>
            <a:stretch/>
          </p:blipFill>
          <p:spPr>
            <a:xfrm>
              <a:off x="8170189" y="-5452"/>
              <a:ext cx="222234" cy="234948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DD4C1C6F-FC0E-F06D-0763-62DA82E972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827"/>
              <a:ext cx="110400" cy="386399"/>
            </a:xfrm>
            <a:prstGeom prst="rect">
              <a:avLst/>
            </a:prstGeom>
          </p:spPr>
        </p:pic>
        <p:pic>
          <p:nvPicPr>
            <p:cNvPr id="117" name="Picture 116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A3389DAF-242E-4B14-2E0E-CED11D9F46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95794"/>
              <a:ext cx="222234" cy="508987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B31EC2A3-8BD0-16AC-D2B7-EDF3865BE58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523907"/>
              <a:ext cx="110400" cy="386399"/>
            </a:xfrm>
            <a:prstGeom prst="rect">
              <a:avLst/>
            </a:prstGeom>
          </p:spPr>
        </p:pic>
        <p:pic>
          <p:nvPicPr>
            <p:cNvPr id="125" name="Picture 12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2443C9F6-2C2C-C5E3-644C-823B738D39D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818874"/>
              <a:ext cx="222234" cy="508987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343D5627-193A-A743-3A6A-2CD2FA1A0B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1042395"/>
              <a:ext cx="110400" cy="386399"/>
            </a:xfrm>
            <a:prstGeom prst="rect">
              <a:avLst/>
            </a:prstGeom>
          </p:spPr>
        </p:pic>
        <p:pic>
          <p:nvPicPr>
            <p:cNvPr id="136" name="Picture 135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1AB54F0C-EBD8-4F0F-A92F-1B471EDB58B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1337362"/>
              <a:ext cx="222234" cy="508987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19C8A5B5-8B65-5A15-5737-8AF2A3C078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1565475"/>
              <a:ext cx="110400" cy="386399"/>
            </a:xfrm>
            <a:prstGeom prst="rect">
              <a:avLst/>
            </a:prstGeom>
          </p:spPr>
        </p:pic>
        <p:pic>
          <p:nvPicPr>
            <p:cNvPr id="148" name="Picture 14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08E83E67-6AFB-387F-0E9C-8C671528DAB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1860442"/>
              <a:ext cx="222234" cy="508987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17DD8A02-E5BC-782A-9051-F0C8C2255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2102131"/>
              <a:ext cx="110400" cy="386399"/>
            </a:xfrm>
            <a:prstGeom prst="rect">
              <a:avLst/>
            </a:prstGeom>
          </p:spPr>
        </p:pic>
        <p:pic>
          <p:nvPicPr>
            <p:cNvPr id="153" name="Picture 15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D8A0AB9F-5B42-DCFB-6ECC-0888FC524E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397098"/>
              <a:ext cx="222234" cy="508987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755D8BC-9A42-DE1E-9F57-F1AE9D1E4A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2625211"/>
              <a:ext cx="110400" cy="386399"/>
            </a:xfrm>
            <a:prstGeom prst="rect">
              <a:avLst/>
            </a:prstGeom>
          </p:spPr>
        </p:pic>
        <p:pic>
          <p:nvPicPr>
            <p:cNvPr id="158" name="Picture 15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7376BD20-2DC2-511A-735E-E6931EC2C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920178"/>
              <a:ext cx="222234" cy="508987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BC4A1582-3453-9FC6-D17E-1B4DBE2045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3144924"/>
              <a:ext cx="110400" cy="386399"/>
            </a:xfrm>
            <a:prstGeom prst="rect">
              <a:avLst/>
            </a:prstGeom>
          </p:spPr>
        </p:pic>
        <p:pic>
          <p:nvPicPr>
            <p:cNvPr id="160" name="Picture 159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9D1BBDE6-E774-0607-FA82-1B36C538FA6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1883"/>
            <a:stretch/>
          </p:blipFill>
          <p:spPr>
            <a:xfrm>
              <a:off x="8346296" y="3531683"/>
              <a:ext cx="254128" cy="315428"/>
            </a:xfrm>
            <a:prstGeom prst="rect">
              <a:avLst/>
            </a:prstGeom>
          </p:spPr>
        </p:pic>
        <p:pic>
          <p:nvPicPr>
            <p:cNvPr id="161" name="Picture 16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A59465D2-2DB0-FCCF-DCA4-12BF729EFC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3447203"/>
              <a:ext cx="222234" cy="508987"/>
            </a:xfrm>
            <a:prstGeom prst="rect">
              <a:avLst/>
            </a:prstGeom>
          </p:spPr>
        </p:pic>
      </p:grpSp>
      <p:pic>
        <p:nvPicPr>
          <p:cNvPr id="162" name="Picture 161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1DF416D2-2D5A-566D-E972-B4261A89C39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5860" y="4745981"/>
            <a:ext cx="837285" cy="567983"/>
          </a:xfrm>
          <a:prstGeom prst="rect">
            <a:avLst/>
          </a:prstGeom>
        </p:spPr>
      </p:pic>
      <p:pic>
        <p:nvPicPr>
          <p:cNvPr id="163" name="Picture 162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4DBEE646-7928-F46B-FF27-9184745AEE2A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0886" y="5202474"/>
            <a:ext cx="837285" cy="567983"/>
          </a:xfrm>
          <a:prstGeom prst="rect">
            <a:avLst/>
          </a:prstGeom>
        </p:spPr>
      </p:pic>
      <p:pic>
        <p:nvPicPr>
          <p:cNvPr id="164" name="Picture 163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48757AD8-DA81-D58F-68D5-37BC732A5CE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0753" y="2909305"/>
            <a:ext cx="837285" cy="567983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1C27993B-9FCC-D11B-BE74-7128F2732172}"/>
              </a:ext>
            </a:extLst>
          </p:cNvPr>
          <p:cNvGrpSpPr/>
          <p:nvPr userDrawn="1"/>
        </p:nvGrpSpPr>
        <p:grpSpPr>
          <a:xfrm>
            <a:off x="5662632" y="930340"/>
            <a:ext cx="2090025" cy="391026"/>
            <a:chOff x="7988047" y="4469890"/>
            <a:chExt cx="2299028" cy="430129"/>
          </a:xfrm>
        </p:grpSpPr>
        <p:pic>
          <p:nvPicPr>
            <p:cNvPr id="167" name="Picture 166" descr="A drawing of a plant&#10;&#10;Description automatically generated">
              <a:extLst>
                <a:ext uri="{FF2B5EF4-FFF2-40B4-BE49-F238E27FC236}">
                  <a16:creationId xmlns:a16="http://schemas.microsoft.com/office/drawing/2014/main" id="{93EF236A-C05F-4E37-EE28-7A30F804CD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8047" y="4469890"/>
              <a:ext cx="344104" cy="430129"/>
            </a:xfrm>
            <a:prstGeom prst="rect">
              <a:avLst/>
            </a:prstGeom>
          </p:spPr>
        </p:pic>
        <p:pic>
          <p:nvPicPr>
            <p:cNvPr id="169" name="Picture 168" descr="A drawing of a plant&#10;&#10;Description automatically generated">
              <a:extLst>
                <a:ext uri="{FF2B5EF4-FFF2-40B4-BE49-F238E27FC236}">
                  <a16:creationId xmlns:a16="http://schemas.microsoft.com/office/drawing/2014/main" id="{A6C02DFA-38F0-5A1D-FF67-52F5941861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76778" y="4469890"/>
              <a:ext cx="344104" cy="430129"/>
            </a:xfrm>
            <a:prstGeom prst="rect">
              <a:avLst/>
            </a:prstGeom>
          </p:spPr>
        </p:pic>
        <p:pic>
          <p:nvPicPr>
            <p:cNvPr id="175" name="Picture 174" descr="A drawing of a plant&#10;&#10;Description automatically generated">
              <a:extLst>
                <a:ext uri="{FF2B5EF4-FFF2-40B4-BE49-F238E27FC236}">
                  <a16:creationId xmlns:a16="http://schemas.microsoft.com/office/drawing/2014/main" id="{DA28D4A1-1B86-39E5-7054-EC80DE62DC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5509" y="4469890"/>
              <a:ext cx="344104" cy="430129"/>
            </a:xfrm>
            <a:prstGeom prst="rect">
              <a:avLst/>
            </a:prstGeom>
          </p:spPr>
        </p:pic>
        <p:pic>
          <p:nvPicPr>
            <p:cNvPr id="178" name="Picture 177" descr="A drawing of a plant&#10;&#10;Description automatically generated">
              <a:extLst>
                <a:ext uri="{FF2B5EF4-FFF2-40B4-BE49-F238E27FC236}">
                  <a16:creationId xmlns:a16="http://schemas.microsoft.com/office/drawing/2014/main" id="{57B4394D-2A40-F747-A858-50B1DA960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4240" y="4469890"/>
              <a:ext cx="344104" cy="430129"/>
            </a:xfrm>
            <a:prstGeom prst="rect">
              <a:avLst/>
            </a:prstGeom>
          </p:spPr>
        </p:pic>
        <p:pic>
          <p:nvPicPr>
            <p:cNvPr id="180" name="Picture 179" descr="A drawing of a plant&#10;&#10;Description automatically generated">
              <a:extLst>
                <a:ext uri="{FF2B5EF4-FFF2-40B4-BE49-F238E27FC236}">
                  <a16:creationId xmlns:a16="http://schemas.microsoft.com/office/drawing/2014/main" id="{C191153E-D19C-C7A1-52E4-4326428396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2971" y="4469890"/>
              <a:ext cx="344104" cy="430129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6915C786-50A1-902A-89CE-5804C8E591BB}"/>
              </a:ext>
            </a:extLst>
          </p:cNvPr>
          <p:cNvGrpSpPr/>
          <p:nvPr userDrawn="1"/>
        </p:nvGrpSpPr>
        <p:grpSpPr>
          <a:xfrm>
            <a:off x="5662695" y="405195"/>
            <a:ext cx="2091310" cy="404061"/>
            <a:chOff x="7988047" y="4973231"/>
            <a:chExt cx="2300441" cy="444467"/>
          </a:xfrm>
        </p:grpSpPr>
        <p:pic>
          <p:nvPicPr>
            <p:cNvPr id="186" name="Picture 185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E4CC530D-DC9C-8FA7-8B33-AC1AC765782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8047" y="4973231"/>
              <a:ext cx="329765" cy="444467"/>
            </a:xfrm>
            <a:prstGeom prst="rect">
              <a:avLst/>
            </a:prstGeom>
          </p:spPr>
        </p:pic>
        <p:pic>
          <p:nvPicPr>
            <p:cNvPr id="197" name="Picture 196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AFE0F996-7F93-591F-EE6B-F7065655963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91800" y="4973231"/>
              <a:ext cx="329765" cy="444467"/>
            </a:xfrm>
            <a:prstGeom prst="rect">
              <a:avLst/>
            </a:prstGeom>
          </p:spPr>
        </p:pic>
        <p:pic>
          <p:nvPicPr>
            <p:cNvPr id="198" name="Picture 197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E068C53D-5BE4-1AB5-48AE-3BD931CAFF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89144" y="4973231"/>
              <a:ext cx="329765" cy="444467"/>
            </a:xfrm>
            <a:prstGeom prst="rect">
              <a:avLst/>
            </a:prstGeom>
          </p:spPr>
        </p:pic>
        <p:pic>
          <p:nvPicPr>
            <p:cNvPr id="199" name="Picture 198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B34548FB-290A-906D-61E5-83A981079D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7875" y="4973231"/>
              <a:ext cx="329765" cy="444467"/>
            </a:xfrm>
            <a:prstGeom prst="rect">
              <a:avLst/>
            </a:prstGeom>
          </p:spPr>
        </p:pic>
        <p:pic>
          <p:nvPicPr>
            <p:cNvPr id="200" name="Picture 199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DD8F3AC1-B02F-D472-5EC3-38676F1664D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58723" y="4973231"/>
              <a:ext cx="329765" cy="444467"/>
            </a:xfrm>
            <a:prstGeom prst="rect">
              <a:avLst/>
            </a:prstGeom>
          </p:spPr>
        </p:pic>
      </p:grpSp>
      <p:pic>
        <p:nvPicPr>
          <p:cNvPr id="201" name="Picture 200" descr="A green and blue flower&#10;&#10;Description automatically generated">
            <a:extLst>
              <a:ext uri="{FF2B5EF4-FFF2-40B4-BE49-F238E27FC236}">
                <a16:creationId xmlns:a16="http://schemas.microsoft.com/office/drawing/2014/main" id="{B648E271-6BEB-4C28-B221-2AEBB698B96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997" y="1445852"/>
            <a:ext cx="417095" cy="312822"/>
          </a:xfrm>
          <a:prstGeom prst="rect">
            <a:avLst/>
          </a:prstGeom>
        </p:spPr>
      </p:pic>
      <p:pic>
        <p:nvPicPr>
          <p:cNvPr id="202" name="Picture 201" descr="A green and blue flower&#10;&#10;Description automatically generated">
            <a:extLst>
              <a:ext uri="{FF2B5EF4-FFF2-40B4-BE49-F238E27FC236}">
                <a16:creationId xmlns:a16="http://schemas.microsoft.com/office/drawing/2014/main" id="{39E646D2-A231-107E-44AB-44B99503EDF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96" y="1445852"/>
            <a:ext cx="417095" cy="312822"/>
          </a:xfrm>
          <a:prstGeom prst="rect">
            <a:avLst/>
          </a:prstGeom>
        </p:spPr>
      </p:pic>
      <p:pic>
        <p:nvPicPr>
          <p:cNvPr id="203" name="Picture 202" descr="A green and blue flower&#10;&#10;Description automatically generated">
            <a:extLst>
              <a:ext uri="{FF2B5EF4-FFF2-40B4-BE49-F238E27FC236}">
                <a16:creationId xmlns:a16="http://schemas.microsoft.com/office/drawing/2014/main" id="{8F2A0FFB-9B05-AD75-A321-78A7C51177A9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192" y="1445852"/>
            <a:ext cx="417095" cy="312822"/>
          </a:xfrm>
          <a:prstGeom prst="rect">
            <a:avLst/>
          </a:prstGeom>
        </p:spPr>
      </p:pic>
      <p:pic>
        <p:nvPicPr>
          <p:cNvPr id="204" name="Picture 203" descr="A green and blue flower&#10;&#10;Description automatically generated">
            <a:extLst>
              <a:ext uri="{FF2B5EF4-FFF2-40B4-BE49-F238E27FC236}">
                <a16:creationId xmlns:a16="http://schemas.microsoft.com/office/drawing/2014/main" id="{C47026E4-71A4-6C02-2FF2-B1A0874C51A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997" y="1839992"/>
            <a:ext cx="417095" cy="312822"/>
          </a:xfrm>
          <a:prstGeom prst="rect">
            <a:avLst/>
          </a:prstGeom>
        </p:spPr>
      </p:pic>
      <p:pic>
        <p:nvPicPr>
          <p:cNvPr id="206" name="Picture 205" descr="A green and blue flower&#10;&#10;Description automatically generated">
            <a:extLst>
              <a:ext uri="{FF2B5EF4-FFF2-40B4-BE49-F238E27FC236}">
                <a16:creationId xmlns:a16="http://schemas.microsoft.com/office/drawing/2014/main" id="{4658993C-9850-404E-CDF2-9D580466539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96" y="1839992"/>
            <a:ext cx="417095" cy="312822"/>
          </a:xfrm>
          <a:prstGeom prst="rect">
            <a:avLst/>
          </a:prstGeom>
        </p:spPr>
      </p:pic>
      <p:pic>
        <p:nvPicPr>
          <p:cNvPr id="207" name="Picture 206" descr="A green and blue flower&#10;&#10;Description automatically generated">
            <a:extLst>
              <a:ext uri="{FF2B5EF4-FFF2-40B4-BE49-F238E27FC236}">
                <a16:creationId xmlns:a16="http://schemas.microsoft.com/office/drawing/2014/main" id="{D3918397-33C1-8274-FABA-978D94B3A17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192" y="1839992"/>
            <a:ext cx="417095" cy="312822"/>
          </a:xfrm>
          <a:prstGeom prst="rect">
            <a:avLst/>
          </a:prstGeom>
        </p:spPr>
      </p:pic>
      <p:pic>
        <p:nvPicPr>
          <p:cNvPr id="208" name="Picture 207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22FA8496-EF27-D7BB-8244-B61397C8DB6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837" y="2304026"/>
            <a:ext cx="280236" cy="221582"/>
          </a:xfrm>
          <a:prstGeom prst="rect">
            <a:avLst/>
          </a:prstGeom>
        </p:spPr>
      </p:pic>
      <p:pic>
        <p:nvPicPr>
          <p:cNvPr id="209" name="Picture 208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A9EA2151-FF6F-86D3-A5C5-1C459E5A298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65" y="2304026"/>
            <a:ext cx="280236" cy="221582"/>
          </a:xfrm>
          <a:prstGeom prst="rect">
            <a:avLst/>
          </a:prstGeom>
        </p:spPr>
      </p:pic>
      <p:pic>
        <p:nvPicPr>
          <p:cNvPr id="210" name="Picture 209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22FAD11A-B32E-1AE7-1355-5F28CEF4078B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9808" y="2304026"/>
            <a:ext cx="280236" cy="221582"/>
          </a:xfrm>
          <a:prstGeom prst="rect">
            <a:avLst/>
          </a:prstGeom>
        </p:spPr>
      </p:pic>
      <p:pic>
        <p:nvPicPr>
          <p:cNvPr id="211" name="Picture 210" descr="A green plant with leaves&#10;&#10;Description automatically generated">
            <a:extLst>
              <a:ext uri="{FF2B5EF4-FFF2-40B4-BE49-F238E27FC236}">
                <a16:creationId xmlns:a16="http://schemas.microsoft.com/office/drawing/2014/main" id="{8C972860-4998-C498-67E6-0B7343A654E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1302823"/>
            <a:ext cx="402875" cy="462123"/>
          </a:xfrm>
          <a:prstGeom prst="rect">
            <a:avLst/>
          </a:prstGeom>
        </p:spPr>
      </p:pic>
      <p:pic>
        <p:nvPicPr>
          <p:cNvPr id="212" name="Picture 211" descr="A green plant with leaves&#10;&#10;Description automatically generated">
            <a:extLst>
              <a:ext uri="{FF2B5EF4-FFF2-40B4-BE49-F238E27FC236}">
                <a16:creationId xmlns:a16="http://schemas.microsoft.com/office/drawing/2014/main" id="{A3A76DFC-4220-F5CF-116B-16E4DDC31031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1302823"/>
            <a:ext cx="402875" cy="462123"/>
          </a:xfrm>
          <a:prstGeom prst="rect">
            <a:avLst/>
          </a:prstGeom>
        </p:spPr>
      </p:pic>
      <p:pic>
        <p:nvPicPr>
          <p:cNvPr id="213" name="Picture 212" descr="A green plant with leaves&#10;&#10;Description automatically generated">
            <a:extLst>
              <a:ext uri="{FF2B5EF4-FFF2-40B4-BE49-F238E27FC236}">
                <a16:creationId xmlns:a16="http://schemas.microsoft.com/office/drawing/2014/main" id="{F8B27700-8420-909E-0B6F-2028E3DF129C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1712728"/>
            <a:ext cx="402875" cy="462123"/>
          </a:xfrm>
          <a:prstGeom prst="rect">
            <a:avLst/>
          </a:prstGeom>
        </p:spPr>
      </p:pic>
      <p:pic>
        <p:nvPicPr>
          <p:cNvPr id="214" name="Picture 213" descr="A green plant with leaves&#10;&#10;Description automatically generated">
            <a:extLst>
              <a:ext uri="{FF2B5EF4-FFF2-40B4-BE49-F238E27FC236}">
                <a16:creationId xmlns:a16="http://schemas.microsoft.com/office/drawing/2014/main" id="{928F534C-21D4-F2BE-8F15-F22EA5A0502C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1712728"/>
            <a:ext cx="402875" cy="462123"/>
          </a:xfrm>
          <a:prstGeom prst="rect">
            <a:avLst/>
          </a:prstGeom>
        </p:spPr>
      </p:pic>
      <p:pic>
        <p:nvPicPr>
          <p:cNvPr id="215" name="Picture 214" descr="A green plant with leaves&#10;&#10;Description automatically generated">
            <a:extLst>
              <a:ext uri="{FF2B5EF4-FFF2-40B4-BE49-F238E27FC236}">
                <a16:creationId xmlns:a16="http://schemas.microsoft.com/office/drawing/2014/main" id="{C5772FE5-EFEA-B46A-3293-7EBF63D4265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2098983"/>
            <a:ext cx="402875" cy="462123"/>
          </a:xfrm>
          <a:prstGeom prst="rect">
            <a:avLst/>
          </a:prstGeom>
        </p:spPr>
      </p:pic>
      <p:pic>
        <p:nvPicPr>
          <p:cNvPr id="216" name="Picture 215" descr="A green plant with leaves&#10;&#10;Description automatically generated">
            <a:extLst>
              <a:ext uri="{FF2B5EF4-FFF2-40B4-BE49-F238E27FC236}">
                <a16:creationId xmlns:a16="http://schemas.microsoft.com/office/drawing/2014/main" id="{111CFD66-7784-FFA8-31B3-192488FD8A2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2098983"/>
            <a:ext cx="402875" cy="462123"/>
          </a:xfrm>
          <a:prstGeom prst="rect">
            <a:avLst/>
          </a:prstGeom>
        </p:spPr>
      </p:pic>
      <p:pic>
        <p:nvPicPr>
          <p:cNvPr id="217" name="Picture 216" descr="A green and blue leaf&#10;&#10;Description automatically generated">
            <a:extLst>
              <a:ext uri="{FF2B5EF4-FFF2-40B4-BE49-F238E27FC236}">
                <a16:creationId xmlns:a16="http://schemas.microsoft.com/office/drawing/2014/main" id="{153F5B02-3831-16CA-F370-B81C5E53A00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557" y="2633629"/>
            <a:ext cx="401454" cy="236571"/>
          </a:xfrm>
          <a:prstGeom prst="rect">
            <a:avLst/>
          </a:prstGeom>
        </p:spPr>
      </p:pic>
      <p:pic>
        <p:nvPicPr>
          <p:cNvPr id="218" name="Picture 217" descr="A green and blue leaf&#10;&#10;Description automatically generated">
            <a:extLst>
              <a:ext uri="{FF2B5EF4-FFF2-40B4-BE49-F238E27FC236}">
                <a16:creationId xmlns:a16="http://schemas.microsoft.com/office/drawing/2014/main" id="{1CB6EC08-1EFE-4116-76ED-12AD158D31A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74" y="2633629"/>
            <a:ext cx="401454" cy="236571"/>
          </a:xfrm>
          <a:prstGeom prst="rect">
            <a:avLst/>
          </a:prstGeom>
        </p:spPr>
      </p:pic>
      <p:pic>
        <p:nvPicPr>
          <p:cNvPr id="219" name="Picture 218" descr="A green and blue leaf&#10;&#10;Description automatically generated">
            <a:extLst>
              <a:ext uri="{FF2B5EF4-FFF2-40B4-BE49-F238E27FC236}">
                <a16:creationId xmlns:a16="http://schemas.microsoft.com/office/drawing/2014/main" id="{105E5185-34C0-5194-7FAE-B70F6AE3063B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557" y="2917408"/>
            <a:ext cx="401454" cy="236571"/>
          </a:xfrm>
          <a:prstGeom prst="rect">
            <a:avLst/>
          </a:prstGeom>
        </p:spPr>
      </p:pic>
      <p:pic>
        <p:nvPicPr>
          <p:cNvPr id="220" name="Picture 219" descr="A green and blue leaf&#10;&#10;Description automatically generated">
            <a:extLst>
              <a:ext uri="{FF2B5EF4-FFF2-40B4-BE49-F238E27FC236}">
                <a16:creationId xmlns:a16="http://schemas.microsoft.com/office/drawing/2014/main" id="{4D4F7E02-D0A6-DF3B-9597-F3E55C3049E5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74" y="2917408"/>
            <a:ext cx="401454" cy="236571"/>
          </a:xfrm>
          <a:prstGeom prst="rect">
            <a:avLst/>
          </a:prstGeom>
        </p:spPr>
      </p:pic>
      <p:pic>
        <p:nvPicPr>
          <p:cNvPr id="221" name="Picture 220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AA2C896C-B03B-8E4C-48AA-50EA73C94F4A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999" y="2990599"/>
            <a:ext cx="189589" cy="154041"/>
          </a:xfrm>
          <a:prstGeom prst="rect">
            <a:avLst/>
          </a:prstGeom>
        </p:spPr>
      </p:pic>
      <p:pic>
        <p:nvPicPr>
          <p:cNvPr id="222" name="Picture 221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31475635-9C26-FA7B-280E-11AA623F265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434" y="2990599"/>
            <a:ext cx="189589" cy="154041"/>
          </a:xfrm>
          <a:prstGeom prst="rect">
            <a:avLst/>
          </a:prstGeom>
        </p:spPr>
      </p:pic>
      <p:pic>
        <p:nvPicPr>
          <p:cNvPr id="223" name="Picture 222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D60F41D7-C3D7-1112-E930-61C2FD3D07F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9399" y="2990599"/>
            <a:ext cx="189589" cy="154041"/>
          </a:xfrm>
          <a:prstGeom prst="rect">
            <a:avLst/>
          </a:prstGeom>
        </p:spPr>
      </p:pic>
      <p:pic>
        <p:nvPicPr>
          <p:cNvPr id="224" name="Picture 223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2F502B56-E350-B58B-4D8E-0964CB5A05B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999" y="2675289"/>
            <a:ext cx="189589" cy="154041"/>
          </a:xfrm>
          <a:prstGeom prst="rect">
            <a:avLst/>
          </a:prstGeom>
        </p:spPr>
      </p:pic>
      <p:pic>
        <p:nvPicPr>
          <p:cNvPr id="225" name="Picture 224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4582FBB3-E8F0-3C25-C03C-15F1E4B5FBE2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434" y="2675289"/>
            <a:ext cx="189589" cy="154041"/>
          </a:xfrm>
          <a:prstGeom prst="rect">
            <a:avLst/>
          </a:prstGeom>
        </p:spPr>
      </p:pic>
      <p:pic>
        <p:nvPicPr>
          <p:cNvPr id="226" name="Picture 225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029CB730-ABC9-A71E-192E-2605D2F18FC6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9399" y="2675289"/>
            <a:ext cx="189589" cy="154041"/>
          </a:xfrm>
          <a:prstGeom prst="rect">
            <a:avLst/>
          </a:prstGeom>
        </p:spPr>
      </p:pic>
      <p:pic>
        <p:nvPicPr>
          <p:cNvPr id="227" name="Picture 226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240223FD-9FE5-2E71-8183-B38D20A51E7C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853" y="1155445"/>
            <a:ext cx="290846" cy="323162"/>
          </a:xfrm>
          <a:prstGeom prst="rect">
            <a:avLst/>
          </a:prstGeom>
        </p:spPr>
      </p:pic>
      <p:pic>
        <p:nvPicPr>
          <p:cNvPr id="228" name="Picture 227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A7CB67D8-CEA2-B5A0-81D4-37DD01678F1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72" y="2699771"/>
            <a:ext cx="290846" cy="323162"/>
          </a:xfrm>
          <a:prstGeom prst="rect">
            <a:avLst/>
          </a:prstGeom>
        </p:spPr>
      </p:pic>
      <p:pic>
        <p:nvPicPr>
          <p:cNvPr id="229" name="Picture 228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9D0CFC2E-62B2-0289-14CF-F37342635755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451" y="1371012"/>
            <a:ext cx="290846" cy="323162"/>
          </a:xfrm>
          <a:prstGeom prst="rect">
            <a:avLst/>
          </a:prstGeom>
        </p:spPr>
      </p:pic>
      <p:pic>
        <p:nvPicPr>
          <p:cNvPr id="230" name="Picture 229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CC09AD95-8AF5-6A9C-8814-9C89CB1C871B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3284" y="5486465"/>
            <a:ext cx="290846" cy="323162"/>
          </a:xfrm>
          <a:prstGeom prst="rect">
            <a:avLst/>
          </a:prstGeom>
        </p:spPr>
      </p:pic>
      <p:pic>
        <p:nvPicPr>
          <p:cNvPr id="231" name="Picture 230" descr="A cartoon hand pointing&#10;&#10;Description automatically generated">
            <a:extLst>
              <a:ext uri="{FF2B5EF4-FFF2-40B4-BE49-F238E27FC236}">
                <a16:creationId xmlns:a16="http://schemas.microsoft.com/office/drawing/2014/main" id="{3B0F9C60-AC8B-EE3D-6CEB-5D95A2F3DE11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9173" y="3410954"/>
            <a:ext cx="487479" cy="372778"/>
          </a:xfrm>
          <a:prstGeom prst="rect">
            <a:avLst/>
          </a:prstGeom>
        </p:spPr>
      </p:pic>
      <p:pic>
        <p:nvPicPr>
          <p:cNvPr id="232" name="Picture 231" descr="A cartoon hand pointing&#10;&#10;Description automatically generated">
            <a:extLst>
              <a:ext uri="{FF2B5EF4-FFF2-40B4-BE49-F238E27FC236}">
                <a16:creationId xmlns:a16="http://schemas.microsoft.com/office/drawing/2014/main" id="{1F2BBDCC-C109-9E21-6236-9408B05E17D8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2710" y="4671437"/>
            <a:ext cx="487479" cy="372778"/>
          </a:xfrm>
          <a:prstGeom prst="rect">
            <a:avLst/>
          </a:prstGeom>
        </p:spPr>
      </p:pic>
      <p:pic>
        <p:nvPicPr>
          <p:cNvPr id="233" name="Picture 232" descr="A cartoon hand pointing&#10;&#10;Description automatically generated">
            <a:extLst>
              <a:ext uri="{FF2B5EF4-FFF2-40B4-BE49-F238E27FC236}">
                <a16:creationId xmlns:a16="http://schemas.microsoft.com/office/drawing/2014/main" id="{7515025F-93DC-0E33-5DAA-313B2F55D3A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003" y="2102131"/>
            <a:ext cx="487479" cy="372778"/>
          </a:xfrm>
          <a:prstGeom prst="rect">
            <a:avLst/>
          </a:prstGeom>
        </p:spPr>
      </p:pic>
      <p:pic>
        <p:nvPicPr>
          <p:cNvPr id="234" name="Picture 233" descr="A cartoon hand pointing&#10;&#10;Description automatically generated">
            <a:extLst>
              <a:ext uri="{FF2B5EF4-FFF2-40B4-BE49-F238E27FC236}">
                <a16:creationId xmlns:a16="http://schemas.microsoft.com/office/drawing/2014/main" id="{0E16F03C-FAB9-B0C9-89E8-7E0C1141384C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352" y="102223"/>
            <a:ext cx="487479" cy="372778"/>
          </a:xfrm>
          <a:prstGeom prst="rect">
            <a:avLst/>
          </a:prstGeom>
        </p:spPr>
      </p:pic>
      <p:pic>
        <p:nvPicPr>
          <p:cNvPr id="235" name="Picture 234" descr="A cartoon of a tree&#10;&#10;Description automatically generated">
            <a:extLst>
              <a:ext uri="{FF2B5EF4-FFF2-40B4-BE49-F238E27FC236}">
                <a16:creationId xmlns:a16="http://schemas.microsoft.com/office/drawing/2014/main" id="{CF33FEE5-20FB-A0DF-BA0F-0F90922534B6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0525" y="4172271"/>
            <a:ext cx="1820484" cy="2628388"/>
          </a:xfrm>
          <a:prstGeom prst="rect">
            <a:avLst/>
          </a:prstGeom>
        </p:spPr>
      </p:pic>
      <p:pic>
        <p:nvPicPr>
          <p:cNvPr id="236" name="Picture 235" descr="A cartoon of a tree&#10;&#10;Description automatically generated">
            <a:extLst>
              <a:ext uri="{FF2B5EF4-FFF2-40B4-BE49-F238E27FC236}">
                <a16:creationId xmlns:a16="http://schemas.microsoft.com/office/drawing/2014/main" id="{9828B31C-EA0A-29CD-A569-AFA965BF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066" b="9316"/>
          <a:stretch/>
        </p:blipFill>
        <p:spPr>
          <a:xfrm>
            <a:off x="10928427" y="4474481"/>
            <a:ext cx="1273136" cy="2383519"/>
          </a:xfrm>
          <a:prstGeom prst="rect">
            <a:avLst/>
          </a:prstGeom>
        </p:spPr>
      </p:pic>
      <p:pic>
        <p:nvPicPr>
          <p:cNvPr id="237" name="Picture 236" descr="A cartoon of a tree&#10;&#10;Description automatically generated">
            <a:extLst>
              <a:ext uri="{FF2B5EF4-FFF2-40B4-BE49-F238E27FC236}">
                <a16:creationId xmlns:a16="http://schemas.microsoft.com/office/drawing/2014/main" id="{19005613-A444-7C01-6961-B5E979029F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3"/>
          <a:stretch/>
        </p:blipFill>
        <p:spPr>
          <a:xfrm>
            <a:off x="9936478" y="4894137"/>
            <a:ext cx="1820484" cy="1963863"/>
          </a:xfrm>
          <a:prstGeom prst="rect">
            <a:avLst/>
          </a:prstGeom>
        </p:spPr>
      </p:pic>
      <p:pic>
        <p:nvPicPr>
          <p:cNvPr id="238" name="Picture 237" descr="A cartoon of a roll of food&#10;&#10;Description automatically generated">
            <a:extLst>
              <a:ext uri="{FF2B5EF4-FFF2-40B4-BE49-F238E27FC236}">
                <a16:creationId xmlns:a16="http://schemas.microsoft.com/office/drawing/2014/main" id="{FCF90981-5FA2-23B8-9F7F-5613F3441F22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7198" y="2195613"/>
            <a:ext cx="553955" cy="462715"/>
          </a:xfrm>
          <a:prstGeom prst="rect">
            <a:avLst/>
          </a:prstGeom>
        </p:spPr>
      </p:pic>
      <p:pic>
        <p:nvPicPr>
          <p:cNvPr id="239" name="Picture 238" descr="A cartoon of a roll of food&#10;&#10;Description automatically generated">
            <a:extLst>
              <a:ext uri="{FF2B5EF4-FFF2-40B4-BE49-F238E27FC236}">
                <a16:creationId xmlns:a16="http://schemas.microsoft.com/office/drawing/2014/main" id="{120F4E7F-14DD-12CC-D02D-5B17EC0C56F7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9127" y="4671437"/>
            <a:ext cx="553955" cy="462715"/>
          </a:xfrm>
          <a:prstGeom prst="rect">
            <a:avLst/>
          </a:prstGeom>
        </p:spPr>
      </p:pic>
      <p:pic>
        <p:nvPicPr>
          <p:cNvPr id="240" name="Picture 239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310465DE-8FA3-BF47-1DAC-EE2F1143FA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2172"/>
          <a:stretch/>
        </p:blipFill>
        <p:spPr>
          <a:xfrm>
            <a:off x="9997916" y="-2700"/>
            <a:ext cx="1587805" cy="830251"/>
          </a:xfrm>
          <a:prstGeom prst="rect">
            <a:avLst/>
          </a:prstGeom>
        </p:spPr>
      </p:pic>
      <p:pic>
        <p:nvPicPr>
          <p:cNvPr id="241" name="Picture 240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85B06B59-47BF-A06E-6059-4E3B341721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043"/>
          <a:stretch/>
        </p:blipFill>
        <p:spPr>
          <a:xfrm>
            <a:off x="8481944" y="-2700"/>
            <a:ext cx="1664825" cy="1533456"/>
          </a:xfrm>
          <a:prstGeom prst="rect">
            <a:avLst/>
          </a:prstGeom>
        </p:spPr>
      </p:pic>
      <p:pic>
        <p:nvPicPr>
          <p:cNvPr id="242" name="Picture 241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7F2183BD-F1FA-1DDE-1208-D976E08B7C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939"/>
          <a:stretch/>
        </p:blipFill>
        <p:spPr>
          <a:xfrm>
            <a:off x="10908102" y="24366"/>
            <a:ext cx="1282910" cy="1848489"/>
          </a:xfrm>
          <a:prstGeom prst="rect">
            <a:avLst/>
          </a:prstGeom>
        </p:spPr>
      </p:pic>
      <p:pic>
        <p:nvPicPr>
          <p:cNvPr id="243" name="Picture 242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3B736318-17B4-3FA5-5A89-BC03471EA760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0860" y="413858"/>
            <a:ext cx="1664825" cy="1848489"/>
          </a:xfrm>
          <a:prstGeom prst="rect">
            <a:avLst/>
          </a:prstGeom>
        </p:spPr>
      </p:pic>
      <p:pic>
        <p:nvPicPr>
          <p:cNvPr id="244" name="Picture 243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AAB4DD3C-796C-60C2-C21A-94897ED2AD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61"/>
          <a:stretch/>
        </p:blipFill>
        <p:spPr>
          <a:xfrm>
            <a:off x="10690903" y="919806"/>
            <a:ext cx="1501097" cy="1735921"/>
          </a:xfrm>
          <a:prstGeom prst="rect">
            <a:avLst/>
          </a:prstGeom>
        </p:spPr>
      </p:pic>
      <p:pic>
        <p:nvPicPr>
          <p:cNvPr id="245" name="Picture 244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67E0CA62-5AE9-8F93-B52D-CF5B7AA3D5D9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7436" y="1134144"/>
            <a:ext cx="1587805" cy="1735921"/>
          </a:xfrm>
          <a:prstGeom prst="rect">
            <a:avLst/>
          </a:prstGeom>
        </p:spPr>
      </p:pic>
      <p:pic>
        <p:nvPicPr>
          <p:cNvPr id="246" name="Picture 245" descr="A cartoon of a roll of food&#10;&#10;Description automatically generated">
            <a:extLst>
              <a:ext uri="{FF2B5EF4-FFF2-40B4-BE49-F238E27FC236}">
                <a16:creationId xmlns:a16="http://schemas.microsoft.com/office/drawing/2014/main" id="{FD53321C-1FFF-AECF-2231-0B777BF82589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1921" y="2629994"/>
            <a:ext cx="553955" cy="462715"/>
          </a:xfrm>
          <a:prstGeom prst="rect">
            <a:avLst/>
          </a:prstGeom>
        </p:spPr>
      </p:pic>
      <p:pic>
        <p:nvPicPr>
          <p:cNvPr id="247" name="Picture 246" descr="A group of pink mushrooms&#10;&#10;Description automatically generated">
            <a:extLst>
              <a:ext uri="{FF2B5EF4-FFF2-40B4-BE49-F238E27FC236}">
                <a16:creationId xmlns:a16="http://schemas.microsoft.com/office/drawing/2014/main" id="{C3F90C5D-7578-3FA9-EF01-11269096543C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5123" y="3112006"/>
            <a:ext cx="888696" cy="746505"/>
          </a:xfrm>
          <a:prstGeom prst="rect">
            <a:avLst/>
          </a:prstGeom>
        </p:spPr>
      </p:pic>
      <p:pic>
        <p:nvPicPr>
          <p:cNvPr id="248" name="Picture 247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BE3FBE42-C3F1-104F-0A5C-CA7B13B52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691"/>
          <a:stretch/>
        </p:blipFill>
        <p:spPr>
          <a:xfrm>
            <a:off x="11371099" y="2055472"/>
            <a:ext cx="820901" cy="1848489"/>
          </a:xfrm>
          <a:prstGeom prst="rect">
            <a:avLst/>
          </a:prstGeom>
        </p:spPr>
      </p:pic>
      <p:pic>
        <p:nvPicPr>
          <p:cNvPr id="249" name="Picture 248" descr="A group of pink mushrooms&#10;&#10;Description automatically generated">
            <a:extLst>
              <a:ext uri="{FF2B5EF4-FFF2-40B4-BE49-F238E27FC236}">
                <a16:creationId xmlns:a16="http://schemas.microsoft.com/office/drawing/2014/main" id="{74DEBB60-54A3-578B-D4FF-732238A14DCB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94" y="4384993"/>
            <a:ext cx="888696" cy="746505"/>
          </a:xfrm>
          <a:prstGeom prst="rect">
            <a:avLst/>
          </a:prstGeom>
        </p:spPr>
      </p:pic>
      <p:pic>
        <p:nvPicPr>
          <p:cNvPr id="250" name="Picture 249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88CB2FEC-79E9-17DF-2340-33B28F4F82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338"/>
          <a:stretch/>
        </p:blipFill>
        <p:spPr>
          <a:xfrm>
            <a:off x="3144719" y="-5452"/>
            <a:ext cx="664745" cy="404955"/>
          </a:xfrm>
          <a:prstGeom prst="rect">
            <a:avLst/>
          </a:prstGeom>
        </p:spPr>
      </p:pic>
      <p:pic>
        <p:nvPicPr>
          <p:cNvPr id="251" name="Picture 250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788A282B-C796-39F0-AF68-B2ACC5A143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667"/>
          <a:stretch/>
        </p:blipFill>
        <p:spPr>
          <a:xfrm>
            <a:off x="6036714" y="0"/>
            <a:ext cx="664745" cy="372778"/>
          </a:xfrm>
          <a:prstGeom prst="rect">
            <a:avLst/>
          </a:prstGeom>
        </p:spPr>
      </p:pic>
      <p:pic>
        <p:nvPicPr>
          <p:cNvPr id="252" name="Picture 251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C5B92F1D-FA4B-00D6-8A84-361E6961889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88636" y="291849"/>
            <a:ext cx="664745" cy="508335"/>
          </a:xfrm>
          <a:prstGeom prst="rect">
            <a:avLst/>
          </a:prstGeom>
        </p:spPr>
      </p:pic>
      <p:pic>
        <p:nvPicPr>
          <p:cNvPr id="253" name="Picture 252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695AAC4B-FA4E-1D65-998F-DF5F75415A6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2919" y="142419"/>
            <a:ext cx="664745" cy="508335"/>
          </a:xfrm>
          <a:prstGeom prst="rect">
            <a:avLst/>
          </a:prstGeom>
        </p:spPr>
      </p:pic>
      <p:pic>
        <p:nvPicPr>
          <p:cNvPr id="254" name="Picture 253" descr="A white and orange flower&#10;&#10;Description automatically generated">
            <a:extLst>
              <a:ext uri="{FF2B5EF4-FFF2-40B4-BE49-F238E27FC236}">
                <a16:creationId xmlns:a16="http://schemas.microsoft.com/office/drawing/2014/main" id="{8C1875A0-954A-AB66-0B59-A871B9911AC1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9392" y="3169991"/>
            <a:ext cx="222234" cy="236571"/>
          </a:xfrm>
          <a:prstGeom prst="rect">
            <a:avLst/>
          </a:prstGeom>
        </p:spPr>
      </p:pic>
      <p:pic>
        <p:nvPicPr>
          <p:cNvPr id="255" name="Picture 254" descr="A white and orange flower&#10;&#10;Description automatically generated">
            <a:extLst>
              <a:ext uri="{FF2B5EF4-FFF2-40B4-BE49-F238E27FC236}">
                <a16:creationId xmlns:a16="http://schemas.microsoft.com/office/drawing/2014/main" id="{9A69FCE9-4DA9-D8AD-5FD7-180BBD0EF62A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333" y="2695843"/>
            <a:ext cx="222234" cy="236571"/>
          </a:xfrm>
          <a:prstGeom prst="rect">
            <a:avLst/>
          </a:prstGeom>
        </p:spPr>
      </p:pic>
      <p:pic>
        <p:nvPicPr>
          <p:cNvPr id="256" name="Picture 255" descr="A white and orange flower&#10;&#10;Description automatically generated">
            <a:extLst>
              <a:ext uri="{FF2B5EF4-FFF2-40B4-BE49-F238E27FC236}">
                <a16:creationId xmlns:a16="http://schemas.microsoft.com/office/drawing/2014/main" id="{491BF713-0CAC-2332-5C17-93548CC8841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254" y="2926524"/>
            <a:ext cx="222234" cy="236571"/>
          </a:xfrm>
          <a:prstGeom prst="rect">
            <a:avLst/>
          </a:prstGeom>
        </p:spPr>
      </p:pic>
      <p:pic>
        <p:nvPicPr>
          <p:cNvPr id="257" name="Picture 256" descr="A white and orange flower&#10;&#10;Description automatically generated">
            <a:extLst>
              <a:ext uri="{FF2B5EF4-FFF2-40B4-BE49-F238E27FC236}">
                <a16:creationId xmlns:a16="http://schemas.microsoft.com/office/drawing/2014/main" id="{6DA2285E-D7AB-C0FE-52E2-90B9442F0ED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4525" y="2209819"/>
            <a:ext cx="222234" cy="236571"/>
          </a:xfrm>
          <a:prstGeom prst="rect">
            <a:avLst/>
          </a:prstGeom>
        </p:spPr>
      </p:pic>
      <p:pic>
        <p:nvPicPr>
          <p:cNvPr id="258" name="Picture 257" descr="A white and orange flower&#10;&#10;Description automatically generated">
            <a:extLst>
              <a:ext uri="{FF2B5EF4-FFF2-40B4-BE49-F238E27FC236}">
                <a16:creationId xmlns:a16="http://schemas.microsoft.com/office/drawing/2014/main" id="{3C2FCA30-5C33-E4FA-855C-EC5872DB4863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931" y="1640388"/>
            <a:ext cx="222234" cy="236571"/>
          </a:xfrm>
          <a:prstGeom prst="rect">
            <a:avLst/>
          </a:prstGeom>
        </p:spPr>
      </p:pic>
      <p:pic>
        <p:nvPicPr>
          <p:cNvPr id="259" name="Picture 258" descr="A white and orange flower&#10;&#10;Description automatically generated">
            <a:extLst>
              <a:ext uri="{FF2B5EF4-FFF2-40B4-BE49-F238E27FC236}">
                <a16:creationId xmlns:a16="http://schemas.microsoft.com/office/drawing/2014/main" id="{AF069664-E3E8-842D-01C7-894CB7FBFD62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931" y="938823"/>
            <a:ext cx="222234" cy="236571"/>
          </a:xfrm>
          <a:prstGeom prst="rect">
            <a:avLst/>
          </a:prstGeom>
        </p:spPr>
      </p:pic>
      <p:pic>
        <p:nvPicPr>
          <p:cNvPr id="260" name="Picture 259" descr="A white and orange flower&#10;&#10;Description automatically generated">
            <a:extLst>
              <a:ext uri="{FF2B5EF4-FFF2-40B4-BE49-F238E27FC236}">
                <a16:creationId xmlns:a16="http://schemas.microsoft.com/office/drawing/2014/main" id="{0DC8EA61-F094-7E69-D99F-ACCE37C3D603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96" y="1833588"/>
            <a:ext cx="222234" cy="236571"/>
          </a:xfrm>
          <a:prstGeom prst="rect">
            <a:avLst/>
          </a:prstGeom>
        </p:spPr>
      </p:pic>
      <p:pic>
        <p:nvPicPr>
          <p:cNvPr id="261" name="Picture 260" descr="A white and orange flower&#10;&#10;Description automatically generated">
            <a:extLst>
              <a:ext uri="{FF2B5EF4-FFF2-40B4-BE49-F238E27FC236}">
                <a16:creationId xmlns:a16="http://schemas.microsoft.com/office/drawing/2014/main" id="{487EEBB5-2876-C825-9CB0-E6D221494204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66" y="2687187"/>
            <a:ext cx="222234" cy="236571"/>
          </a:xfrm>
          <a:prstGeom prst="rect">
            <a:avLst/>
          </a:prstGeom>
        </p:spPr>
      </p:pic>
      <p:pic>
        <p:nvPicPr>
          <p:cNvPr id="262" name="Picture 261" descr="A white and orange flower&#10;&#10;Description automatically generated">
            <a:extLst>
              <a:ext uri="{FF2B5EF4-FFF2-40B4-BE49-F238E27FC236}">
                <a16:creationId xmlns:a16="http://schemas.microsoft.com/office/drawing/2014/main" id="{842CB9EB-77DD-0F91-D4F3-2924AB081E9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8707" y="1360321"/>
            <a:ext cx="222234" cy="236571"/>
          </a:xfrm>
          <a:prstGeom prst="rect">
            <a:avLst/>
          </a:prstGeom>
        </p:spPr>
      </p:pic>
      <p:pic>
        <p:nvPicPr>
          <p:cNvPr id="263" name="Picture 262" descr="A white and orange flower&#10;&#10;Description automatically generated">
            <a:extLst>
              <a:ext uri="{FF2B5EF4-FFF2-40B4-BE49-F238E27FC236}">
                <a16:creationId xmlns:a16="http://schemas.microsoft.com/office/drawing/2014/main" id="{B68D3E1E-6177-4776-44CD-30E0B05B273C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3439" y="2442252"/>
            <a:ext cx="222234" cy="236571"/>
          </a:xfrm>
          <a:prstGeom prst="rect">
            <a:avLst/>
          </a:prstGeom>
        </p:spPr>
      </p:pic>
      <p:pic>
        <p:nvPicPr>
          <p:cNvPr id="264" name="Picture 263" descr="A white and orange flower&#10;&#10;Description automatically generated">
            <a:extLst>
              <a:ext uri="{FF2B5EF4-FFF2-40B4-BE49-F238E27FC236}">
                <a16:creationId xmlns:a16="http://schemas.microsoft.com/office/drawing/2014/main" id="{21B9A84F-0CF0-0F0F-31E1-E3F2776766D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3117" y="4712264"/>
            <a:ext cx="222234" cy="236571"/>
          </a:xfrm>
          <a:prstGeom prst="rect">
            <a:avLst/>
          </a:prstGeom>
        </p:spPr>
      </p:pic>
      <p:pic>
        <p:nvPicPr>
          <p:cNvPr id="265" name="Picture 264" descr="A white and orange flower&#10;&#10;Description automatically generated">
            <a:extLst>
              <a:ext uri="{FF2B5EF4-FFF2-40B4-BE49-F238E27FC236}">
                <a16:creationId xmlns:a16="http://schemas.microsoft.com/office/drawing/2014/main" id="{3E3346D3-D79F-B644-1458-21EE25216EFF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96" y="4712264"/>
            <a:ext cx="222234" cy="236571"/>
          </a:xfrm>
          <a:prstGeom prst="rect">
            <a:avLst/>
          </a:prstGeom>
        </p:spPr>
      </p:pic>
      <p:pic>
        <p:nvPicPr>
          <p:cNvPr id="266" name="Picture 265" descr="A white and orange flower&#10;&#10;Description automatically generated">
            <a:extLst>
              <a:ext uri="{FF2B5EF4-FFF2-40B4-BE49-F238E27FC236}">
                <a16:creationId xmlns:a16="http://schemas.microsoft.com/office/drawing/2014/main" id="{2826E521-E324-D10B-18B5-0BD02F4DB5A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1413" y="5407408"/>
            <a:ext cx="222234" cy="236571"/>
          </a:xfrm>
          <a:prstGeom prst="rect">
            <a:avLst/>
          </a:prstGeom>
        </p:spPr>
      </p:pic>
      <p:pic>
        <p:nvPicPr>
          <p:cNvPr id="267" name="Picture 266" descr="A white and orange flower&#10;&#10;Description automatically generated">
            <a:extLst>
              <a:ext uri="{FF2B5EF4-FFF2-40B4-BE49-F238E27FC236}">
                <a16:creationId xmlns:a16="http://schemas.microsoft.com/office/drawing/2014/main" id="{523CF409-A74F-1D3E-B48C-8F74943CB55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5358" y="5833077"/>
            <a:ext cx="222234" cy="236571"/>
          </a:xfrm>
          <a:prstGeom prst="rect">
            <a:avLst/>
          </a:prstGeom>
        </p:spPr>
      </p:pic>
      <p:pic>
        <p:nvPicPr>
          <p:cNvPr id="268" name="Picture 267" descr="A white and orange flower&#10;&#10;Description automatically generated">
            <a:extLst>
              <a:ext uri="{FF2B5EF4-FFF2-40B4-BE49-F238E27FC236}">
                <a16:creationId xmlns:a16="http://schemas.microsoft.com/office/drawing/2014/main" id="{ACD7CFC5-C5C6-437D-46B6-BF436AA7EBB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7351" y="4690077"/>
            <a:ext cx="222234" cy="236571"/>
          </a:xfrm>
          <a:prstGeom prst="rect">
            <a:avLst/>
          </a:prstGeom>
        </p:spPr>
      </p:pic>
      <p:pic>
        <p:nvPicPr>
          <p:cNvPr id="269" name="Picture 268" descr="A white and orange flower&#10;&#10;Description automatically generated">
            <a:extLst>
              <a:ext uri="{FF2B5EF4-FFF2-40B4-BE49-F238E27FC236}">
                <a16:creationId xmlns:a16="http://schemas.microsoft.com/office/drawing/2014/main" id="{53020CD0-ED92-3B0A-6A22-598608D1674D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717" y="5147277"/>
            <a:ext cx="222234" cy="236571"/>
          </a:xfrm>
          <a:prstGeom prst="rect">
            <a:avLst/>
          </a:prstGeom>
        </p:spPr>
      </p:pic>
      <p:pic>
        <p:nvPicPr>
          <p:cNvPr id="270" name="Picture 269" descr="A white and orange flower&#10;&#10;Description automatically generated">
            <a:extLst>
              <a:ext uri="{FF2B5EF4-FFF2-40B4-BE49-F238E27FC236}">
                <a16:creationId xmlns:a16="http://schemas.microsoft.com/office/drawing/2014/main" id="{8939BC20-6383-392A-45D7-F853F4340094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800" y="4682194"/>
            <a:ext cx="222234" cy="236571"/>
          </a:xfrm>
          <a:prstGeom prst="rect">
            <a:avLst/>
          </a:prstGeom>
        </p:spPr>
      </p:pic>
      <p:pic>
        <p:nvPicPr>
          <p:cNvPr id="271" name="Picture 270" descr="A white and orange flower&#10;&#10;Description automatically generated">
            <a:extLst>
              <a:ext uri="{FF2B5EF4-FFF2-40B4-BE49-F238E27FC236}">
                <a16:creationId xmlns:a16="http://schemas.microsoft.com/office/drawing/2014/main" id="{DB0505D9-AE6B-5CBE-E186-D2299837845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3255" y="4603367"/>
            <a:ext cx="222234" cy="236571"/>
          </a:xfrm>
          <a:prstGeom prst="rect">
            <a:avLst/>
          </a:prstGeom>
        </p:spPr>
      </p:pic>
      <p:pic>
        <p:nvPicPr>
          <p:cNvPr id="272" name="Picture 271" descr="A white and orange flower&#10;&#10;Description automatically generated">
            <a:extLst>
              <a:ext uri="{FF2B5EF4-FFF2-40B4-BE49-F238E27FC236}">
                <a16:creationId xmlns:a16="http://schemas.microsoft.com/office/drawing/2014/main" id="{19BA00C5-23FF-F354-347F-183AFB37A443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241" y="583160"/>
            <a:ext cx="222234" cy="236571"/>
          </a:xfrm>
          <a:prstGeom prst="rect">
            <a:avLst/>
          </a:prstGeom>
        </p:spPr>
      </p:pic>
      <p:pic>
        <p:nvPicPr>
          <p:cNvPr id="273" name="Picture 272" descr="A cartoon of a tree&#10;&#10;Description automatically generated">
            <a:extLst>
              <a:ext uri="{FF2B5EF4-FFF2-40B4-BE49-F238E27FC236}">
                <a16:creationId xmlns:a16="http://schemas.microsoft.com/office/drawing/2014/main" id="{04C60992-35BF-8014-7BCA-A7520EDB3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355" b="49013"/>
          <a:stretch/>
        </p:blipFill>
        <p:spPr>
          <a:xfrm>
            <a:off x="11017167" y="5517858"/>
            <a:ext cx="1176862" cy="1340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B3E7B4-42F1-8FB7-756C-9034DFAE67E4}"/>
              </a:ext>
            </a:extLst>
          </p:cNvPr>
          <p:cNvSpPr/>
          <p:nvPr userDrawn="1"/>
        </p:nvSpPr>
        <p:spPr>
          <a:xfrm>
            <a:off x="0" y="0"/>
            <a:ext cx="12181639" cy="6858000"/>
          </a:xfrm>
          <a:prstGeom prst="rect">
            <a:avLst/>
          </a:prstGeom>
          <a:solidFill>
            <a:schemeClr val="bg2">
              <a:lumMod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40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er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0F5A7E-0F36-48EA-E8BC-60AFA9364B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3206500"/>
            <a:ext cx="12192000" cy="1784350"/>
          </a:xfrm>
          <a:prstGeom prst="rect">
            <a:avLst/>
          </a:prstGeom>
        </p:spPr>
      </p:pic>
      <p:pic>
        <p:nvPicPr>
          <p:cNvPr id="10" name="Picture 9" descr="A cartoon of a pool&#10;&#10;Description automatically generated">
            <a:extLst>
              <a:ext uri="{FF2B5EF4-FFF2-40B4-BE49-F238E27FC236}">
                <a16:creationId xmlns:a16="http://schemas.microsoft.com/office/drawing/2014/main" id="{50F260A4-EC67-4B66-CADB-5937D018636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1" y="4732322"/>
            <a:ext cx="9605913" cy="2125678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851CCCBD-55F5-551F-D766-40B17891E80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614" y="4924370"/>
            <a:ext cx="1039478" cy="1534127"/>
          </a:xfrm>
          <a:prstGeom prst="rect">
            <a:avLst/>
          </a:prstGeom>
        </p:spPr>
      </p:pic>
      <p:pic>
        <p:nvPicPr>
          <p:cNvPr id="40" name="Picture 39" descr="A cartoon of a house&#10;&#10;Description automatically generated">
            <a:extLst>
              <a:ext uri="{FF2B5EF4-FFF2-40B4-BE49-F238E27FC236}">
                <a16:creationId xmlns:a16="http://schemas.microsoft.com/office/drawing/2014/main" id="{0AE8A9BE-FF39-7831-15E9-069B354964E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206" y="143382"/>
            <a:ext cx="3545854" cy="3216457"/>
          </a:xfrm>
          <a:prstGeom prst="rect">
            <a:avLst/>
          </a:prstGeom>
        </p:spPr>
      </p:pic>
      <p:pic>
        <p:nvPicPr>
          <p:cNvPr id="43" name="Picture 42" descr="A stack of brown sticks&#10;&#10;Description automatically generated">
            <a:extLst>
              <a:ext uri="{FF2B5EF4-FFF2-40B4-BE49-F238E27FC236}">
                <a16:creationId xmlns:a16="http://schemas.microsoft.com/office/drawing/2014/main" id="{86663B05-8D5F-65E2-BC8A-A1F55C0E685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271" y="2693756"/>
            <a:ext cx="540918" cy="760667"/>
          </a:xfrm>
          <a:prstGeom prst="rect">
            <a:avLst/>
          </a:prstGeom>
        </p:spPr>
      </p:pic>
      <p:pic>
        <p:nvPicPr>
          <p:cNvPr id="44" name="Picture 43" descr="A cartoon of a dog&#10;&#10;Description automatically generated">
            <a:extLst>
              <a:ext uri="{FF2B5EF4-FFF2-40B4-BE49-F238E27FC236}">
                <a16:creationId xmlns:a16="http://schemas.microsoft.com/office/drawing/2014/main" id="{E0C25515-7069-1A54-5062-E61322EABB48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94" y="1364706"/>
            <a:ext cx="604314" cy="598389"/>
          </a:xfrm>
          <a:prstGeom prst="rect">
            <a:avLst/>
          </a:prstGeom>
        </p:spPr>
      </p:pic>
      <p:pic>
        <p:nvPicPr>
          <p:cNvPr id="45" name="Picture 44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9DD013ED-1E63-FB4A-166E-83CB5FEBEC9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900" y="704231"/>
            <a:ext cx="664745" cy="50833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D78825F4-1384-77B5-A740-851A2653ED5B}"/>
              </a:ext>
            </a:extLst>
          </p:cNvPr>
          <p:cNvGrpSpPr/>
          <p:nvPr userDrawn="1"/>
        </p:nvGrpSpPr>
        <p:grpSpPr>
          <a:xfrm>
            <a:off x="0" y="3431437"/>
            <a:ext cx="3537010" cy="508987"/>
            <a:chOff x="0" y="3478735"/>
            <a:chExt cx="3537010" cy="508987"/>
          </a:xfrm>
        </p:grpSpPr>
        <p:pic>
          <p:nvPicPr>
            <p:cNvPr id="47" name="Picture 46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63640710-109E-D1E9-6D09-9D3B266AEA8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479"/>
            <a:stretch/>
          </p:blipFill>
          <p:spPr>
            <a:xfrm>
              <a:off x="0" y="3563215"/>
              <a:ext cx="596836" cy="315428"/>
            </a:xfrm>
            <a:prstGeom prst="rect">
              <a:avLst/>
            </a:prstGeom>
          </p:spPr>
        </p:pic>
        <p:pic>
          <p:nvPicPr>
            <p:cNvPr id="49" name="Picture 48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B92217C7-BD52-0A4C-00FA-B3E674CCC21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915" y="3563215"/>
              <a:ext cx="666699" cy="315428"/>
            </a:xfrm>
            <a:prstGeom prst="rect">
              <a:avLst/>
            </a:prstGeom>
          </p:spPr>
        </p:pic>
        <p:pic>
          <p:nvPicPr>
            <p:cNvPr id="50" name="Picture 49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5C9C9058-1D5B-AD1B-F963-E6217CEB4D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98" y="3478735"/>
              <a:ext cx="222234" cy="508987"/>
            </a:xfrm>
            <a:prstGeom prst="rect">
              <a:avLst/>
            </a:prstGeom>
          </p:spPr>
        </p:pic>
        <p:pic>
          <p:nvPicPr>
            <p:cNvPr id="51" name="Picture 50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AED37A6D-0409-4C71-4F91-4945121D85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9487" y="3563215"/>
              <a:ext cx="666699" cy="315428"/>
            </a:xfrm>
            <a:prstGeom prst="rect">
              <a:avLst/>
            </a:prstGeom>
          </p:spPr>
        </p:pic>
        <p:pic>
          <p:nvPicPr>
            <p:cNvPr id="52" name="Picture 51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79F74BE6-447F-5674-CD4F-97E6290305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8370" y="3478735"/>
              <a:ext cx="222234" cy="508987"/>
            </a:xfrm>
            <a:prstGeom prst="rect">
              <a:avLst/>
            </a:prstGeom>
          </p:spPr>
        </p:pic>
        <p:pic>
          <p:nvPicPr>
            <p:cNvPr id="54" name="Picture 53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76076402-243C-F3A7-8A3B-E0703AC3914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1058" y="3563215"/>
              <a:ext cx="666699" cy="315428"/>
            </a:xfrm>
            <a:prstGeom prst="rect">
              <a:avLst/>
            </a:prstGeom>
          </p:spPr>
        </p:pic>
        <p:pic>
          <p:nvPicPr>
            <p:cNvPr id="55" name="Picture 5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481B8585-5A07-77F5-A2FF-7DF2C12931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29941" y="3478735"/>
              <a:ext cx="222234" cy="508987"/>
            </a:xfrm>
            <a:prstGeom prst="rect">
              <a:avLst/>
            </a:prstGeom>
          </p:spPr>
        </p:pic>
        <p:pic>
          <p:nvPicPr>
            <p:cNvPr id="58" name="Picture 57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09C79C3A-07BA-B3B8-5E81-4ED9EBF2F4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12630" y="3563215"/>
              <a:ext cx="666699" cy="315428"/>
            </a:xfrm>
            <a:prstGeom prst="rect">
              <a:avLst/>
            </a:prstGeom>
          </p:spPr>
        </p:pic>
        <p:pic>
          <p:nvPicPr>
            <p:cNvPr id="61" name="Picture 6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2B5039F7-63A3-6985-0FC1-72066BE38B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01513" y="3478735"/>
              <a:ext cx="222234" cy="508987"/>
            </a:xfrm>
            <a:prstGeom prst="rect">
              <a:avLst/>
            </a:prstGeom>
          </p:spPr>
        </p:pic>
        <p:pic>
          <p:nvPicPr>
            <p:cNvPr id="64" name="Picture 63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8A25C822-3E88-A15F-A6D1-343A522E1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709"/>
            <a:stretch/>
          </p:blipFill>
          <p:spPr>
            <a:xfrm>
              <a:off x="3241723" y="3563215"/>
              <a:ext cx="295287" cy="315428"/>
            </a:xfrm>
            <a:prstGeom prst="rect">
              <a:avLst/>
            </a:prstGeom>
          </p:spPr>
        </p:pic>
        <p:pic>
          <p:nvPicPr>
            <p:cNvPr id="67" name="Picture 66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7CD5BF20-F21F-0F2D-15F7-B93647B3F2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69291" y="3478735"/>
              <a:ext cx="222234" cy="508987"/>
            </a:xfrm>
            <a:prstGeom prst="rect">
              <a:avLst/>
            </a:prstGeom>
          </p:spPr>
        </p:pic>
      </p:grpSp>
      <p:pic>
        <p:nvPicPr>
          <p:cNvPr id="71" name="Picture 70" descr="A yellow rectangular object with orange spots&#10;&#10;Description automatically generated">
            <a:extLst>
              <a:ext uri="{FF2B5EF4-FFF2-40B4-BE49-F238E27FC236}">
                <a16:creationId xmlns:a16="http://schemas.microsoft.com/office/drawing/2014/main" id="{9E40C682-2408-B29C-405A-29A614E98F29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0731" y="455572"/>
            <a:ext cx="2521457" cy="2916230"/>
          </a:xfrm>
          <a:prstGeom prst="rect">
            <a:avLst/>
          </a:prstGeom>
        </p:spPr>
      </p:pic>
      <p:pic>
        <p:nvPicPr>
          <p:cNvPr id="73" name="Picture 72" descr="A wooden sign with a white and red border&#10;&#10;Description automatically generated with medium confidence">
            <a:extLst>
              <a:ext uri="{FF2B5EF4-FFF2-40B4-BE49-F238E27FC236}">
                <a16:creationId xmlns:a16="http://schemas.microsoft.com/office/drawing/2014/main" id="{AB141DEF-ACE3-B58E-6C0C-311DDE523EB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947" y="3400998"/>
            <a:ext cx="604314" cy="639862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2D058BF5-F21B-7BF1-74BE-37B8B60CED34}"/>
              </a:ext>
            </a:extLst>
          </p:cNvPr>
          <p:cNvGrpSpPr/>
          <p:nvPr userDrawn="1"/>
        </p:nvGrpSpPr>
        <p:grpSpPr>
          <a:xfrm>
            <a:off x="4638484" y="-5452"/>
            <a:ext cx="3961940" cy="3961642"/>
            <a:chOff x="4638484" y="-5452"/>
            <a:chExt cx="3961940" cy="3961642"/>
          </a:xfrm>
        </p:grpSpPr>
        <p:pic>
          <p:nvPicPr>
            <p:cNvPr id="77" name="Picture 76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A5FCE3D6-81CD-2A93-81FE-1B0B943594D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7552"/>
            <a:stretch/>
          </p:blipFill>
          <p:spPr>
            <a:xfrm>
              <a:off x="4638484" y="3531683"/>
              <a:ext cx="349668" cy="315428"/>
            </a:xfrm>
            <a:prstGeom prst="rect">
              <a:avLst/>
            </a:prstGeom>
          </p:spPr>
        </p:pic>
        <p:pic>
          <p:nvPicPr>
            <p:cNvPr id="80" name="Picture 79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74A467AE-27ED-F1E9-7C3C-F7704ACEEC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7241" y="3531683"/>
              <a:ext cx="666699" cy="315428"/>
            </a:xfrm>
            <a:prstGeom prst="rect">
              <a:avLst/>
            </a:prstGeom>
          </p:spPr>
        </p:pic>
        <p:pic>
          <p:nvPicPr>
            <p:cNvPr id="83" name="Picture 8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85FEBB87-59C3-6CFB-C76E-328BB577FF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16124" y="3447203"/>
              <a:ext cx="222234" cy="508987"/>
            </a:xfrm>
            <a:prstGeom prst="rect">
              <a:avLst/>
            </a:prstGeom>
          </p:spPr>
        </p:pic>
        <p:pic>
          <p:nvPicPr>
            <p:cNvPr id="86" name="Picture 85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57C910E1-4C97-1C14-76F9-9A1DC97B2E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98813" y="3531683"/>
              <a:ext cx="666699" cy="315428"/>
            </a:xfrm>
            <a:prstGeom prst="rect">
              <a:avLst/>
            </a:prstGeom>
          </p:spPr>
        </p:pic>
        <p:pic>
          <p:nvPicPr>
            <p:cNvPr id="89" name="Picture 88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D5166C4E-7677-0F67-171D-9696255A6C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87696" y="3447203"/>
              <a:ext cx="222234" cy="508987"/>
            </a:xfrm>
            <a:prstGeom prst="rect">
              <a:avLst/>
            </a:prstGeom>
          </p:spPr>
        </p:pic>
        <p:pic>
          <p:nvPicPr>
            <p:cNvPr id="93" name="Picture 92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903D3DC2-F06D-8EF8-F3A6-FCA00130CC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6591" y="3531683"/>
              <a:ext cx="666699" cy="315428"/>
            </a:xfrm>
            <a:prstGeom prst="rect">
              <a:avLst/>
            </a:prstGeom>
          </p:spPr>
        </p:pic>
        <p:pic>
          <p:nvPicPr>
            <p:cNvPr id="95" name="Picture 9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67649D6B-13B6-A964-8DA2-B6EF5C9E05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5474" y="3447203"/>
              <a:ext cx="222234" cy="508987"/>
            </a:xfrm>
            <a:prstGeom prst="rect">
              <a:avLst/>
            </a:prstGeom>
          </p:spPr>
        </p:pic>
        <p:pic>
          <p:nvPicPr>
            <p:cNvPr id="97" name="Picture 96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132424A2-797B-0995-D5C8-CD95E22480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8163" y="3531683"/>
              <a:ext cx="666699" cy="315428"/>
            </a:xfrm>
            <a:prstGeom prst="rect">
              <a:avLst/>
            </a:prstGeom>
          </p:spPr>
        </p:pic>
        <p:pic>
          <p:nvPicPr>
            <p:cNvPr id="98" name="Picture 9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C4301343-E116-03D3-FBB6-3804EB4C91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7046" y="3447203"/>
              <a:ext cx="222234" cy="508987"/>
            </a:xfrm>
            <a:prstGeom prst="rect">
              <a:avLst/>
            </a:prstGeom>
          </p:spPr>
        </p:pic>
        <p:pic>
          <p:nvPicPr>
            <p:cNvPr id="99" name="Picture 98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72157CEF-45DE-4919-B0D1-C5552F49148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9734" y="3531683"/>
              <a:ext cx="666699" cy="315428"/>
            </a:xfrm>
            <a:prstGeom prst="rect">
              <a:avLst/>
            </a:prstGeom>
          </p:spPr>
        </p:pic>
        <p:pic>
          <p:nvPicPr>
            <p:cNvPr id="101" name="Picture 10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55FB4151-4973-AD8F-981A-2F9D917477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8617" y="3447203"/>
              <a:ext cx="222234" cy="508987"/>
            </a:xfrm>
            <a:prstGeom prst="rect">
              <a:avLst/>
            </a:prstGeom>
          </p:spPr>
        </p:pic>
        <p:pic>
          <p:nvPicPr>
            <p:cNvPr id="103" name="Picture 10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B4CF428B-7E75-DAB3-9E18-7CED98DFDEF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3840"/>
            <a:stretch/>
          </p:blipFill>
          <p:spPr>
            <a:xfrm>
              <a:off x="8170189" y="-5452"/>
              <a:ext cx="222234" cy="234948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9DC3B547-6C05-27B4-C084-57BAD4D84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827"/>
              <a:ext cx="110400" cy="386399"/>
            </a:xfrm>
            <a:prstGeom prst="rect">
              <a:avLst/>
            </a:prstGeom>
          </p:spPr>
        </p:pic>
        <p:pic>
          <p:nvPicPr>
            <p:cNvPr id="117" name="Picture 116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DEF8DE3A-7989-ACF6-A62D-D2C9822B71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95794"/>
              <a:ext cx="222234" cy="508987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73EBD272-53C9-372F-AE63-98C6D0717F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523907"/>
              <a:ext cx="110400" cy="386399"/>
            </a:xfrm>
            <a:prstGeom prst="rect">
              <a:avLst/>
            </a:prstGeom>
          </p:spPr>
        </p:pic>
        <p:pic>
          <p:nvPicPr>
            <p:cNvPr id="125" name="Picture 12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2A753DD2-4583-BF5C-8CC7-ACA52ABF5EF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818874"/>
              <a:ext cx="222234" cy="508987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2598E0B6-49BE-1B2B-F536-7C23376AE4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1042395"/>
              <a:ext cx="110400" cy="386399"/>
            </a:xfrm>
            <a:prstGeom prst="rect">
              <a:avLst/>
            </a:prstGeom>
          </p:spPr>
        </p:pic>
        <p:pic>
          <p:nvPicPr>
            <p:cNvPr id="136" name="Picture 135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1AE171F1-BF22-A321-5E7D-0654D2CBDC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1337362"/>
              <a:ext cx="222234" cy="508987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B2178DCF-2500-9778-078F-43F706AB75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1565475"/>
              <a:ext cx="110400" cy="386399"/>
            </a:xfrm>
            <a:prstGeom prst="rect">
              <a:avLst/>
            </a:prstGeom>
          </p:spPr>
        </p:pic>
        <p:pic>
          <p:nvPicPr>
            <p:cNvPr id="148" name="Picture 14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DFD25785-C0F2-9393-6982-A6A1A2D10E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1860442"/>
              <a:ext cx="222234" cy="508987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832BF5B9-E01F-A477-9CE5-DD1BF81A8F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2102131"/>
              <a:ext cx="110400" cy="386399"/>
            </a:xfrm>
            <a:prstGeom prst="rect">
              <a:avLst/>
            </a:prstGeom>
          </p:spPr>
        </p:pic>
        <p:pic>
          <p:nvPicPr>
            <p:cNvPr id="153" name="Picture 15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73A115D9-AD0F-3101-0E05-4129FC349B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397098"/>
              <a:ext cx="222234" cy="508987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71E4F970-63EE-7468-D574-66DD788734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2625211"/>
              <a:ext cx="110400" cy="386399"/>
            </a:xfrm>
            <a:prstGeom prst="rect">
              <a:avLst/>
            </a:prstGeom>
          </p:spPr>
        </p:pic>
        <p:pic>
          <p:nvPicPr>
            <p:cNvPr id="158" name="Picture 15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23C4F376-991A-DF08-8578-D510D7E5A6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920178"/>
              <a:ext cx="222234" cy="508987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E93686CA-9DFF-1A58-7B81-4547217B5D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3144924"/>
              <a:ext cx="110400" cy="386399"/>
            </a:xfrm>
            <a:prstGeom prst="rect">
              <a:avLst/>
            </a:prstGeom>
          </p:spPr>
        </p:pic>
        <p:pic>
          <p:nvPicPr>
            <p:cNvPr id="160" name="Picture 159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05B5B52C-147B-FB63-C738-85F615E4AC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1883"/>
            <a:stretch/>
          </p:blipFill>
          <p:spPr>
            <a:xfrm>
              <a:off x="8346296" y="3531683"/>
              <a:ext cx="254128" cy="315428"/>
            </a:xfrm>
            <a:prstGeom prst="rect">
              <a:avLst/>
            </a:prstGeom>
          </p:spPr>
        </p:pic>
        <p:pic>
          <p:nvPicPr>
            <p:cNvPr id="161" name="Picture 16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5452F45B-D153-1465-FC59-34FB2523F1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3447203"/>
              <a:ext cx="222234" cy="508987"/>
            </a:xfrm>
            <a:prstGeom prst="rect">
              <a:avLst/>
            </a:prstGeom>
          </p:spPr>
        </p:pic>
      </p:grpSp>
      <p:pic>
        <p:nvPicPr>
          <p:cNvPr id="162" name="Picture 161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D1972708-6786-C3CE-1388-A69ED702CE83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5860" y="4745981"/>
            <a:ext cx="837285" cy="567983"/>
          </a:xfrm>
          <a:prstGeom prst="rect">
            <a:avLst/>
          </a:prstGeom>
        </p:spPr>
      </p:pic>
      <p:pic>
        <p:nvPicPr>
          <p:cNvPr id="163" name="Picture 162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A9B89EB1-E91A-73BE-AECA-93268E2D9280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0886" y="5202474"/>
            <a:ext cx="837285" cy="567983"/>
          </a:xfrm>
          <a:prstGeom prst="rect">
            <a:avLst/>
          </a:prstGeom>
        </p:spPr>
      </p:pic>
      <p:pic>
        <p:nvPicPr>
          <p:cNvPr id="164" name="Picture 163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043CA2EC-171D-E3B9-9F21-28A97AFA8398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0753" y="2909305"/>
            <a:ext cx="837285" cy="567983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C5AB39D-B577-6C25-2154-EE77B1759DDA}"/>
              </a:ext>
            </a:extLst>
          </p:cNvPr>
          <p:cNvGrpSpPr/>
          <p:nvPr userDrawn="1"/>
        </p:nvGrpSpPr>
        <p:grpSpPr>
          <a:xfrm>
            <a:off x="5662632" y="930340"/>
            <a:ext cx="2090025" cy="391026"/>
            <a:chOff x="7988047" y="4469890"/>
            <a:chExt cx="2299028" cy="430129"/>
          </a:xfrm>
        </p:grpSpPr>
        <p:pic>
          <p:nvPicPr>
            <p:cNvPr id="167" name="Picture 166" descr="A drawing of a plant&#10;&#10;Description automatically generated">
              <a:extLst>
                <a:ext uri="{FF2B5EF4-FFF2-40B4-BE49-F238E27FC236}">
                  <a16:creationId xmlns:a16="http://schemas.microsoft.com/office/drawing/2014/main" id="{6A4FF567-C6BA-DA38-507E-D5050AFFC2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8047" y="4469890"/>
              <a:ext cx="344104" cy="430129"/>
            </a:xfrm>
            <a:prstGeom prst="rect">
              <a:avLst/>
            </a:prstGeom>
          </p:spPr>
        </p:pic>
        <p:pic>
          <p:nvPicPr>
            <p:cNvPr id="169" name="Picture 168" descr="A drawing of a plant&#10;&#10;Description automatically generated">
              <a:extLst>
                <a:ext uri="{FF2B5EF4-FFF2-40B4-BE49-F238E27FC236}">
                  <a16:creationId xmlns:a16="http://schemas.microsoft.com/office/drawing/2014/main" id="{FFD7B227-8FB6-3AC3-D3AC-D18A784C29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76778" y="4469890"/>
              <a:ext cx="344104" cy="430129"/>
            </a:xfrm>
            <a:prstGeom prst="rect">
              <a:avLst/>
            </a:prstGeom>
          </p:spPr>
        </p:pic>
        <p:pic>
          <p:nvPicPr>
            <p:cNvPr id="175" name="Picture 174" descr="A drawing of a plant&#10;&#10;Description automatically generated">
              <a:extLst>
                <a:ext uri="{FF2B5EF4-FFF2-40B4-BE49-F238E27FC236}">
                  <a16:creationId xmlns:a16="http://schemas.microsoft.com/office/drawing/2014/main" id="{A4C643E7-4EDE-A0F6-4268-577D2F95292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5509" y="4469890"/>
              <a:ext cx="344104" cy="430129"/>
            </a:xfrm>
            <a:prstGeom prst="rect">
              <a:avLst/>
            </a:prstGeom>
          </p:spPr>
        </p:pic>
        <p:pic>
          <p:nvPicPr>
            <p:cNvPr id="178" name="Picture 177" descr="A drawing of a plant&#10;&#10;Description automatically generated">
              <a:extLst>
                <a:ext uri="{FF2B5EF4-FFF2-40B4-BE49-F238E27FC236}">
                  <a16:creationId xmlns:a16="http://schemas.microsoft.com/office/drawing/2014/main" id="{4EC81748-1FEE-DE6C-4F28-60A0B7CE2ED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4240" y="4469890"/>
              <a:ext cx="344104" cy="430129"/>
            </a:xfrm>
            <a:prstGeom prst="rect">
              <a:avLst/>
            </a:prstGeom>
          </p:spPr>
        </p:pic>
        <p:pic>
          <p:nvPicPr>
            <p:cNvPr id="180" name="Picture 179" descr="A drawing of a plant&#10;&#10;Description automatically generated">
              <a:extLst>
                <a:ext uri="{FF2B5EF4-FFF2-40B4-BE49-F238E27FC236}">
                  <a16:creationId xmlns:a16="http://schemas.microsoft.com/office/drawing/2014/main" id="{D1541EC1-7FCF-E98E-2FF0-06B727D9AF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2971" y="4469890"/>
              <a:ext cx="344104" cy="430129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DCE2501-26B2-BA46-43C4-B18F72F766FA}"/>
              </a:ext>
            </a:extLst>
          </p:cNvPr>
          <p:cNvGrpSpPr/>
          <p:nvPr userDrawn="1"/>
        </p:nvGrpSpPr>
        <p:grpSpPr>
          <a:xfrm>
            <a:off x="5662695" y="405195"/>
            <a:ext cx="2091310" cy="404061"/>
            <a:chOff x="7988047" y="4973231"/>
            <a:chExt cx="2300441" cy="444467"/>
          </a:xfrm>
        </p:grpSpPr>
        <p:pic>
          <p:nvPicPr>
            <p:cNvPr id="186" name="Picture 185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62F00183-9378-C15C-624F-28A03C82CB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8047" y="4973231"/>
              <a:ext cx="329765" cy="444467"/>
            </a:xfrm>
            <a:prstGeom prst="rect">
              <a:avLst/>
            </a:prstGeom>
          </p:spPr>
        </p:pic>
        <p:pic>
          <p:nvPicPr>
            <p:cNvPr id="197" name="Picture 196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414C7354-89AC-49FF-52CD-145504BA93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91800" y="4973231"/>
              <a:ext cx="329765" cy="444467"/>
            </a:xfrm>
            <a:prstGeom prst="rect">
              <a:avLst/>
            </a:prstGeom>
          </p:spPr>
        </p:pic>
        <p:pic>
          <p:nvPicPr>
            <p:cNvPr id="198" name="Picture 197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32737497-CE88-87B2-7516-97CEB3E710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89144" y="4973231"/>
              <a:ext cx="329765" cy="444467"/>
            </a:xfrm>
            <a:prstGeom prst="rect">
              <a:avLst/>
            </a:prstGeom>
          </p:spPr>
        </p:pic>
        <p:pic>
          <p:nvPicPr>
            <p:cNvPr id="199" name="Picture 198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CB314A0C-0194-FD3D-E0DF-8C2889DB5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7875" y="4973231"/>
              <a:ext cx="329765" cy="444467"/>
            </a:xfrm>
            <a:prstGeom prst="rect">
              <a:avLst/>
            </a:prstGeom>
          </p:spPr>
        </p:pic>
        <p:pic>
          <p:nvPicPr>
            <p:cNvPr id="200" name="Picture 199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16C52326-CD52-440A-252F-D4C236A1CC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58723" y="4973231"/>
              <a:ext cx="329765" cy="444467"/>
            </a:xfrm>
            <a:prstGeom prst="rect">
              <a:avLst/>
            </a:prstGeom>
          </p:spPr>
        </p:pic>
      </p:grpSp>
      <p:pic>
        <p:nvPicPr>
          <p:cNvPr id="201" name="Picture 200" descr="A green and blue flower&#10;&#10;Description automatically generated">
            <a:extLst>
              <a:ext uri="{FF2B5EF4-FFF2-40B4-BE49-F238E27FC236}">
                <a16:creationId xmlns:a16="http://schemas.microsoft.com/office/drawing/2014/main" id="{5FC31663-8EC0-1E1D-F0D2-862F525566EC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997" y="1445852"/>
            <a:ext cx="417095" cy="312822"/>
          </a:xfrm>
          <a:prstGeom prst="rect">
            <a:avLst/>
          </a:prstGeom>
        </p:spPr>
      </p:pic>
      <p:pic>
        <p:nvPicPr>
          <p:cNvPr id="202" name="Picture 201" descr="A green and blue flower&#10;&#10;Description automatically generated">
            <a:extLst>
              <a:ext uri="{FF2B5EF4-FFF2-40B4-BE49-F238E27FC236}">
                <a16:creationId xmlns:a16="http://schemas.microsoft.com/office/drawing/2014/main" id="{BB335696-D019-6394-C984-640E1462F240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96" y="1445852"/>
            <a:ext cx="417095" cy="312822"/>
          </a:xfrm>
          <a:prstGeom prst="rect">
            <a:avLst/>
          </a:prstGeom>
        </p:spPr>
      </p:pic>
      <p:pic>
        <p:nvPicPr>
          <p:cNvPr id="203" name="Picture 202" descr="A green and blue flower&#10;&#10;Description automatically generated">
            <a:extLst>
              <a:ext uri="{FF2B5EF4-FFF2-40B4-BE49-F238E27FC236}">
                <a16:creationId xmlns:a16="http://schemas.microsoft.com/office/drawing/2014/main" id="{39FF6955-0B1F-7BB2-7D80-0915EDF6977D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192" y="1445852"/>
            <a:ext cx="417095" cy="312822"/>
          </a:xfrm>
          <a:prstGeom prst="rect">
            <a:avLst/>
          </a:prstGeom>
        </p:spPr>
      </p:pic>
      <p:pic>
        <p:nvPicPr>
          <p:cNvPr id="204" name="Picture 203" descr="A green and blue flower&#10;&#10;Description automatically generated">
            <a:extLst>
              <a:ext uri="{FF2B5EF4-FFF2-40B4-BE49-F238E27FC236}">
                <a16:creationId xmlns:a16="http://schemas.microsoft.com/office/drawing/2014/main" id="{E7B6FFC8-7BB6-A0CE-2DF4-2507F92B4A83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997" y="1839992"/>
            <a:ext cx="417095" cy="312822"/>
          </a:xfrm>
          <a:prstGeom prst="rect">
            <a:avLst/>
          </a:prstGeom>
        </p:spPr>
      </p:pic>
      <p:pic>
        <p:nvPicPr>
          <p:cNvPr id="206" name="Picture 205" descr="A green and blue flower&#10;&#10;Description automatically generated">
            <a:extLst>
              <a:ext uri="{FF2B5EF4-FFF2-40B4-BE49-F238E27FC236}">
                <a16:creationId xmlns:a16="http://schemas.microsoft.com/office/drawing/2014/main" id="{78C8C14C-0DEC-5BC8-E286-C57C2C024824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96" y="1839992"/>
            <a:ext cx="417095" cy="312822"/>
          </a:xfrm>
          <a:prstGeom prst="rect">
            <a:avLst/>
          </a:prstGeom>
        </p:spPr>
      </p:pic>
      <p:pic>
        <p:nvPicPr>
          <p:cNvPr id="207" name="Picture 206" descr="A green and blue flower&#10;&#10;Description automatically generated">
            <a:extLst>
              <a:ext uri="{FF2B5EF4-FFF2-40B4-BE49-F238E27FC236}">
                <a16:creationId xmlns:a16="http://schemas.microsoft.com/office/drawing/2014/main" id="{D6BD40CA-006C-657C-7820-37A464170C3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192" y="1839992"/>
            <a:ext cx="417095" cy="312822"/>
          </a:xfrm>
          <a:prstGeom prst="rect">
            <a:avLst/>
          </a:prstGeom>
        </p:spPr>
      </p:pic>
      <p:pic>
        <p:nvPicPr>
          <p:cNvPr id="208" name="Picture 207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8B5EF56C-E984-8C90-EB5F-91FB03EAE44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837" y="2304026"/>
            <a:ext cx="280236" cy="221582"/>
          </a:xfrm>
          <a:prstGeom prst="rect">
            <a:avLst/>
          </a:prstGeom>
        </p:spPr>
      </p:pic>
      <p:pic>
        <p:nvPicPr>
          <p:cNvPr id="209" name="Picture 208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41E42260-7753-BC55-0344-D4B144114C08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65" y="2304026"/>
            <a:ext cx="280236" cy="221582"/>
          </a:xfrm>
          <a:prstGeom prst="rect">
            <a:avLst/>
          </a:prstGeom>
        </p:spPr>
      </p:pic>
      <p:pic>
        <p:nvPicPr>
          <p:cNvPr id="210" name="Picture 209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F66E1034-4041-0FA9-A300-67D777FDD6E4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9808" y="2304026"/>
            <a:ext cx="280236" cy="221582"/>
          </a:xfrm>
          <a:prstGeom prst="rect">
            <a:avLst/>
          </a:prstGeom>
        </p:spPr>
      </p:pic>
      <p:pic>
        <p:nvPicPr>
          <p:cNvPr id="211" name="Picture 210" descr="A green plant with leaves&#10;&#10;Description automatically generated">
            <a:extLst>
              <a:ext uri="{FF2B5EF4-FFF2-40B4-BE49-F238E27FC236}">
                <a16:creationId xmlns:a16="http://schemas.microsoft.com/office/drawing/2014/main" id="{D52E4FFE-CCF9-8189-9517-738F16077470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1302823"/>
            <a:ext cx="402875" cy="462123"/>
          </a:xfrm>
          <a:prstGeom prst="rect">
            <a:avLst/>
          </a:prstGeom>
        </p:spPr>
      </p:pic>
      <p:pic>
        <p:nvPicPr>
          <p:cNvPr id="212" name="Picture 211" descr="A green plant with leaves&#10;&#10;Description automatically generated">
            <a:extLst>
              <a:ext uri="{FF2B5EF4-FFF2-40B4-BE49-F238E27FC236}">
                <a16:creationId xmlns:a16="http://schemas.microsoft.com/office/drawing/2014/main" id="{8E9801FA-80DD-45BC-89B9-9093845C8F8E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1302823"/>
            <a:ext cx="402875" cy="462123"/>
          </a:xfrm>
          <a:prstGeom prst="rect">
            <a:avLst/>
          </a:prstGeom>
        </p:spPr>
      </p:pic>
      <p:pic>
        <p:nvPicPr>
          <p:cNvPr id="213" name="Picture 212" descr="A green plant with leaves&#10;&#10;Description automatically generated">
            <a:extLst>
              <a:ext uri="{FF2B5EF4-FFF2-40B4-BE49-F238E27FC236}">
                <a16:creationId xmlns:a16="http://schemas.microsoft.com/office/drawing/2014/main" id="{641C190F-99C4-7E11-A52C-36E13A804CE4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1712728"/>
            <a:ext cx="402875" cy="462123"/>
          </a:xfrm>
          <a:prstGeom prst="rect">
            <a:avLst/>
          </a:prstGeom>
        </p:spPr>
      </p:pic>
      <p:pic>
        <p:nvPicPr>
          <p:cNvPr id="214" name="Picture 213" descr="A green plant with leaves&#10;&#10;Description automatically generated">
            <a:extLst>
              <a:ext uri="{FF2B5EF4-FFF2-40B4-BE49-F238E27FC236}">
                <a16:creationId xmlns:a16="http://schemas.microsoft.com/office/drawing/2014/main" id="{4B77CA3D-6515-15CE-78E2-6AEC56F76BF3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1712728"/>
            <a:ext cx="402875" cy="462123"/>
          </a:xfrm>
          <a:prstGeom prst="rect">
            <a:avLst/>
          </a:prstGeom>
        </p:spPr>
      </p:pic>
      <p:pic>
        <p:nvPicPr>
          <p:cNvPr id="215" name="Picture 214" descr="A green plant with leaves&#10;&#10;Description automatically generated">
            <a:extLst>
              <a:ext uri="{FF2B5EF4-FFF2-40B4-BE49-F238E27FC236}">
                <a16:creationId xmlns:a16="http://schemas.microsoft.com/office/drawing/2014/main" id="{898D02B3-111E-9127-0B1D-10B3C174DCF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2098983"/>
            <a:ext cx="402875" cy="462123"/>
          </a:xfrm>
          <a:prstGeom prst="rect">
            <a:avLst/>
          </a:prstGeom>
        </p:spPr>
      </p:pic>
      <p:pic>
        <p:nvPicPr>
          <p:cNvPr id="216" name="Picture 215" descr="A green plant with leaves&#10;&#10;Description automatically generated">
            <a:extLst>
              <a:ext uri="{FF2B5EF4-FFF2-40B4-BE49-F238E27FC236}">
                <a16:creationId xmlns:a16="http://schemas.microsoft.com/office/drawing/2014/main" id="{4C084AA4-F168-B598-2CCE-93E2C755328A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2098983"/>
            <a:ext cx="402875" cy="462123"/>
          </a:xfrm>
          <a:prstGeom prst="rect">
            <a:avLst/>
          </a:prstGeom>
        </p:spPr>
      </p:pic>
      <p:pic>
        <p:nvPicPr>
          <p:cNvPr id="217" name="Picture 216" descr="A green and blue leaf&#10;&#10;Description automatically generated">
            <a:extLst>
              <a:ext uri="{FF2B5EF4-FFF2-40B4-BE49-F238E27FC236}">
                <a16:creationId xmlns:a16="http://schemas.microsoft.com/office/drawing/2014/main" id="{C3085695-C41F-81F8-146C-7AB24FEDF31C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557" y="2633629"/>
            <a:ext cx="401454" cy="236571"/>
          </a:xfrm>
          <a:prstGeom prst="rect">
            <a:avLst/>
          </a:prstGeom>
        </p:spPr>
      </p:pic>
      <p:pic>
        <p:nvPicPr>
          <p:cNvPr id="218" name="Picture 217" descr="A green and blue leaf&#10;&#10;Description automatically generated">
            <a:extLst>
              <a:ext uri="{FF2B5EF4-FFF2-40B4-BE49-F238E27FC236}">
                <a16:creationId xmlns:a16="http://schemas.microsoft.com/office/drawing/2014/main" id="{24628088-3A24-2921-0D97-55E968F0761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74" y="2633629"/>
            <a:ext cx="401454" cy="236571"/>
          </a:xfrm>
          <a:prstGeom prst="rect">
            <a:avLst/>
          </a:prstGeom>
        </p:spPr>
      </p:pic>
      <p:pic>
        <p:nvPicPr>
          <p:cNvPr id="219" name="Picture 218" descr="A green and blue leaf&#10;&#10;Description automatically generated">
            <a:extLst>
              <a:ext uri="{FF2B5EF4-FFF2-40B4-BE49-F238E27FC236}">
                <a16:creationId xmlns:a16="http://schemas.microsoft.com/office/drawing/2014/main" id="{4DD3EDF6-EE6B-6937-21EF-AC72DA797DE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557" y="2917408"/>
            <a:ext cx="401454" cy="236571"/>
          </a:xfrm>
          <a:prstGeom prst="rect">
            <a:avLst/>
          </a:prstGeom>
        </p:spPr>
      </p:pic>
      <p:pic>
        <p:nvPicPr>
          <p:cNvPr id="220" name="Picture 219" descr="A green and blue leaf&#10;&#10;Description automatically generated">
            <a:extLst>
              <a:ext uri="{FF2B5EF4-FFF2-40B4-BE49-F238E27FC236}">
                <a16:creationId xmlns:a16="http://schemas.microsoft.com/office/drawing/2014/main" id="{81EBE2AF-6FBE-5807-1DD4-EEF59891832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74" y="2917408"/>
            <a:ext cx="401454" cy="236571"/>
          </a:xfrm>
          <a:prstGeom prst="rect">
            <a:avLst/>
          </a:prstGeom>
        </p:spPr>
      </p:pic>
      <p:pic>
        <p:nvPicPr>
          <p:cNvPr id="221" name="Picture 220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F6FD3827-FEC6-2671-FF53-C024F42AD5A3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999" y="2990599"/>
            <a:ext cx="189589" cy="154041"/>
          </a:xfrm>
          <a:prstGeom prst="rect">
            <a:avLst/>
          </a:prstGeom>
        </p:spPr>
      </p:pic>
      <p:pic>
        <p:nvPicPr>
          <p:cNvPr id="222" name="Picture 221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6661DC00-6551-7D19-144C-CE71655B47C8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434" y="2990599"/>
            <a:ext cx="189589" cy="154041"/>
          </a:xfrm>
          <a:prstGeom prst="rect">
            <a:avLst/>
          </a:prstGeom>
        </p:spPr>
      </p:pic>
      <p:pic>
        <p:nvPicPr>
          <p:cNvPr id="223" name="Picture 222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C1FB0B52-900F-B69B-F007-07751C568429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9399" y="2990599"/>
            <a:ext cx="189589" cy="154041"/>
          </a:xfrm>
          <a:prstGeom prst="rect">
            <a:avLst/>
          </a:prstGeom>
        </p:spPr>
      </p:pic>
      <p:pic>
        <p:nvPicPr>
          <p:cNvPr id="224" name="Picture 223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AC78A014-8DA6-3AAC-378D-93B1572A7B6F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999" y="2675289"/>
            <a:ext cx="189589" cy="154041"/>
          </a:xfrm>
          <a:prstGeom prst="rect">
            <a:avLst/>
          </a:prstGeom>
        </p:spPr>
      </p:pic>
      <p:pic>
        <p:nvPicPr>
          <p:cNvPr id="225" name="Picture 224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2D4CA46B-3D13-8890-471D-F346A0B900E3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434" y="2675289"/>
            <a:ext cx="189589" cy="154041"/>
          </a:xfrm>
          <a:prstGeom prst="rect">
            <a:avLst/>
          </a:prstGeom>
        </p:spPr>
      </p:pic>
      <p:pic>
        <p:nvPicPr>
          <p:cNvPr id="226" name="Picture 225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D99C1F5D-9969-32E2-5BE5-A2B75941FC17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9399" y="2675289"/>
            <a:ext cx="189589" cy="154041"/>
          </a:xfrm>
          <a:prstGeom prst="rect">
            <a:avLst/>
          </a:prstGeom>
        </p:spPr>
      </p:pic>
      <p:pic>
        <p:nvPicPr>
          <p:cNvPr id="227" name="Picture 226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52A9B6E4-A871-FB8B-FCB2-B25E2D49EA56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853" y="1155445"/>
            <a:ext cx="290846" cy="323162"/>
          </a:xfrm>
          <a:prstGeom prst="rect">
            <a:avLst/>
          </a:prstGeom>
        </p:spPr>
      </p:pic>
      <p:pic>
        <p:nvPicPr>
          <p:cNvPr id="228" name="Picture 227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B0FB4413-98E5-D832-5FE1-FE15F5D29FE9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72" y="2699771"/>
            <a:ext cx="290846" cy="323162"/>
          </a:xfrm>
          <a:prstGeom prst="rect">
            <a:avLst/>
          </a:prstGeom>
        </p:spPr>
      </p:pic>
      <p:pic>
        <p:nvPicPr>
          <p:cNvPr id="229" name="Picture 228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35B21869-E073-DD4C-03A9-79765506C0B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451" y="1371012"/>
            <a:ext cx="290846" cy="323162"/>
          </a:xfrm>
          <a:prstGeom prst="rect">
            <a:avLst/>
          </a:prstGeom>
        </p:spPr>
      </p:pic>
      <p:pic>
        <p:nvPicPr>
          <p:cNvPr id="230" name="Picture 229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D6A2FA78-59C6-7F26-36CD-5B451D6808F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3284" y="5486465"/>
            <a:ext cx="290846" cy="323162"/>
          </a:xfrm>
          <a:prstGeom prst="rect">
            <a:avLst/>
          </a:prstGeom>
        </p:spPr>
      </p:pic>
      <p:pic>
        <p:nvPicPr>
          <p:cNvPr id="231" name="Picture 230" descr="A cartoon hand pointing&#10;&#10;Description automatically generated">
            <a:extLst>
              <a:ext uri="{FF2B5EF4-FFF2-40B4-BE49-F238E27FC236}">
                <a16:creationId xmlns:a16="http://schemas.microsoft.com/office/drawing/2014/main" id="{2C0A17FA-CA15-7586-B6EC-02FD2905D7C2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9173" y="3410954"/>
            <a:ext cx="487479" cy="372778"/>
          </a:xfrm>
          <a:prstGeom prst="rect">
            <a:avLst/>
          </a:prstGeom>
        </p:spPr>
      </p:pic>
      <p:pic>
        <p:nvPicPr>
          <p:cNvPr id="232" name="Picture 231" descr="A cartoon hand pointing&#10;&#10;Description automatically generated">
            <a:extLst>
              <a:ext uri="{FF2B5EF4-FFF2-40B4-BE49-F238E27FC236}">
                <a16:creationId xmlns:a16="http://schemas.microsoft.com/office/drawing/2014/main" id="{035346DF-B435-4F9B-1603-E4D883904609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2710" y="4671437"/>
            <a:ext cx="487479" cy="372778"/>
          </a:xfrm>
          <a:prstGeom prst="rect">
            <a:avLst/>
          </a:prstGeom>
        </p:spPr>
      </p:pic>
      <p:pic>
        <p:nvPicPr>
          <p:cNvPr id="233" name="Picture 232" descr="A cartoon hand pointing&#10;&#10;Description automatically generated">
            <a:extLst>
              <a:ext uri="{FF2B5EF4-FFF2-40B4-BE49-F238E27FC236}">
                <a16:creationId xmlns:a16="http://schemas.microsoft.com/office/drawing/2014/main" id="{939B609E-C5E3-FB19-7078-5FEFFDBE7E10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003" y="2102131"/>
            <a:ext cx="487479" cy="372778"/>
          </a:xfrm>
          <a:prstGeom prst="rect">
            <a:avLst/>
          </a:prstGeom>
        </p:spPr>
      </p:pic>
      <p:pic>
        <p:nvPicPr>
          <p:cNvPr id="234" name="Picture 233" descr="A cartoon hand pointing&#10;&#10;Description automatically generated">
            <a:extLst>
              <a:ext uri="{FF2B5EF4-FFF2-40B4-BE49-F238E27FC236}">
                <a16:creationId xmlns:a16="http://schemas.microsoft.com/office/drawing/2014/main" id="{9C418EE0-2548-40B1-A4E7-BFF231FD1D78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352" y="102223"/>
            <a:ext cx="487479" cy="372778"/>
          </a:xfrm>
          <a:prstGeom prst="rect">
            <a:avLst/>
          </a:prstGeom>
        </p:spPr>
      </p:pic>
      <p:pic>
        <p:nvPicPr>
          <p:cNvPr id="235" name="Picture 234" descr="A cartoon of a tree&#10;&#10;Description automatically generated">
            <a:extLst>
              <a:ext uri="{FF2B5EF4-FFF2-40B4-BE49-F238E27FC236}">
                <a16:creationId xmlns:a16="http://schemas.microsoft.com/office/drawing/2014/main" id="{72359C8C-1A01-BCE8-A5E9-7C78A7E72545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0525" y="4172271"/>
            <a:ext cx="1820484" cy="2628388"/>
          </a:xfrm>
          <a:prstGeom prst="rect">
            <a:avLst/>
          </a:prstGeom>
        </p:spPr>
      </p:pic>
      <p:pic>
        <p:nvPicPr>
          <p:cNvPr id="236" name="Picture 235" descr="A cartoon of a tree&#10;&#10;Description automatically generated">
            <a:extLst>
              <a:ext uri="{FF2B5EF4-FFF2-40B4-BE49-F238E27FC236}">
                <a16:creationId xmlns:a16="http://schemas.microsoft.com/office/drawing/2014/main" id="{F402BCC1-6714-BD92-06C9-41A860DDC4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066" b="9316"/>
          <a:stretch/>
        </p:blipFill>
        <p:spPr>
          <a:xfrm>
            <a:off x="10928427" y="4474481"/>
            <a:ext cx="1273136" cy="2383519"/>
          </a:xfrm>
          <a:prstGeom prst="rect">
            <a:avLst/>
          </a:prstGeom>
        </p:spPr>
      </p:pic>
      <p:pic>
        <p:nvPicPr>
          <p:cNvPr id="237" name="Picture 236" descr="A cartoon of a tree&#10;&#10;Description automatically generated">
            <a:extLst>
              <a:ext uri="{FF2B5EF4-FFF2-40B4-BE49-F238E27FC236}">
                <a16:creationId xmlns:a16="http://schemas.microsoft.com/office/drawing/2014/main" id="{4F2AA264-7D2A-6F9E-3655-8742866A2C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3"/>
          <a:stretch/>
        </p:blipFill>
        <p:spPr>
          <a:xfrm>
            <a:off x="9936478" y="4894137"/>
            <a:ext cx="1820484" cy="1963863"/>
          </a:xfrm>
          <a:prstGeom prst="rect">
            <a:avLst/>
          </a:prstGeom>
        </p:spPr>
      </p:pic>
      <p:pic>
        <p:nvPicPr>
          <p:cNvPr id="238" name="Picture 237" descr="A cartoon of a roll of food&#10;&#10;Description automatically generated">
            <a:extLst>
              <a:ext uri="{FF2B5EF4-FFF2-40B4-BE49-F238E27FC236}">
                <a16:creationId xmlns:a16="http://schemas.microsoft.com/office/drawing/2014/main" id="{7FCC75D7-1487-1E39-F623-5EE55E375C79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7198" y="2195613"/>
            <a:ext cx="553955" cy="462715"/>
          </a:xfrm>
          <a:prstGeom prst="rect">
            <a:avLst/>
          </a:prstGeom>
        </p:spPr>
      </p:pic>
      <p:pic>
        <p:nvPicPr>
          <p:cNvPr id="239" name="Picture 238" descr="A cartoon of a roll of food&#10;&#10;Description automatically generated">
            <a:extLst>
              <a:ext uri="{FF2B5EF4-FFF2-40B4-BE49-F238E27FC236}">
                <a16:creationId xmlns:a16="http://schemas.microsoft.com/office/drawing/2014/main" id="{B2B757D6-6FAA-F535-CF81-8E7B38BE0897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9127" y="4671437"/>
            <a:ext cx="553955" cy="462715"/>
          </a:xfrm>
          <a:prstGeom prst="rect">
            <a:avLst/>
          </a:prstGeom>
        </p:spPr>
      </p:pic>
      <p:pic>
        <p:nvPicPr>
          <p:cNvPr id="240" name="Picture 239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1679ED50-14BE-134C-A321-B7015D4A76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2172"/>
          <a:stretch/>
        </p:blipFill>
        <p:spPr>
          <a:xfrm>
            <a:off x="9997916" y="-2700"/>
            <a:ext cx="1587805" cy="830251"/>
          </a:xfrm>
          <a:prstGeom prst="rect">
            <a:avLst/>
          </a:prstGeom>
        </p:spPr>
      </p:pic>
      <p:pic>
        <p:nvPicPr>
          <p:cNvPr id="241" name="Picture 240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5B839C7C-8FD4-B3ED-6DF4-9E184D995A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043"/>
          <a:stretch/>
        </p:blipFill>
        <p:spPr>
          <a:xfrm>
            <a:off x="8481944" y="-2700"/>
            <a:ext cx="1664825" cy="1533456"/>
          </a:xfrm>
          <a:prstGeom prst="rect">
            <a:avLst/>
          </a:prstGeom>
        </p:spPr>
      </p:pic>
      <p:pic>
        <p:nvPicPr>
          <p:cNvPr id="242" name="Picture 241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69BFF872-6477-1324-AA7E-FA42D95EE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939"/>
          <a:stretch/>
        </p:blipFill>
        <p:spPr>
          <a:xfrm>
            <a:off x="10908102" y="24366"/>
            <a:ext cx="1282910" cy="1848489"/>
          </a:xfrm>
          <a:prstGeom prst="rect">
            <a:avLst/>
          </a:prstGeom>
        </p:spPr>
      </p:pic>
      <p:pic>
        <p:nvPicPr>
          <p:cNvPr id="243" name="Picture 242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C07F164D-33F5-CEDC-140A-7EFA2A50938A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0860" y="413858"/>
            <a:ext cx="1664825" cy="1848489"/>
          </a:xfrm>
          <a:prstGeom prst="rect">
            <a:avLst/>
          </a:prstGeom>
        </p:spPr>
      </p:pic>
      <p:pic>
        <p:nvPicPr>
          <p:cNvPr id="244" name="Picture 243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93C3583E-1F1C-575C-2A5D-A8BECA2F73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61"/>
          <a:stretch/>
        </p:blipFill>
        <p:spPr>
          <a:xfrm>
            <a:off x="10690903" y="919806"/>
            <a:ext cx="1501097" cy="1735921"/>
          </a:xfrm>
          <a:prstGeom prst="rect">
            <a:avLst/>
          </a:prstGeom>
        </p:spPr>
      </p:pic>
      <p:pic>
        <p:nvPicPr>
          <p:cNvPr id="245" name="Picture 244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4B4A7CE6-78F1-9669-28B5-64435867F5FA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7436" y="1134144"/>
            <a:ext cx="1587805" cy="1735921"/>
          </a:xfrm>
          <a:prstGeom prst="rect">
            <a:avLst/>
          </a:prstGeom>
        </p:spPr>
      </p:pic>
      <p:pic>
        <p:nvPicPr>
          <p:cNvPr id="246" name="Picture 245" descr="A cartoon of a roll of food&#10;&#10;Description automatically generated">
            <a:extLst>
              <a:ext uri="{FF2B5EF4-FFF2-40B4-BE49-F238E27FC236}">
                <a16:creationId xmlns:a16="http://schemas.microsoft.com/office/drawing/2014/main" id="{1A053320-F5C5-BF00-9D7D-E2CE92055AE7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1921" y="2629994"/>
            <a:ext cx="553955" cy="462715"/>
          </a:xfrm>
          <a:prstGeom prst="rect">
            <a:avLst/>
          </a:prstGeom>
        </p:spPr>
      </p:pic>
      <p:pic>
        <p:nvPicPr>
          <p:cNvPr id="247" name="Picture 246" descr="A group of pink mushrooms&#10;&#10;Description automatically generated">
            <a:extLst>
              <a:ext uri="{FF2B5EF4-FFF2-40B4-BE49-F238E27FC236}">
                <a16:creationId xmlns:a16="http://schemas.microsoft.com/office/drawing/2014/main" id="{53A57746-7995-3AEA-6246-964E267FB102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5123" y="3112006"/>
            <a:ext cx="888696" cy="746505"/>
          </a:xfrm>
          <a:prstGeom prst="rect">
            <a:avLst/>
          </a:prstGeom>
        </p:spPr>
      </p:pic>
      <p:pic>
        <p:nvPicPr>
          <p:cNvPr id="248" name="Picture 247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A2AB4550-AF7B-DC4F-A403-719B94EDBAC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691"/>
          <a:stretch/>
        </p:blipFill>
        <p:spPr>
          <a:xfrm>
            <a:off x="11371099" y="2055472"/>
            <a:ext cx="820901" cy="1848489"/>
          </a:xfrm>
          <a:prstGeom prst="rect">
            <a:avLst/>
          </a:prstGeom>
        </p:spPr>
      </p:pic>
      <p:pic>
        <p:nvPicPr>
          <p:cNvPr id="249" name="Picture 248" descr="A group of pink mushrooms&#10;&#10;Description automatically generated">
            <a:extLst>
              <a:ext uri="{FF2B5EF4-FFF2-40B4-BE49-F238E27FC236}">
                <a16:creationId xmlns:a16="http://schemas.microsoft.com/office/drawing/2014/main" id="{90722FF3-6EE9-83A4-EED7-8E9DDFF0ECAA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94" y="4384993"/>
            <a:ext cx="888696" cy="746505"/>
          </a:xfrm>
          <a:prstGeom prst="rect">
            <a:avLst/>
          </a:prstGeom>
        </p:spPr>
      </p:pic>
      <p:pic>
        <p:nvPicPr>
          <p:cNvPr id="250" name="Picture 249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4952AA0A-5C4C-E122-31B4-86468B18A2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338"/>
          <a:stretch/>
        </p:blipFill>
        <p:spPr>
          <a:xfrm>
            <a:off x="3144719" y="-5452"/>
            <a:ext cx="664745" cy="404955"/>
          </a:xfrm>
          <a:prstGeom prst="rect">
            <a:avLst/>
          </a:prstGeom>
        </p:spPr>
      </p:pic>
      <p:pic>
        <p:nvPicPr>
          <p:cNvPr id="251" name="Picture 250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28DDB0B6-B72C-0DD1-068B-33232041ED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667"/>
          <a:stretch/>
        </p:blipFill>
        <p:spPr>
          <a:xfrm>
            <a:off x="6036714" y="0"/>
            <a:ext cx="664745" cy="372778"/>
          </a:xfrm>
          <a:prstGeom prst="rect">
            <a:avLst/>
          </a:prstGeom>
        </p:spPr>
      </p:pic>
      <p:pic>
        <p:nvPicPr>
          <p:cNvPr id="252" name="Picture 251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379959D7-9874-8BB9-BFCA-F1548B65D6A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88636" y="291849"/>
            <a:ext cx="664745" cy="508335"/>
          </a:xfrm>
          <a:prstGeom prst="rect">
            <a:avLst/>
          </a:prstGeom>
        </p:spPr>
      </p:pic>
      <p:pic>
        <p:nvPicPr>
          <p:cNvPr id="253" name="Picture 252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E3DB283C-CE75-1C4F-4A6A-1A02340EBAF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2919" y="142419"/>
            <a:ext cx="664745" cy="508335"/>
          </a:xfrm>
          <a:prstGeom prst="rect">
            <a:avLst/>
          </a:prstGeom>
        </p:spPr>
      </p:pic>
      <p:pic>
        <p:nvPicPr>
          <p:cNvPr id="254" name="Picture 253" descr="A white and orange flower&#10;&#10;Description automatically generated">
            <a:extLst>
              <a:ext uri="{FF2B5EF4-FFF2-40B4-BE49-F238E27FC236}">
                <a16:creationId xmlns:a16="http://schemas.microsoft.com/office/drawing/2014/main" id="{088C88C6-BF6C-7B05-B4E0-6BD9C0F1D41C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9392" y="3169991"/>
            <a:ext cx="222234" cy="236571"/>
          </a:xfrm>
          <a:prstGeom prst="rect">
            <a:avLst/>
          </a:prstGeom>
        </p:spPr>
      </p:pic>
      <p:pic>
        <p:nvPicPr>
          <p:cNvPr id="255" name="Picture 254" descr="A white and orange flower&#10;&#10;Description automatically generated">
            <a:extLst>
              <a:ext uri="{FF2B5EF4-FFF2-40B4-BE49-F238E27FC236}">
                <a16:creationId xmlns:a16="http://schemas.microsoft.com/office/drawing/2014/main" id="{420FC239-E0ED-1FDE-5D9A-BCE3CA3C975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333" y="2695843"/>
            <a:ext cx="222234" cy="236571"/>
          </a:xfrm>
          <a:prstGeom prst="rect">
            <a:avLst/>
          </a:prstGeom>
        </p:spPr>
      </p:pic>
      <p:pic>
        <p:nvPicPr>
          <p:cNvPr id="256" name="Picture 255" descr="A white and orange flower&#10;&#10;Description automatically generated">
            <a:extLst>
              <a:ext uri="{FF2B5EF4-FFF2-40B4-BE49-F238E27FC236}">
                <a16:creationId xmlns:a16="http://schemas.microsoft.com/office/drawing/2014/main" id="{6F42A31F-58D1-02BB-13D3-B483395C786F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254" y="2926524"/>
            <a:ext cx="222234" cy="236571"/>
          </a:xfrm>
          <a:prstGeom prst="rect">
            <a:avLst/>
          </a:prstGeom>
        </p:spPr>
      </p:pic>
      <p:pic>
        <p:nvPicPr>
          <p:cNvPr id="257" name="Picture 256" descr="A white and orange flower&#10;&#10;Description automatically generated">
            <a:extLst>
              <a:ext uri="{FF2B5EF4-FFF2-40B4-BE49-F238E27FC236}">
                <a16:creationId xmlns:a16="http://schemas.microsoft.com/office/drawing/2014/main" id="{305960DA-D7DF-4505-3A1D-7334356FC895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4525" y="2209819"/>
            <a:ext cx="222234" cy="236571"/>
          </a:xfrm>
          <a:prstGeom prst="rect">
            <a:avLst/>
          </a:prstGeom>
        </p:spPr>
      </p:pic>
      <p:pic>
        <p:nvPicPr>
          <p:cNvPr id="258" name="Picture 257" descr="A white and orange flower&#10;&#10;Description automatically generated">
            <a:extLst>
              <a:ext uri="{FF2B5EF4-FFF2-40B4-BE49-F238E27FC236}">
                <a16:creationId xmlns:a16="http://schemas.microsoft.com/office/drawing/2014/main" id="{0148151B-B992-3D59-3A51-329F939FFEA3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931" y="1640388"/>
            <a:ext cx="222234" cy="236571"/>
          </a:xfrm>
          <a:prstGeom prst="rect">
            <a:avLst/>
          </a:prstGeom>
        </p:spPr>
      </p:pic>
      <p:pic>
        <p:nvPicPr>
          <p:cNvPr id="259" name="Picture 258" descr="A white and orange flower&#10;&#10;Description automatically generated">
            <a:extLst>
              <a:ext uri="{FF2B5EF4-FFF2-40B4-BE49-F238E27FC236}">
                <a16:creationId xmlns:a16="http://schemas.microsoft.com/office/drawing/2014/main" id="{4E4BCECA-DEF7-8D1D-FEC0-AACB9E14021D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931" y="938823"/>
            <a:ext cx="222234" cy="236571"/>
          </a:xfrm>
          <a:prstGeom prst="rect">
            <a:avLst/>
          </a:prstGeom>
        </p:spPr>
      </p:pic>
      <p:pic>
        <p:nvPicPr>
          <p:cNvPr id="260" name="Picture 259" descr="A white and orange flower&#10;&#10;Description automatically generated">
            <a:extLst>
              <a:ext uri="{FF2B5EF4-FFF2-40B4-BE49-F238E27FC236}">
                <a16:creationId xmlns:a16="http://schemas.microsoft.com/office/drawing/2014/main" id="{2216633A-B4CE-E3C4-A014-5A7D031AA4B8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96" y="1833588"/>
            <a:ext cx="222234" cy="236571"/>
          </a:xfrm>
          <a:prstGeom prst="rect">
            <a:avLst/>
          </a:prstGeom>
        </p:spPr>
      </p:pic>
      <p:pic>
        <p:nvPicPr>
          <p:cNvPr id="261" name="Picture 260" descr="A white and orange flower&#10;&#10;Description automatically generated">
            <a:extLst>
              <a:ext uri="{FF2B5EF4-FFF2-40B4-BE49-F238E27FC236}">
                <a16:creationId xmlns:a16="http://schemas.microsoft.com/office/drawing/2014/main" id="{8FE23021-2F4B-59A8-1AFB-553E9870135D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66" y="2687187"/>
            <a:ext cx="222234" cy="236571"/>
          </a:xfrm>
          <a:prstGeom prst="rect">
            <a:avLst/>
          </a:prstGeom>
        </p:spPr>
      </p:pic>
      <p:pic>
        <p:nvPicPr>
          <p:cNvPr id="262" name="Picture 261" descr="A white and orange flower&#10;&#10;Description automatically generated">
            <a:extLst>
              <a:ext uri="{FF2B5EF4-FFF2-40B4-BE49-F238E27FC236}">
                <a16:creationId xmlns:a16="http://schemas.microsoft.com/office/drawing/2014/main" id="{32336C09-1786-5A3F-E2D4-6F10FD00214F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8707" y="1360321"/>
            <a:ext cx="222234" cy="236571"/>
          </a:xfrm>
          <a:prstGeom prst="rect">
            <a:avLst/>
          </a:prstGeom>
        </p:spPr>
      </p:pic>
      <p:pic>
        <p:nvPicPr>
          <p:cNvPr id="263" name="Picture 262" descr="A white and orange flower&#10;&#10;Description automatically generated">
            <a:extLst>
              <a:ext uri="{FF2B5EF4-FFF2-40B4-BE49-F238E27FC236}">
                <a16:creationId xmlns:a16="http://schemas.microsoft.com/office/drawing/2014/main" id="{E4B72301-7C88-A1A8-905E-69BF3043444F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3439" y="2442252"/>
            <a:ext cx="222234" cy="236571"/>
          </a:xfrm>
          <a:prstGeom prst="rect">
            <a:avLst/>
          </a:prstGeom>
        </p:spPr>
      </p:pic>
      <p:pic>
        <p:nvPicPr>
          <p:cNvPr id="264" name="Picture 263" descr="A white and orange flower&#10;&#10;Description automatically generated">
            <a:extLst>
              <a:ext uri="{FF2B5EF4-FFF2-40B4-BE49-F238E27FC236}">
                <a16:creationId xmlns:a16="http://schemas.microsoft.com/office/drawing/2014/main" id="{AEE21783-16B4-ED25-60FD-9F6428185DFC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3117" y="4712264"/>
            <a:ext cx="222234" cy="236571"/>
          </a:xfrm>
          <a:prstGeom prst="rect">
            <a:avLst/>
          </a:prstGeom>
        </p:spPr>
      </p:pic>
      <p:pic>
        <p:nvPicPr>
          <p:cNvPr id="265" name="Picture 264" descr="A white and orange flower&#10;&#10;Description automatically generated">
            <a:extLst>
              <a:ext uri="{FF2B5EF4-FFF2-40B4-BE49-F238E27FC236}">
                <a16:creationId xmlns:a16="http://schemas.microsoft.com/office/drawing/2014/main" id="{8A57A777-9B3E-25B1-6D27-AB0DF2F3FB59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96" y="4712264"/>
            <a:ext cx="222234" cy="236571"/>
          </a:xfrm>
          <a:prstGeom prst="rect">
            <a:avLst/>
          </a:prstGeom>
        </p:spPr>
      </p:pic>
      <p:pic>
        <p:nvPicPr>
          <p:cNvPr id="266" name="Picture 265" descr="A white and orange flower&#10;&#10;Description automatically generated">
            <a:extLst>
              <a:ext uri="{FF2B5EF4-FFF2-40B4-BE49-F238E27FC236}">
                <a16:creationId xmlns:a16="http://schemas.microsoft.com/office/drawing/2014/main" id="{1582E609-AF67-BECC-EE51-4EC1DE8383ED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1413" y="5407408"/>
            <a:ext cx="222234" cy="236571"/>
          </a:xfrm>
          <a:prstGeom prst="rect">
            <a:avLst/>
          </a:prstGeom>
        </p:spPr>
      </p:pic>
      <p:pic>
        <p:nvPicPr>
          <p:cNvPr id="267" name="Picture 266" descr="A white and orange flower&#10;&#10;Description automatically generated">
            <a:extLst>
              <a:ext uri="{FF2B5EF4-FFF2-40B4-BE49-F238E27FC236}">
                <a16:creationId xmlns:a16="http://schemas.microsoft.com/office/drawing/2014/main" id="{32D874C5-4616-06A1-0764-073603E8460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5358" y="5833077"/>
            <a:ext cx="222234" cy="236571"/>
          </a:xfrm>
          <a:prstGeom prst="rect">
            <a:avLst/>
          </a:prstGeom>
        </p:spPr>
      </p:pic>
      <p:pic>
        <p:nvPicPr>
          <p:cNvPr id="268" name="Picture 267" descr="A white and orange flower&#10;&#10;Description automatically generated">
            <a:extLst>
              <a:ext uri="{FF2B5EF4-FFF2-40B4-BE49-F238E27FC236}">
                <a16:creationId xmlns:a16="http://schemas.microsoft.com/office/drawing/2014/main" id="{AEBA0ABF-C825-5DA5-DBC0-C0B55FCDD0FF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7351" y="4690077"/>
            <a:ext cx="222234" cy="236571"/>
          </a:xfrm>
          <a:prstGeom prst="rect">
            <a:avLst/>
          </a:prstGeom>
        </p:spPr>
      </p:pic>
      <p:pic>
        <p:nvPicPr>
          <p:cNvPr id="269" name="Picture 268" descr="A white and orange flower&#10;&#10;Description automatically generated">
            <a:extLst>
              <a:ext uri="{FF2B5EF4-FFF2-40B4-BE49-F238E27FC236}">
                <a16:creationId xmlns:a16="http://schemas.microsoft.com/office/drawing/2014/main" id="{59292A3F-A035-405B-B9A2-46F74EB3D839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717" y="5147277"/>
            <a:ext cx="222234" cy="236571"/>
          </a:xfrm>
          <a:prstGeom prst="rect">
            <a:avLst/>
          </a:prstGeom>
        </p:spPr>
      </p:pic>
      <p:pic>
        <p:nvPicPr>
          <p:cNvPr id="270" name="Picture 269" descr="A white and orange flower&#10;&#10;Description automatically generated">
            <a:extLst>
              <a:ext uri="{FF2B5EF4-FFF2-40B4-BE49-F238E27FC236}">
                <a16:creationId xmlns:a16="http://schemas.microsoft.com/office/drawing/2014/main" id="{D9F171A9-B92C-3A24-3D1D-BE70823E2524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800" y="4682194"/>
            <a:ext cx="222234" cy="236571"/>
          </a:xfrm>
          <a:prstGeom prst="rect">
            <a:avLst/>
          </a:prstGeom>
        </p:spPr>
      </p:pic>
      <p:pic>
        <p:nvPicPr>
          <p:cNvPr id="271" name="Picture 270" descr="A white and orange flower&#10;&#10;Description automatically generated">
            <a:extLst>
              <a:ext uri="{FF2B5EF4-FFF2-40B4-BE49-F238E27FC236}">
                <a16:creationId xmlns:a16="http://schemas.microsoft.com/office/drawing/2014/main" id="{B3578F55-DB16-D716-4D0B-B491327441F5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3255" y="4603367"/>
            <a:ext cx="222234" cy="236571"/>
          </a:xfrm>
          <a:prstGeom prst="rect">
            <a:avLst/>
          </a:prstGeom>
        </p:spPr>
      </p:pic>
      <p:pic>
        <p:nvPicPr>
          <p:cNvPr id="272" name="Picture 271" descr="A white and orange flower&#10;&#10;Description automatically generated">
            <a:extLst>
              <a:ext uri="{FF2B5EF4-FFF2-40B4-BE49-F238E27FC236}">
                <a16:creationId xmlns:a16="http://schemas.microsoft.com/office/drawing/2014/main" id="{06F5BA1C-2D74-95E0-C3D9-82F418E12FB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241" y="583160"/>
            <a:ext cx="222234" cy="236571"/>
          </a:xfrm>
          <a:prstGeom prst="rect">
            <a:avLst/>
          </a:prstGeom>
        </p:spPr>
      </p:pic>
      <p:pic>
        <p:nvPicPr>
          <p:cNvPr id="273" name="Picture 272" descr="A cartoon of a tree&#10;&#10;Description automatically generated">
            <a:extLst>
              <a:ext uri="{FF2B5EF4-FFF2-40B4-BE49-F238E27FC236}">
                <a16:creationId xmlns:a16="http://schemas.microsoft.com/office/drawing/2014/main" id="{3666D2BB-7D77-F68F-EB32-6E119A76CF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355" b="49013"/>
          <a:stretch/>
        </p:blipFill>
        <p:spPr>
          <a:xfrm>
            <a:off x="11017167" y="5517858"/>
            <a:ext cx="1176862" cy="1340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B3E7B4-42F1-8FB7-756C-9034DFAE67E4}"/>
              </a:ext>
            </a:extLst>
          </p:cNvPr>
          <p:cNvSpPr/>
          <p:nvPr userDrawn="1"/>
        </p:nvSpPr>
        <p:spPr>
          <a:xfrm>
            <a:off x="-10361" y="-10374"/>
            <a:ext cx="12192000" cy="6878748"/>
          </a:xfrm>
          <a:prstGeom prst="rect">
            <a:avLst/>
          </a:prstGeom>
          <a:solidFill>
            <a:schemeClr val="bg2">
              <a:lumMod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9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arkest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BD605E-DA1F-E69C-2623-094187B74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3206500"/>
            <a:ext cx="12192000" cy="1784350"/>
          </a:xfrm>
          <a:prstGeom prst="rect">
            <a:avLst/>
          </a:prstGeom>
        </p:spPr>
      </p:pic>
      <p:pic>
        <p:nvPicPr>
          <p:cNvPr id="10" name="Picture 9" descr="A cartoon of a pool&#10;&#10;Description automatically generated">
            <a:extLst>
              <a:ext uri="{FF2B5EF4-FFF2-40B4-BE49-F238E27FC236}">
                <a16:creationId xmlns:a16="http://schemas.microsoft.com/office/drawing/2014/main" id="{5F2181F1-914D-CE32-C780-87C3D1DCA1B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1" y="4732322"/>
            <a:ext cx="9605913" cy="2125678"/>
          </a:xfrm>
          <a:prstGeom prst="rect">
            <a:avLst/>
          </a:prstGeom>
        </p:spPr>
      </p:pic>
      <p:pic>
        <p:nvPicPr>
          <p:cNvPr id="12" name="Picture 11" descr="A screenshot of a video game&#10;&#10;Description automatically generated">
            <a:extLst>
              <a:ext uri="{FF2B5EF4-FFF2-40B4-BE49-F238E27FC236}">
                <a16:creationId xmlns:a16="http://schemas.microsoft.com/office/drawing/2014/main" id="{CBD3115B-231D-444E-DF76-D63F1D29726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614" y="4924370"/>
            <a:ext cx="1039478" cy="1534127"/>
          </a:xfrm>
          <a:prstGeom prst="rect">
            <a:avLst/>
          </a:prstGeom>
        </p:spPr>
      </p:pic>
      <p:pic>
        <p:nvPicPr>
          <p:cNvPr id="40" name="Picture 39" descr="A cartoon of a house&#10;&#10;Description automatically generated">
            <a:extLst>
              <a:ext uri="{FF2B5EF4-FFF2-40B4-BE49-F238E27FC236}">
                <a16:creationId xmlns:a16="http://schemas.microsoft.com/office/drawing/2014/main" id="{16CE693E-4116-5C87-8726-F91D6D3F90C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69206" y="143382"/>
            <a:ext cx="3545854" cy="3216457"/>
          </a:xfrm>
          <a:prstGeom prst="rect">
            <a:avLst/>
          </a:prstGeom>
        </p:spPr>
      </p:pic>
      <p:pic>
        <p:nvPicPr>
          <p:cNvPr id="43" name="Picture 42" descr="A stack of brown sticks&#10;&#10;Description automatically generated">
            <a:extLst>
              <a:ext uri="{FF2B5EF4-FFF2-40B4-BE49-F238E27FC236}">
                <a16:creationId xmlns:a16="http://schemas.microsoft.com/office/drawing/2014/main" id="{0CC7D311-33A2-0EFD-7746-F0D8D219843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2271" y="2693756"/>
            <a:ext cx="540918" cy="760667"/>
          </a:xfrm>
          <a:prstGeom prst="rect">
            <a:avLst/>
          </a:prstGeom>
        </p:spPr>
      </p:pic>
      <p:pic>
        <p:nvPicPr>
          <p:cNvPr id="44" name="Picture 43" descr="A cartoon of a dog&#10;&#10;Description automatically generated">
            <a:extLst>
              <a:ext uri="{FF2B5EF4-FFF2-40B4-BE49-F238E27FC236}">
                <a16:creationId xmlns:a16="http://schemas.microsoft.com/office/drawing/2014/main" id="{45A7A54B-8894-D466-1EB8-6264684D5E0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94" y="1364706"/>
            <a:ext cx="604314" cy="598389"/>
          </a:xfrm>
          <a:prstGeom prst="rect">
            <a:avLst/>
          </a:prstGeom>
        </p:spPr>
      </p:pic>
      <p:pic>
        <p:nvPicPr>
          <p:cNvPr id="45" name="Picture 44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11BCC8C8-6B8B-EFA2-CFBF-DC25037D4B6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900" y="704231"/>
            <a:ext cx="664745" cy="508335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855F4CDB-01B5-30CE-7C53-B7A853697001}"/>
              </a:ext>
            </a:extLst>
          </p:cNvPr>
          <p:cNvGrpSpPr/>
          <p:nvPr userDrawn="1"/>
        </p:nvGrpSpPr>
        <p:grpSpPr>
          <a:xfrm>
            <a:off x="0" y="3431437"/>
            <a:ext cx="3537010" cy="508987"/>
            <a:chOff x="0" y="3478735"/>
            <a:chExt cx="3537010" cy="508987"/>
          </a:xfrm>
        </p:grpSpPr>
        <p:pic>
          <p:nvPicPr>
            <p:cNvPr id="47" name="Picture 46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CBAE2AC4-01A4-C8E6-4160-14912A9FB66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0479"/>
            <a:stretch/>
          </p:blipFill>
          <p:spPr>
            <a:xfrm>
              <a:off x="0" y="3563215"/>
              <a:ext cx="596836" cy="315428"/>
            </a:xfrm>
            <a:prstGeom prst="rect">
              <a:avLst/>
            </a:prstGeom>
          </p:spPr>
        </p:pic>
        <p:pic>
          <p:nvPicPr>
            <p:cNvPr id="49" name="Picture 48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D4CAA87B-C316-A4F8-B31B-77E5AE7DA07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97915" y="3563215"/>
              <a:ext cx="666699" cy="315428"/>
            </a:xfrm>
            <a:prstGeom prst="rect">
              <a:avLst/>
            </a:prstGeom>
          </p:spPr>
        </p:pic>
        <p:pic>
          <p:nvPicPr>
            <p:cNvPr id="50" name="Picture 49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D6F1E63A-50D6-83A7-FE5C-79EEB2B36A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6798" y="3478735"/>
              <a:ext cx="222234" cy="508987"/>
            </a:xfrm>
            <a:prstGeom prst="rect">
              <a:avLst/>
            </a:prstGeom>
          </p:spPr>
        </p:pic>
        <p:pic>
          <p:nvPicPr>
            <p:cNvPr id="51" name="Picture 50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7E854892-B258-E159-336C-322E352049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69487" y="3563215"/>
              <a:ext cx="666699" cy="315428"/>
            </a:xfrm>
            <a:prstGeom prst="rect">
              <a:avLst/>
            </a:prstGeom>
          </p:spPr>
        </p:pic>
        <p:pic>
          <p:nvPicPr>
            <p:cNvPr id="52" name="Picture 51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F21062B9-7CA3-0352-A3B8-B405175571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58370" y="3478735"/>
              <a:ext cx="222234" cy="508987"/>
            </a:xfrm>
            <a:prstGeom prst="rect">
              <a:avLst/>
            </a:prstGeom>
          </p:spPr>
        </p:pic>
        <p:pic>
          <p:nvPicPr>
            <p:cNvPr id="54" name="Picture 53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FAF63E1C-E7C8-6283-852F-A5691132B2E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1058" y="3563215"/>
              <a:ext cx="666699" cy="315428"/>
            </a:xfrm>
            <a:prstGeom prst="rect">
              <a:avLst/>
            </a:prstGeom>
          </p:spPr>
        </p:pic>
        <p:pic>
          <p:nvPicPr>
            <p:cNvPr id="55" name="Picture 5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B449645B-AA3B-AEF8-8C42-E396196DE5D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29941" y="3478735"/>
              <a:ext cx="222234" cy="508987"/>
            </a:xfrm>
            <a:prstGeom prst="rect">
              <a:avLst/>
            </a:prstGeom>
          </p:spPr>
        </p:pic>
        <p:pic>
          <p:nvPicPr>
            <p:cNvPr id="58" name="Picture 57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CC75A75B-5526-B7AD-5B56-7A7BC6FFF1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12630" y="3563215"/>
              <a:ext cx="666699" cy="315428"/>
            </a:xfrm>
            <a:prstGeom prst="rect">
              <a:avLst/>
            </a:prstGeom>
          </p:spPr>
        </p:pic>
        <p:pic>
          <p:nvPicPr>
            <p:cNvPr id="61" name="Picture 6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5D2E8D1D-59F2-EEF2-3107-C2F754FADE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01513" y="3478735"/>
              <a:ext cx="222234" cy="508987"/>
            </a:xfrm>
            <a:prstGeom prst="rect">
              <a:avLst/>
            </a:prstGeom>
          </p:spPr>
        </p:pic>
        <p:pic>
          <p:nvPicPr>
            <p:cNvPr id="64" name="Picture 63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6E46E933-EC03-5209-810D-1F367586D8D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5709"/>
            <a:stretch/>
          </p:blipFill>
          <p:spPr>
            <a:xfrm>
              <a:off x="3241723" y="3563215"/>
              <a:ext cx="295287" cy="315428"/>
            </a:xfrm>
            <a:prstGeom prst="rect">
              <a:avLst/>
            </a:prstGeom>
          </p:spPr>
        </p:pic>
        <p:pic>
          <p:nvPicPr>
            <p:cNvPr id="67" name="Picture 66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67275E67-E74D-F51F-E7BE-DB2DFB8880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69291" y="3478735"/>
              <a:ext cx="222234" cy="508987"/>
            </a:xfrm>
            <a:prstGeom prst="rect">
              <a:avLst/>
            </a:prstGeom>
          </p:spPr>
        </p:pic>
      </p:grpSp>
      <p:pic>
        <p:nvPicPr>
          <p:cNvPr id="71" name="Picture 70" descr="A yellow rectangular object with orange spots&#10;&#10;Description automatically generated">
            <a:extLst>
              <a:ext uri="{FF2B5EF4-FFF2-40B4-BE49-F238E27FC236}">
                <a16:creationId xmlns:a16="http://schemas.microsoft.com/office/drawing/2014/main" id="{D42D88A1-34E8-60FF-2191-089302A3D50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0731" y="455572"/>
            <a:ext cx="2521457" cy="2916230"/>
          </a:xfrm>
          <a:prstGeom prst="rect">
            <a:avLst/>
          </a:prstGeom>
        </p:spPr>
      </p:pic>
      <p:pic>
        <p:nvPicPr>
          <p:cNvPr id="73" name="Picture 72" descr="A wooden sign with a white and red border&#10;&#10;Description automatically generated with medium confidence">
            <a:extLst>
              <a:ext uri="{FF2B5EF4-FFF2-40B4-BE49-F238E27FC236}">
                <a16:creationId xmlns:a16="http://schemas.microsoft.com/office/drawing/2014/main" id="{96159355-B0A4-B7ED-59F4-55972D207C7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46947" y="3400998"/>
            <a:ext cx="604314" cy="639862"/>
          </a:xfrm>
          <a:prstGeom prst="rect">
            <a:avLst/>
          </a:prstGeom>
        </p:spPr>
      </p:pic>
      <p:grpSp>
        <p:nvGrpSpPr>
          <p:cNvPr id="76" name="Group 75">
            <a:extLst>
              <a:ext uri="{FF2B5EF4-FFF2-40B4-BE49-F238E27FC236}">
                <a16:creationId xmlns:a16="http://schemas.microsoft.com/office/drawing/2014/main" id="{BDC9F219-662B-3FD5-649D-BB09AD93AB41}"/>
              </a:ext>
            </a:extLst>
          </p:cNvPr>
          <p:cNvGrpSpPr/>
          <p:nvPr userDrawn="1"/>
        </p:nvGrpSpPr>
        <p:grpSpPr>
          <a:xfrm>
            <a:off x="4638484" y="-5452"/>
            <a:ext cx="3961940" cy="3961642"/>
            <a:chOff x="4638484" y="-5452"/>
            <a:chExt cx="3961940" cy="3961642"/>
          </a:xfrm>
        </p:grpSpPr>
        <p:pic>
          <p:nvPicPr>
            <p:cNvPr id="77" name="Picture 76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E712BBF4-04F9-B5D2-C258-9D45960312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47552"/>
            <a:stretch/>
          </p:blipFill>
          <p:spPr>
            <a:xfrm>
              <a:off x="4638484" y="3531683"/>
              <a:ext cx="349668" cy="315428"/>
            </a:xfrm>
            <a:prstGeom prst="rect">
              <a:avLst/>
            </a:prstGeom>
          </p:spPr>
        </p:pic>
        <p:pic>
          <p:nvPicPr>
            <p:cNvPr id="80" name="Picture 79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FB84DD8C-C1E2-5E0A-9196-27260D012BC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27241" y="3531683"/>
              <a:ext cx="666699" cy="315428"/>
            </a:xfrm>
            <a:prstGeom prst="rect">
              <a:avLst/>
            </a:prstGeom>
          </p:spPr>
        </p:pic>
        <p:pic>
          <p:nvPicPr>
            <p:cNvPr id="83" name="Picture 8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ADC8461D-2B82-AA26-8C06-53E10E2805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816124" y="3447203"/>
              <a:ext cx="222234" cy="508987"/>
            </a:xfrm>
            <a:prstGeom prst="rect">
              <a:avLst/>
            </a:prstGeom>
          </p:spPr>
        </p:pic>
        <p:pic>
          <p:nvPicPr>
            <p:cNvPr id="86" name="Picture 85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6851165A-85A5-C9B5-0427-FB69D9E0DE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98813" y="3531683"/>
              <a:ext cx="666699" cy="315428"/>
            </a:xfrm>
            <a:prstGeom prst="rect">
              <a:avLst/>
            </a:prstGeom>
          </p:spPr>
        </p:pic>
        <p:pic>
          <p:nvPicPr>
            <p:cNvPr id="89" name="Picture 88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79844846-8ADA-462E-4D75-BE9E52A1A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87696" y="3447203"/>
              <a:ext cx="222234" cy="508987"/>
            </a:xfrm>
            <a:prstGeom prst="rect">
              <a:avLst/>
            </a:prstGeom>
          </p:spPr>
        </p:pic>
        <p:pic>
          <p:nvPicPr>
            <p:cNvPr id="93" name="Picture 92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11952935-9273-1C4F-42C4-9BF3A4A2E2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266591" y="3531683"/>
              <a:ext cx="666699" cy="315428"/>
            </a:xfrm>
            <a:prstGeom prst="rect">
              <a:avLst/>
            </a:prstGeom>
          </p:spPr>
        </p:pic>
        <p:pic>
          <p:nvPicPr>
            <p:cNvPr id="95" name="Picture 9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54FFC753-69D3-5705-AE16-58299F3130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55474" y="3447203"/>
              <a:ext cx="222234" cy="508987"/>
            </a:xfrm>
            <a:prstGeom prst="rect">
              <a:avLst/>
            </a:prstGeom>
          </p:spPr>
        </p:pic>
        <p:pic>
          <p:nvPicPr>
            <p:cNvPr id="97" name="Picture 96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F949EFA1-1C24-7597-7981-84C1356936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38163" y="3531683"/>
              <a:ext cx="666699" cy="315428"/>
            </a:xfrm>
            <a:prstGeom prst="rect">
              <a:avLst/>
            </a:prstGeom>
          </p:spPr>
        </p:pic>
        <p:pic>
          <p:nvPicPr>
            <p:cNvPr id="98" name="Picture 9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CCF36246-01A9-FC65-E26B-25A35CA733A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7046" y="3447203"/>
              <a:ext cx="222234" cy="508987"/>
            </a:xfrm>
            <a:prstGeom prst="rect">
              <a:avLst/>
            </a:prstGeom>
          </p:spPr>
        </p:pic>
        <p:pic>
          <p:nvPicPr>
            <p:cNvPr id="99" name="Picture 98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85E38F66-F634-14DF-D3DF-0FEDCC9D64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9734" y="3531683"/>
              <a:ext cx="666699" cy="315428"/>
            </a:xfrm>
            <a:prstGeom prst="rect">
              <a:avLst/>
            </a:prstGeom>
          </p:spPr>
        </p:pic>
        <p:pic>
          <p:nvPicPr>
            <p:cNvPr id="101" name="Picture 10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A447ABA9-F56C-9947-C5C5-24A2E76ED8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98617" y="3447203"/>
              <a:ext cx="222234" cy="508987"/>
            </a:xfrm>
            <a:prstGeom prst="rect">
              <a:avLst/>
            </a:prstGeom>
          </p:spPr>
        </p:pic>
        <p:pic>
          <p:nvPicPr>
            <p:cNvPr id="103" name="Picture 10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6F76DB99-9CCB-BC9E-5BF9-62E991421A5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53840"/>
            <a:stretch/>
          </p:blipFill>
          <p:spPr>
            <a:xfrm>
              <a:off x="8170189" y="-5452"/>
              <a:ext cx="222234" cy="234948"/>
            </a:xfrm>
            <a:prstGeom prst="rect">
              <a:avLst/>
            </a:prstGeom>
          </p:spPr>
        </p:pic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80F49B68-84EC-EDA9-F416-58DD479890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827"/>
              <a:ext cx="110400" cy="386399"/>
            </a:xfrm>
            <a:prstGeom prst="rect">
              <a:avLst/>
            </a:prstGeom>
          </p:spPr>
        </p:pic>
        <p:pic>
          <p:nvPicPr>
            <p:cNvPr id="117" name="Picture 116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D0F6ACF6-E061-1BE7-2599-96BC72AF34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95794"/>
              <a:ext cx="222234" cy="508987"/>
            </a:xfrm>
            <a:prstGeom prst="rect">
              <a:avLst/>
            </a:prstGeom>
          </p:spPr>
        </p:pic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A060CD5-950A-E8FC-98CB-EEABC2A92C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523907"/>
              <a:ext cx="110400" cy="386399"/>
            </a:xfrm>
            <a:prstGeom prst="rect">
              <a:avLst/>
            </a:prstGeom>
          </p:spPr>
        </p:pic>
        <p:pic>
          <p:nvPicPr>
            <p:cNvPr id="125" name="Picture 124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799210BE-E6B1-EAB5-F333-5767CE4335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818874"/>
              <a:ext cx="222234" cy="508987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C21C9999-578C-8378-F817-FB2C4AC524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1042395"/>
              <a:ext cx="110400" cy="386399"/>
            </a:xfrm>
            <a:prstGeom prst="rect">
              <a:avLst/>
            </a:prstGeom>
          </p:spPr>
        </p:pic>
        <p:pic>
          <p:nvPicPr>
            <p:cNvPr id="136" name="Picture 135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FFC0FF68-2B81-D779-93DF-5FF6EA8BEE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1337362"/>
              <a:ext cx="222234" cy="508987"/>
            </a:xfrm>
            <a:prstGeom prst="rect">
              <a:avLst/>
            </a:prstGeom>
          </p:spPr>
        </p:pic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52CAD180-29F2-3C7D-699B-649BBBA750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1565475"/>
              <a:ext cx="110400" cy="386399"/>
            </a:xfrm>
            <a:prstGeom prst="rect">
              <a:avLst/>
            </a:prstGeom>
          </p:spPr>
        </p:pic>
        <p:pic>
          <p:nvPicPr>
            <p:cNvPr id="148" name="Picture 14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27CE583C-60C6-253C-1A04-8B4D68BD50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1860442"/>
              <a:ext cx="222234" cy="508987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B7505457-94F4-C963-0621-158ACA8878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2102131"/>
              <a:ext cx="110400" cy="386399"/>
            </a:xfrm>
            <a:prstGeom prst="rect">
              <a:avLst/>
            </a:prstGeom>
          </p:spPr>
        </p:pic>
        <p:pic>
          <p:nvPicPr>
            <p:cNvPr id="153" name="Picture 152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76FE2513-5EE8-21AA-AA8B-41998AE5E82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397098"/>
              <a:ext cx="222234" cy="508987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7D0DBA9E-F8B9-A3EA-0ADD-47327A9D64C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2625211"/>
              <a:ext cx="110400" cy="386399"/>
            </a:xfrm>
            <a:prstGeom prst="rect">
              <a:avLst/>
            </a:prstGeom>
          </p:spPr>
        </p:pic>
        <p:pic>
          <p:nvPicPr>
            <p:cNvPr id="158" name="Picture 157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12CA843F-6A66-35A6-5469-CEF771B2F27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2920178"/>
              <a:ext cx="222234" cy="508987"/>
            </a:xfrm>
            <a:prstGeom prst="rect">
              <a:avLst/>
            </a:prstGeom>
          </p:spPr>
        </p:pic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61D8227E-82FA-F3FA-B409-14709DB50E7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08142" y="3144924"/>
              <a:ext cx="110400" cy="386399"/>
            </a:xfrm>
            <a:prstGeom prst="rect">
              <a:avLst/>
            </a:prstGeom>
          </p:spPr>
        </p:pic>
        <p:pic>
          <p:nvPicPr>
            <p:cNvPr id="160" name="Picture 159" descr="A colorful background with black border&#10;&#10;Description automatically generated with medium confidence">
              <a:extLst>
                <a:ext uri="{FF2B5EF4-FFF2-40B4-BE49-F238E27FC236}">
                  <a16:creationId xmlns:a16="http://schemas.microsoft.com/office/drawing/2014/main" id="{4584BD07-D87E-52F0-61CC-53AA684B193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1883"/>
            <a:stretch/>
          </p:blipFill>
          <p:spPr>
            <a:xfrm>
              <a:off x="8346296" y="3531683"/>
              <a:ext cx="254128" cy="315428"/>
            </a:xfrm>
            <a:prstGeom prst="rect">
              <a:avLst/>
            </a:prstGeom>
          </p:spPr>
        </p:pic>
        <p:pic>
          <p:nvPicPr>
            <p:cNvPr id="161" name="Picture 160" descr="A close up of a red and purple striped object&#10;&#10;Description automatically generated">
              <a:extLst>
                <a:ext uri="{FF2B5EF4-FFF2-40B4-BE49-F238E27FC236}">
                  <a16:creationId xmlns:a16="http://schemas.microsoft.com/office/drawing/2014/main" id="{3F63BE79-8D52-9D67-E8A9-490482A1A9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70189" y="3447203"/>
              <a:ext cx="222234" cy="508987"/>
            </a:xfrm>
            <a:prstGeom prst="rect">
              <a:avLst/>
            </a:prstGeom>
          </p:spPr>
        </p:pic>
      </p:grpSp>
      <p:pic>
        <p:nvPicPr>
          <p:cNvPr id="162" name="Picture 161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9ECF0E45-F483-22E2-6FAE-79F3FCC641C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5860" y="4745981"/>
            <a:ext cx="837285" cy="567983"/>
          </a:xfrm>
          <a:prstGeom prst="rect">
            <a:avLst/>
          </a:prstGeom>
        </p:spPr>
      </p:pic>
      <p:pic>
        <p:nvPicPr>
          <p:cNvPr id="163" name="Picture 162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06D0DE98-D341-FD0E-2311-724627D1AC1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0886" y="5202474"/>
            <a:ext cx="837285" cy="567983"/>
          </a:xfrm>
          <a:prstGeom prst="rect">
            <a:avLst/>
          </a:prstGeom>
        </p:spPr>
      </p:pic>
      <p:pic>
        <p:nvPicPr>
          <p:cNvPr id="164" name="Picture 163" descr="A green and pink object with pink dots&#10;&#10;Description automatically generated">
            <a:extLst>
              <a:ext uri="{FF2B5EF4-FFF2-40B4-BE49-F238E27FC236}">
                <a16:creationId xmlns:a16="http://schemas.microsoft.com/office/drawing/2014/main" id="{10B2DA14-4A11-193D-3692-D7177E62997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0753" y="2909305"/>
            <a:ext cx="837285" cy="567983"/>
          </a:xfrm>
          <a:prstGeom prst="rect">
            <a:avLst/>
          </a:prstGeom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9999A04D-049A-A552-D8F4-BE9167789099}"/>
              </a:ext>
            </a:extLst>
          </p:cNvPr>
          <p:cNvGrpSpPr/>
          <p:nvPr userDrawn="1"/>
        </p:nvGrpSpPr>
        <p:grpSpPr>
          <a:xfrm>
            <a:off x="5662632" y="930340"/>
            <a:ext cx="2090025" cy="391026"/>
            <a:chOff x="7988047" y="4469890"/>
            <a:chExt cx="2299028" cy="430129"/>
          </a:xfrm>
        </p:grpSpPr>
        <p:pic>
          <p:nvPicPr>
            <p:cNvPr id="167" name="Picture 166" descr="A drawing of a plant&#10;&#10;Description automatically generated">
              <a:extLst>
                <a:ext uri="{FF2B5EF4-FFF2-40B4-BE49-F238E27FC236}">
                  <a16:creationId xmlns:a16="http://schemas.microsoft.com/office/drawing/2014/main" id="{86A42C68-5C44-5122-715D-B674CC786C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8047" y="4469890"/>
              <a:ext cx="344104" cy="430129"/>
            </a:xfrm>
            <a:prstGeom prst="rect">
              <a:avLst/>
            </a:prstGeom>
          </p:spPr>
        </p:pic>
        <p:pic>
          <p:nvPicPr>
            <p:cNvPr id="169" name="Picture 168" descr="A drawing of a plant&#10;&#10;Description automatically generated">
              <a:extLst>
                <a:ext uri="{FF2B5EF4-FFF2-40B4-BE49-F238E27FC236}">
                  <a16:creationId xmlns:a16="http://schemas.microsoft.com/office/drawing/2014/main" id="{A0521C08-E373-153B-E7CD-6E88D3156C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76778" y="4469890"/>
              <a:ext cx="344104" cy="430129"/>
            </a:xfrm>
            <a:prstGeom prst="rect">
              <a:avLst/>
            </a:prstGeom>
          </p:spPr>
        </p:pic>
        <p:pic>
          <p:nvPicPr>
            <p:cNvPr id="175" name="Picture 174" descr="A drawing of a plant&#10;&#10;Description automatically generated">
              <a:extLst>
                <a:ext uri="{FF2B5EF4-FFF2-40B4-BE49-F238E27FC236}">
                  <a16:creationId xmlns:a16="http://schemas.microsoft.com/office/drawing/2014/main" id="{2D6FF01B-0C1A-C511-B027-0F9AB9765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65509" y="4469890"/>
              <a:ext cx="344104" cy="430129"/>
            </a:xfrm>
            <a:prstGeom prst="rect">
              <a:avLst/>
            </a:prstGeom>
          </p:spPr>
        </p:pic>
        <p:pic>
          <p:nvPicPr>
            <p:cNvPr id="178" name="Picture 177" descr="A drawing of a plant&#10;&#10;Description automatically generated">
              <a:extLst>
                <a:ext uri="{FF2B5EF4-FFF2-40B4-BE49-F238E27FC236}">
                  <a16:creationId xmlns:a16="http://schemas.microsoft.com/office/drawing/2014/main" id="{6D7DC5A1-C22C-379F-F177-EBF470E0060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54240" y="4469890"/>
              <a:ext cx="344104" cy="430129"/>
            </a:xfrm>
            <a:prstGeom prst="rect">
              <a:avLst/>
            </a:prstGeom>
          </p:spPr>
        </p:pic>
        <p:pic>
          <p:nvPicPr>
            <p:cNvPr id="180" name="Picture 179" descr="A drawing of a plant&#10;&#10;Description automatically generated">
              <a:extLst>
                <a:ext uri="{FF2B5EF4-FFF2-40B4-BE49-F238E27FC236}">
                  <a16:creationId xmlns:a16="http://schemas.microsoft.com/office/drawing/2014/main" id="{8BE1B8F8-AB5E-0DCC-4F20-238950D014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2971" y="4469890"/>
              <a:ext cx="344104" cy="430129"/>
            </a:xfrm>
            <a:prstGeom prst="rect">
              <a:avLst/>
            </a:prstGeom>
          </p:spPr>
        </p:pic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622AA14-E5EC-54A9-6E45-774BC67BC7B4}"/>
              </a:ext>
            </a:extLst>
          </p:cNvPr>
          <p:cNvGrpSpPr/>
          <p:nvPr userDrawn="1"/>
        </p:nvGrpSpPr>
        <p:grpSpPr>
          <a:xfrm>
            <a:off x="5662695" y="405195"/>
            <a:ext cx="2091310" cy="404061"/>
            <a:chOff x="7988047" y="4973231"/>
            <a:chExt cx="2300441" cy="444467"/>
          </a:xfrm>
        </p:grpSpPr>
        <p:pic>
          <p:nvPicPr>
            <p:cNvPr id="186" name="Picture 185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CCCC30D9-A63A-8517-9177-709AAF5639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8047" y="4973231"/>
              <a:ext cx="329765" cy="444467"/>
            </a:xfrm>
            <a:prstGeom prst="rect">
              <a:avLst/>
            </a:prstGeom>
          </p:spPr>
        </p:pic>
        <p:pic>
          <p:nvPicPr>
            <p:cNvPr id="197" name="Picture 196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42559324-A5E8-F8EE-28C4-7B204618DB2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91800" y="4973231"/>
              <a:ext cx="329765" cy="444467"/>
            </a:xfrm>
            <a:prstGeom prst="rect">
              <a:avLst/>
            </a:prstGeom>
          </p:spPr>
        </p:pic>
        <p:pic>
          <p:nvPicPr>
            <p:cNvPr id="198" name="Picture 197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526DD209-0977-3064-ED17-649E8F9369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989144" y="4973231"/>
              <a:ext cx="329765" cy="444467"/>
            </a:xfrm>
            <a:prstGeom prst="rect">
              <a:avLst/>
            </a:prstGeom>
          </p:spPr>
        </p:pic>
        <p:pic>
          <p:nvPicPr>
            <p:cNvPr id="199" name="Picture 198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54A08FA9-DAA3-48C0-3F5B-AAB5689690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77875" y="4973231"/>
              <a:ext cx="329765" cy="444467"/>
            </a:xfrm>
            <a:prstGeom prst="rect">
              <a:avLst/>
            </a:prstGeom>
          </p:spPr>
        </p:pic>
        <p:pic>
          <p:nvPicPr>
            <p:cNvPr id="200" name="Picture 199" descr="A colorful fruit with green leaves&#10;&#10;Description automatically generated">
              <a:extLst>
                <a:ext uri="{FF2B5EF4-FFF2-40B4-BE49-F238E27FC236}">
                  <a16:creationId xmlns:a16="http://schemas.microsoft.com/office/drawing/2014/main" id="{5006FA6F-CE36-8D85-332E-E3BF1AEFEC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58723" y="4973231"/>
              <a:ext cx="329765" cy="444467"/>
            </a:xfrm>
            <a:prstGeom prst="rect">
              <a:avLst/>
            </a:prstGeom>
          </p:spPr>
        </p:pic>
      </p:grpSp>
      <p:pic>
        <p:nvPicPr>
          <p:cNvPr id="201" name="Picture 200" descr="A green and blue flower&#10;&#10;Description automatically generated">
            <a:extLst>
              <a:ext uri="{FF2B5EF4-FFF2-40B4-BE49-F238E27FC236}">
                <a16:creationId xmlns:a16="http://schemas.microsoft.com/office/drawing/2014/main" id="{BB7979E7-C5D9-25D4-6943-D039BD5E8A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997" y="1445852"/>
            <a:ext cx="417095" cy="312822"/>
          </a:xfrm>
          <a:prstGeom prst="rect">
            <a:avLst/>
          </a:prstGeom>
        </p:spPr>
      </p:pic>
      <p:pic>
        <p:nvPicPr>
          <p:cNvPr id="202" name="Picture 201" descr="A green and blue flower&#10;&#10;Description automatically generated">
            <a:extLst>
              <a:ext uri="{FF2B5EF4-FFF2-40B4-BE49-F238E27FC236}">
                <a16:creationId xmlns:a16="http://schemas.microsoft.com/office/drawing/2014/main" id="{CB10325C-9E9F-38CA-1BD0-F62E8AAA489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96" y="1445852"/>
            <a:ext cx="417095" cy="312822"/>
          </a:xfrm>
          <a:prstGeom prst="rect">
            <a:avLst/>
          </a:prstGeom>
        </p:spPr>
      </p:pic>
      <p:pic>
        <p:nvPicPr>
          <p:cNvPr id="203" name="Picture 202" descr="A green and blue flower&#10;&#10;Description automatically generated">
            <a:extLst>
              <a:ext uri="{FF2B5EF4-FFF2-40B4-BE49-F238E27FC236}">
                <a16:creationId xmlns:a16="http://schemas.microsoft.com/office/drawing/2014/main" id="{C48FB380-A1C6-C65D-265F-70BC2A418FA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192" y="1445852"/>
            <a:ext cx="417095" cy="312822"/>
          </a:xfrm>
          <a:prstGeom prst="rect">
            <a:avLst/>
          </a:prstGeom>
        </p:spPr>
      </p:pic>
      <p:pic>
        <p:nvPicPr>
          <p:cNvPr id="204" name="Picture 203" descr="A green and blue flower&#10;&#10;Description automatically generated">
            <a:extLst>
              <a:ext uri="{FF2B5EF4-FFF2-40B4-BE49-F238E27FC236}">
                <a16:creationId xmlns:a16="http://schemas.microsoft.com/office/drawing/2014/main" id="{F45E205A-80CC-7988-EED4-C85F928A091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997" y="1839992"/>
            <a:ext cx="417095" cy="312822"/>
          </a:xfrm>
          <a:prstGeom prst="rect">
            <a:avLst/>
          </a:prstGeom>
        </p:spPr>
      </p:pic>
      <p:pic>
        <p:nvPicPr>
          <p:cNvPr id="206" name="Picture 205" descr="A green and blue flower&#10;&#10;Description automatically generated">
            <a:extLst>
              <a:ext uri="{FF2B5EF4-FFF2-40B4-BE49-F238E27FC236}">
                <a16:creationId xmlns:a16="http://schemas.microsoft.com/office/drawing/2014/main" id="{861F8A03-A78A-115D-E6A2-56EC9064FEB6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4796" y="1839992"/>
            <a:ext cx="417095" cy="312822"/>
          </a:xfrm>
          <a:prstGeom prst="rect">
            <a:avLst/>
          </a:prstGeom>
        </p:spPr>
      </p:pic>
      <p:pic>
        <p:nvPicPr>
          <p:cNvPr id="207" name="Picture 206" descr="A green and blue flower&#10;&#10;Description automatically generated">
            <a:extLst>
              <a:ext uri="{FF2B5EF4-FFF2-40B4-BE49-F238E27FC236}">
                <a16:creationId xmlns:a16="http://schemas.microsoft.com/office/drawing/2014/main" id="{22E6E507-AF99-3D70-215C-7C809260831E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8192" y="1839992"/>
            <a:ext cx="417095" cy="312822"/>
          </a:xfrm>
          <a:prstGeom prst="rect">
            <a:avLst/>
          </a:prstGeom>
        </p:spPr>
      </p:pic>
      <p:pic>
        <p:nvPicPr>
          <p:cNvPr id="208" name="Picture 207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A6ABAA9B-E6CC-1CA4-1EC7-2CE3293A166D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4837" y="2304026"/>
            <a:ext cx="280236" cy="221582"/>
          </a:xfrm>
          <a:prstGeom prst="rect">
            <a:avLst/>
          </a:prstGeom>
        </p:spPr>
      </p:pic>
      <p:pic>
        <p:nvPicPr>
          <p:cNvPr id="209" name="Picture 208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D40D9B12-8F45-C88A-3B53-19C9E51073A7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0065" y="2304026"/>
            <a:ext cx="280236" cy="221582"/>
          </a:xfrm>
          <a:prstGeom prst="rect">
            <a:avLst/>
          </a:prstGeom>
        </p:spPr>
      </p:pic>
      <p:pic>
        <p:nvPicPr>
          <p:cNvPr id="210" name="Picture 209" descr="A yellow and brown swirl&#10;&#10;Description automatically generated with medium confidence">
            <a:extLst>
              <a:ext uri="{FF2B5EF4-FFF2-40B4-BE49-F238E27FC236}">
                <a16:creationId xmlns:a16="http://schemas.microsoft.com/office/drawing/2014/main" id="{E09E8877-E5BE-F618-2AE8-6B26C2208C31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9808" y="2304026"/>
            <a:ext cx="280236" cy="221582"/>
          </a:xfrm>
          <a:prstGeom prst="rect">
            <a:avLst/>
          </a:prstGeom>
        </p:spPr>
      </p:pic>
      <p:pic>
        <p:nvPicPr>
          <p:cNvPr id="211" name="Picture 210" descr="A green plant with leaves&#10;&#10;Description automatically generated">
            <a:extLst>
              <a:ext uri="{FF2B5EF4-FFF2-40B4-BE49-F238E27FC236}">
                <a16:creationId xmlns:a16="http://schemas.microsoft.com/office/drawing/2014/main" id="{B336D0D9-F4D7-DC71-C09F-E4C554230DAF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1302823"/>
            <a:ext cx="402875" cy="462123"/>
          </a:xfrm>
          <a:prstGeom prst="rect">
            <a:avLst/>
          </a:prstGeom>
        </p:spPr>
      </p:pic>
      <p:pic>
        <p:nvPicPr>
          <p:cNvPr id="212" name="Picture 211" descr="A green plant with leaves&#10;&#10;Description automatically generated">
            <a:extLst>
              <a:ext uri="{FF2B5EF4-FFF2-40B4-BE49-F238E27FC236}">
                <a16:creationId xmlns:a16="http://schemas.microsoft.com/office/drawing/2014/main" id="{C031C6A4-3FF0-3EA7-D463-EB70A0DFAEFF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1302823"/>
            <a:ext cx="402875" cy="462123"/>
          </a:xfrm>
          <a:prstGeom prst="rect">
            <a:avLst/>
          </a:prstGeom>
        </p:spPr>
      </p:pic>
      <p:pic>
        <p:nvPicPr>
          <p:cNvPr id="213" name="Picture 212" descr="A green plant with leaves&#10;&#10;Description automatically generated">
            <a:extLst>
              <a:ext uri="{FF2B5EF4-FFF2-40B4-BE49-F238E27FC236}">
                <a16:creationId xmlns:a16="http://schemas.microsoft.com/office/drawing/2014/main" id="{EC943C45-624F-2C72-E06B-1A989348842E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1712728"/>
            <a:ext cx="402875" cy="462123"/>
          </a:xfrm>
          <a:prstGeom prst="rect">
            <a:avLst/>
          </a:prstGeom>
        </p:spPr>
      </p:pic>
      <p:pic>
        <p:nvPicPr>
          <p:cNvPr id="214" name="Picture 213" descr="A green plant with leaves&#10;&#10;Description automatically generated">
            <a:extLst>
              <a:ext uri="{FF2B5EF4-FFF2-40B4-BE49-F238E27FC236}">
                <a16:creationId xmlns:a16="http://schemas.microsoft.com/office/drawing/2014/main" id="{C47BAB2B-6B6C-BDC6-AAB9-88B5D4740A35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1712728"/>
            <a:ext cx="402875" cy="462123"/>
          </a:xfrm>
          <a:prstGeom prst="rect">
            <a:avLst/>
          </a:prstGeom>
        </p:spPr>
      </p:pic>
      <p:pic>
        <p:nvPicPr>
          <p:cNvPr id="215" name="Picture 214" descr="A green plant with leaves&#10;&#10;Description automatically generated">
            <a:extLst>
              <a:ext uri="{FF2B5EF4-FFF2-40B4-BE49-F238E27FC236}">
                <a16:creationId xmlns:a16="http://schemas.microsoft.com/office/drawing/2014/main" id="{3CC2180C-B08C-2714-6CBC-ED4378C4504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6396" y="2098983"/>
            <a:ext cx="402875" cy="462123"/>
          </a:xfrm>
          <a:prstGeom prst="rect">
            <a:avLst/>
          </a:prstGeom>
        </p:spPr>
      </p:pic>
      <p:pic>
        <p:nvPicPr>
          <p:cNvPr id="216" name="Picture 215" descr="A green plant with leaves&#10;&#10;Description automatically generated">
            <a:extLst>
              <a:ext uri="{FF2B5EF4-FFF2-40B4-BE49-F238E27FC236}">
                <a16:creationId xmlns:a16="http://schemas.microsoft.com/office/drawing/2014/main" id="{73F40F24-659D-5836-97EA-317DED28E0A3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9948" y="2098983"/>
            <a:ext cx="402875" cy="462123"/>
          </a:xfrm>
          <a:prstGeom prst="rect">
            <a:avLst/>
          </a:prstGeom>
        </p:spPr>
      </p:pic>
      <p:pic>
        <p:nvPicPr>
          <p:cNvPr id="217" name="Picture 216" descr="A green and blue leaf&#10;&#10;Description automatically generated">
            <a:extLst>
              <a:ext uri="{FF2B5EF4-FFF2-40B4-BE49-F238E27FC236}">
                <a16:creationId xmlns:a16="http://schemas.microsoft.com/office/drawing/2014/main" id="{E97F35E9-2AA1-FBE6-6D46-177C72120ADD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557" y="2633629"/>
            <a:ext cx="401454" cy="236571"/>
          </a:xfrm>
          <a:prstGeom prst="rect">
            <a:avLst/>
          </a:prstGeom>
        </p:spPr>
      </p:pic>
      <p:pic>
        <p:nvPicPr>
          <p:cNvPr id="218" name="Picture 217" descr="A green and blue leaf&#10;&#10;Description automatically generated">
            <a:extLst>
              <a:ext uri="{FF2B5EF4-FFF2-40B4-BE49-F238E27FC236}">
                <a16:creationId xmlns:a16="http://schemas.microsoft.com/office/drawing/2014/main" id="{76AC1F32-119E-94B3-5003-4DA8F0F1B466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74" y="2633629"/>
            <a:ext cx="401454" cy="236571"/>
          </a:xfrm>
          <a:prstGeom prst="rect">
            <a:avLst/>
          </a:prstGeom>
        </p:spPr>
      </p:pic>
      <p:pic>
        <p:nvPicPr>
          <p:cNvPr id="219" name="Picture 218" descr="A green and blue leaf&#10;&#10;Description automatically generated">
            <a:extLst>
              <a:ext uri="{FF2B5EF4-FFF2-40B4-BE49-F238E27FC236}">
                <a16:creationId xmlns:a16="http://schemas.microsoft.com/office/drawing/2014/main" id="{B5A43495-B023-52CF-04D7-3E23294D6D19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2557" y="2917408"/>
            <a:ext cx="401454" cy="236571"/>
          </a:xfrm>
          <a:prstGeom prst="rect">
            <a:avLst/>
          </a:prstGeom>
        </p:spPr>
      </p:pic>
      <p:pic>
        <p:nvPicPr>
          <p:cNvPr id="220" name="Picture 219" descr="A green and blue leaf&#10;&#10;Description automatically generated">
            <a:extLst>
              <a:ext uri="{FF2B5EF4-FFF2-40B4-BE49-F238E27FC236}">
                <a16:creationId xmlns:a16="http://schemas.microsoft.com/office/drawing/2014/main" id="{B8655FF7-AFEA-3CA5-907A-E56F3336C508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1874" y="2917408"/>
            <a:ext cx="401454" cy="236571"/>
          </a:xfrm>
          <a:prstGeom prst="rect">
            <a:avLst/>
          </a:prstGeom>
        </p:spPr>
      </p:pic>
      <p:pic>
        <p:nvPicPr>
          <p:cNvPr id="221" name="Picture 220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FF0EB3C8-82CD-8C67-4501-B488B0524240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999" y="2990599"/>
            <a:ext cx="189589" cy="154041"/>
          </a:xfrm>
          <a:prstGeom prst="rect">
            <a:avLst/>
          </a:prstGeom>
        </p:spPr>
      </p:pic>
      <p:pic>
        <p:nvPicPr>
          <p:cNvPr id="222" name="Picture 221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E4E87354-3645-7648-D98C-1E42FCACED36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434" y="2990599"/>
            <a:ext cx="189589" cy="154041"/>
          </a:xfrm>
          <a:prstGeom prst="rect">
            <a:avLst/>
          </a:prstGeom>
        </p:spPr>
      </p:pic>
      <p:pic>
        <p:nvPicPr>
          <p:cNvPr id="223" name="Picture 222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38B2BE3F-81E5-E663-970A-D5459D46AF5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9399" y="2990599"/>
            <a:ext cx="189589" cy="154041"/>
          </a:xfrm>
          <a:prstGeom prst="rect">
            <a:avLst/>
          </a:prstGeom>
        </p:spPr>
      </p:pic>
      <p:pic>
        <p:nvPicPr>
          <p:cNvPr id="224" name="Picture 223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831F02BD-1BFA-4A17-F759-C7109B770ECA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4999" y="2675289"/>
            <a:ext cx="189589" cy="154041"/>
          </a:xfrm>
          <a:prstGeom prst="rect">
            <a:avLst/>
          </a:prstGeom>
        </p:spPr>
      </p:pic>
      <p:pic>
        <p:nvPicPr>
          <p:cNvPr id="225" name="Picture 224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612F9BC8-28D1-C844-C852-886E495770D4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6434" y="2675289"/>
            <a:ext cx="189589" cy="154041"/>
          </a:xfrm>
          <a:prstGeom prst="rect">
            <a:avLst/>
          </a:prstGeom>
        </p:spPr>
      </p:pic>
      <p:pic>
        <p:nvPicPr>
          <p:cNvPr id="226" name="Picture 225" descr="A yellow circle with a pink and yellow circle in the middle&#10;&#10;Description automatically generated">
            <a:extLst>
              <a:ext uri="{FF2B5EF4-FFF2-40B4-BE49-F238E27FC236}">
                <a16:creationId xmlns:a16="http://schemas.microsoft.com/office/drawing/2014/main" id="{95D9654B-3FB4-9618-DB10-655A82E4437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9399" y="2675289"/>
            <a:ext cx="189589" cy="154041"/>
          </a:xfrm>
          <a:prstGeom prst="rect">
            <a:avLst/>
          </a:prstGeom>
        </p:spPr>
      </p:pic>
      <p:pic>
        <p:nvPicPr>
          <p:cNvPr id="227" name="Picture 226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F609CC42-9EB7-1B24-22FE-C0F276C1A1D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4853" y="1155445"/>
            <a:ext cx="290846" cy="323162"/>
          </a:xfrm>
          <a:prstGeom prst="rect">
            <a:avLst/>
          </a:prstGeom>
        </p:spPr>
      </p:pic>
      <p:pic>
        <p:nvPicPr>
          <p:cNvPr id="228" name="Picture 227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01DB3028-EA0D-48C1-8B79-79DA7BAACF4F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272" y="2699771"/>
            <a:ext cx="290846" cy="323162"/>
          </a:xfrm>
          <a:prstGeom prst="rect">
            <a:avLst/>
          </a:prstGeom>
        </p:spPr>
      </p:pic>
      <p:pic>
        <p:nvPicPr>
          <p:cNvPr id="229" name="Picture 228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11A05118-0A51-BD70-C165-5F893892F890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1451" y="1371012"/>
            <a:ext cx="290846" cy="323162"/>
          </a:xfrm>
          <a:prstGeom prst="rect">
            <a:avLst/>
          </a:prstGeom>
        </p:spPr>
      </p:pic>
      <p:pic>
        <p:nvPicPr>
          <p:cNvPr id="230" name="Picture 229" descr="A pink mushroom with white spots&#10;&#10;Description automatically generated">
            <a:extLst>
              <a:ext uri="{FF2B5EF4-FFF2-40B4-BE49-F238E27FC236}">
                <a16:creationId xmlns:a16="http://schemas.microsoft.com/office/drawing/2014/main" id="{70059B95-080A-9803-62B8-1EBE7845DD3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3284" y="5486465"/>
            <a:ext cx="290846" cy="323162"/>
          </a:xfrm>
          <a:prstGeom prst="rect">
            <a:avLst/>
          </a:prstGeom>
        </p:spPr>
      </p:pic>
      <p:pic>
        <p:nvPicPr>
          <p:cNvPr id="231" name="Picture 230" descr="A cartoon hand pointing&#10;&#10;Description automatically generated">
            <a:extLst>
              <a:ext uri="{FF2B5EF4-FFF2-40B4-BE49-F238E27FC236}">
                <a16:creationId xmlns:a16="http://schemas.microsoft.com/office/drawing/2014/main" id="{3E18D89F-66F8-5667-ED98-EB47F43280DF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99173" y="3410954"/>
            <a:ext cx="487479" cy="372778"/>
          </a:xfrm>
          <a:prstGeom prst="rect">
            <a:avLst/>
          </a:prstGeom>
        </p:spPr>
      </p:pic>
      <p:pic>
        <p:nvPicPr>
          <p:cNvPr id="232" name="Picture 231" descr="A cartoon hand pointing&#10;&#10;Description automatically generated">
            <a:extLst>
              <a:ext uri="{FF2B5EF4-FFF2-40B4-BE49-F238E27FC236}">
                <a16:creationId xmlns:a16="http://schemas.microsoft.com/office/drawing/2014/main" id="{96601E24-2DF0-DCCB-C577-219341164AEB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2710" y="4671437"/>
            <a:ext cx="487479" cy="372778"/>
          </a:xfrm>
          <a:prstGeom prst="rect">
            <a:avLst/>
          </a:prstGeom>
        </p:spPr>
      </p:pic>
      <p:pic>
        <p:nvPicPr>
          <p:cNvPr id="233" name="Picture 232" descr="A cartoon hand pointing&#10;&#10;Description automatically generated">
            <a:extLst>
              <a:ext uri="{FF2B5EF4-FFF2-40B4-BE49-F238E27FC236}">
                <a16:creationId xmlns:a16="http://schemas.microsoft.com/office/drawing/2014/main" id="{7227CAEB-3AB3-3817-3122-A824FDFC3C17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003" y="2102131"/>
            <a:ext cx="487479" cy="372778"/>
          </a:xfrm>
          <a:prstGeom prst="rect">
            <a:avLst/>
          </a:prstGeom>
        </p:spPr>
      </p:pic>
      <p:pic>
        <p:nvPicPr>
          <p:cNvPr id="234" name="Picture 233" descr="A cartoon hand pointing&#10;&#10;Description automatically generated">
            <a:extLst>
              <a:ext uri="{FF2B5EF4-FFF2-40B4-BE49-F238E27FC236}">
                <a16:creationId xmlns:a16="http://schemas.microsoft.com/office/drawing/2014/main" id="{06091597-63D6-3C8B-DC03-95E228A66997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352" y="102223"/>
            <a:ext cx="487479" cy="372778"/>
          </a:xfrm>
          <a:prstGeom prst="rect">
            <a:avLst/>
          </a:prstGeom>
        </p:spPr>
      </p:pic>
      <p:pic>
        <p:nvPicPr>
          <p:cNvPr id="235" name="Picture 234" descr="A cartoon of a tree&#10;&#10;Description automatically generated">
            <a:extLst>
              <a:ext uri="{FF2B5EF4-FFF2-40B4-BE49-F238E27FC236}">
                <a16:creationId xmlns:a16="http://schemas.microsoft.com/office/drawing/2014/main" id="{1DE77308-02FF-6567-9063-12CF9B12726F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0525" y="4172271"/>
            <a:ext cx="1820484" cy="2628388"/>
          </a:xfrm>
          <a:prstGeom prst="rect">
            <a:avLst/>
          </a:prstGeom>
        </p:spPr>
      </p:pic>
      <p:pic>
        <p:nvPicPr>
          <p:cNvPr id="236" name="Picture 235" descr="A cartoon of a tree&#10;&#10;Description automatically generated">
            <a:extLst>
              <a:ext uri="{FF2B5EF4-FFF2-40B4-BE49-F238E27FC236}">
                <a16:creationId xmlns:a16="http://schemas.microsoft.com/office/drawing/2014/main" id="{3FCD5A74-D9BC-677A-9C8E-DCB827B5C1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0066" b="9316"/>
          <a:stretch/>
        </p:blipFill>
        <p:spPr>
          <a:xfrm>
            <a:off x="10928427" y="4474481"/>
            <a:ext cx="1273136" cy="2383519"/>
          </a:xfrm>
          <a:prstGeom prst="rect">
            <a:avLst/>
          </a:prstGeom>
        </p:spPr>
      </p:pic>
      <p:pic>
        <p:nvPicPr>
          <p:cNvPr id="237" name="Picture 236" descr="A cartoon of a tree&#10;&#10;Description automatically generated">
            <a:extLst>
              <a:ext uri="{FF2B5EF4-FFF2-40B4-BE49-F238E27FC236}">
                <a16:creationId xmlns:a16="http://schemas.microsoft.com/office/drawing/2014/main" id="{3F334D9C-F3FA-0F7B-D338-B020B43A15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5283"/>
          <a:stretch/>
        </p:blipFill>
        <p:spPr>
          <a:xfrm>
            <a:off x="9936478" y="4894137"/>
            <a:ext cx="1820484" cy="1963863"/>
          </a:xfrm>
          <a:prstGeom prst="rect">
            <a:avLst/>
          </a:prstGeom>
        </p:spPr>
      </p:pic>
      <p:pic>
        <p:nvPicPr>
          <p:cNvPr id="238" name="Picture 237" descr="A cartoon of a roll of food&#10;&#10;Description automatically generated">
            <a:extLst>
              <a:ext uri="{FF2B5EF4-FFF2-40B4-BE49-F238E27FC236}">
                <a16:creationId xmlns:a16="http://schemas.microsoft.com/office/drawing/2014/main" id="{655C5BAD-D667-5EDA-B038-341467CC4689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7198" y="2195613"/>
            <a:ext cx="553955" cy="462715"/>
          </a:xfrm>
          <a:prstGeom prst="rect">
            <a:avLst/>
          </a:prstGeom>
        </p:spPr>
      </p:pic>
      <p:pic>
        <p:nvPicPr>
          <p:cNvPr id="239" name="Picture 238" descr="A cartoon of a roll of food&#10;&#10;Description automatically generated">
            <a:extLst>
              <a:ext uri="{FF2B5EF4-FFF2-40B4-BE49-F238E27FC236}">
                <a16:creationId xmlns:a16="http://schemas.microsoft.com/office/drawing/2014/main" id="{45DA535D-BF7C-706A-F9AF-A456B7C9B59E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9127" y="4671437"/>
            <a:ext cx="553955" cy="462715"/>
          </a:xfrm>
          <a:prstGeom prst="rect">
            <a:avLst/>
          </a:prstGeom>
        </p:spPr>
      </p:pic>
      <p:pic>
        <p:nvPicPr>
          <p:cNvPr id="240" name="Picture 239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DD1921C0-7C6E-F55B-203D-42919D04C6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2172"/>
          <a:stretch/>
        </p:blipFill>
        <p:spPr>
          <a:xfrm>
            <a:off x="9997916" y="-2700"/>
            <a:ext cx="1587805" cy="830251"/>
          </a:xfrm>
          <a:prstGeom prst="rect">
            <a:avLst/>
          </a:prstGeom>
        </p:spPr>
      </p:pic>
      <p:pic>
        <p:nvPicPr>
          <p:cNvPr id="241" name="Picture 240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D8551CC4-B81D-7DAD-E4F8-675C0AFAAF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7043"/>
          <a:stretch/>
        </p:blipFill>
        <p:spPr>
          <a:xfrm>
            <a:off x="8481944" y="-2700"/>
            <a:ext cx="1664825" cy="1533456"/>
          </a:xfrm>
          <a:prstGeom prst="rect">
            <a:avLst/>
          </a:prstGeom>
        </p:spPr>
      </p:pic>
      <p:pic>
        <p:nvPicPr>
          <p:cNvPr id="242" name="Picture 241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3578292B-D7F4-2056-0341-27A13A5C3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2939"/>
          <a:stretch/>
        </p:blipFill>
        <p:spPr>
          <a:xfrm>
            <a:off x="10908102" y="24366"/>
            <a:ext cx="1282910" cy="1848489"/>
          </a:xfrm>
          <a:prstGeom prst="rect">
            <a:avLst/>
          </a:prstGeom>
        </p:spPr>
      </p:pic>
      <p:pic>
        <p:nvPicPr>
          <p:cNvPr id="243" name="Picture 242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3FECBF78-6795-2BD9-5FA4-6996CC0CFA3D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20860" y="413858"/>
            <a:ext cx="1664825" cy="1848489"/>
          </a:xfrm>
          <a:prstGeom prst="rect">
            <a:avLst/>
          </a:prstGeom>
        </p:spPr>
      </p:pic>
      <p:pic>
        <p:nvPicPr>
          <p:cNvPr id="244" name="Picture 243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0460E3A9-EA2F-3798-48F8-14B727CFFA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461"/>
          <a:stretch/>
        </p:blipFill>
        <p:spPr>
          <a:xfrm>
            <a:off x="10690903" y="919806"/>
            <a:ext cx="1501097" cy="1735921"/>
          </a:xfrm>
          <a:prstGeom prst="rect">
            <a:avLst/>
          </a:prstGeom>
        </p:spPr>
      </p:pic>
      <p:pic>
        <p:nvPicPr>
          <p:cNvPr id="245" name="Picture 244" descr="A green tree with a brown base&#10;&#10;Description automatically generated">
            <a:extLst>
              <a:ext uri="{FF2B5EF4-FFF2-40B4-BE49-F238E27FC236}">
                <a16:creationId xmlns:a16="http://schemas.microsoft.com/office/drawing/2014/main" id="{F0B4D08B-FD0F-D4E8-F226-199630D8ABD2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7436" y="1134144"/>
            <a:ext cx="1587805" cy="1735921"/>
          </a:xfrm>
          <a:prstGeom prst="rect">
            <a:avLst/>
          </a:prstGeom>
        </p:spPr>
      </p:pic>
      <p:pic>
        <p:nvPicPr>
          <p:cNvPr id="246" name="Picture 245" descr="A cartoon of a roll of food&#10;&#10;Description automatically generated">
            <a:extLst>
              <a:ext uri="{FF2B5EF4-FFF2-40B4-BE49-F238E27FC236}">
                <a16:creationId xmlns:a16="http://schemas.microsoft.com/office/drawing/2014/main" id="{D6489570-10AB-C337-0453-4DA2E7214993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91921" y="2629994"/>
            <a:ext cx="553955" cy="462715"/>
          </a:xfrm>
          <a:prstGeom prst="rect">
            <a:avLst/>
          </a:prstGeom>
        </p:spPr>
      </p:pic>
      <p:pic>
        <p:nvPicPr>
          <p:cNvPr id="247" name="Picture 246" descr="A group of pink mushrooms&#10;&#10;Description automatically generated">
            <a:extLst>
              <a:ext uri="{FF2B5EF4-FFF2-40B4-BE49-F238E27FC236}">
                <a16:creationId xmlns:a16="http://schemas.microsoft.com/office/drawing/2014/main" id="{B1E63989-EF89-61E7-CF0D-2A30D45F7DB3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5123" y="3112006"/>
            <a:ext cx="888696" cy="746505"/>
          </a:xfrm>
          <a:prstGeom prst="rect">
            <a:avLst/>
          </a:prstGeom>
        </p:spPr>
      </p:pic>
      <p:pic>
        <p:nvPicPr>
          <p:cNvPr id="248" name="Picture 247" descr="A green tree with a black background&#10;&#10;Description automatically generated">
            <a:extLst>
              <a:ext uri="{FF2B5EF4-FFF2-40B4-BE49-F238E27FC236}">
                <a16:creationId xmlns:a16="http://schemas.microsoft.com/office/drawing/2014/main" id="{465C0A03-AE28-0139-60C5-9EBE42AAC6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0691"/>
          <a:stretch/>
        </p:blipFill>
        <p:spPr>
          <a:xfrm>
            <a:off x="11371099" y="2055472"/>
            <a:ext cx="820901" cy="1848489"/>
          </a:xfrm>
          <a:prstGeom prst="rect">
            <a:avLst/>
          </a:prstGeom>
        </p:spPr>
      </p:pic>
      <p:pic>
        <p:nvPicPr>
          <p:cNvPr id="249" name="Picture 248" descr="A group of pink mushrooms&#10;&#10;Description automatically generated">
            <a:extLst>
              <a:ext uri="{FF2B5EF4-FFF2-40B4-BE49-F238E27FC236}">
                <a16:creationId xmlns:a16="http://schemas.microsoft.com/office/drawing/2014/main" id="{8DE77B62-ABDA-D10E-3A05-9A486AC8D821}"/>
              </a:ext>
            </a:extLst>
          </p:cNvPr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294" y="4384993"/>
            <a:ext cx="888696" cy="746505"/>
          </a:xfrm>
          <a:prstGeom prst="rect">
            <a:avLst/>
          </a:prstGeom>
        </p:spPr>
      </p:pic>
      <p:pic>
        <p:nvPicPr>
          <p:cNvPr id="250" name="Picture 249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D7D177F2-A0DE-0DB5-D2C9-36339E8FB5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338"/>
          <a:stretch/>
        </p:blipFill>
        <p:spPr>
          <a:xfrm>
            <a:off x="3144719" y="-5452"/>
            <a:ext cx="664745" cy="404955"/>
          </a:xfrm>
          <a:prstGeom prst="rect">
            <a:avLst/>
          </a:prstGeom>
        </p:spPr>
      </p:pic>
      <p:pic>
        <p:nvPicPr>
          <p:cNvPr id="251" name="Picture 250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0A310D59-F48A-10CE-8CC8-EDBA5D8A52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667"/>
          <a:stretch/>
        </p:blipFill>
        <p:spPr>
          <a:xfrm>
            <a:off x="6036714" y="0"/>
            <a:ext cx="664745" cy="372778"/>
          </a:xfrm>
          <a:prstGeom prst="rect">
            <a:avLst/>
          </a:prstGeom>
        </p:spPr>
      </p:pic>
      <p:pic>
        <p:nvPicPr>
          <p:cNvPr id="252" name="Picture 251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25D671BB-35A9-CBDA-BC84-6C18C0EEF8B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588636" y="291849"/>
            <a:ext cx="664745" cy="508335"/>
          </a:xfrm>
          <a:prstGeom prst="rect">
            <a:avLst/>
          </a:prstGeom>
        </p:spPr>
      </p:pic>
      <p:pic>
        <p:nvPicPr>
          <p:cNvPr id="253" name="Picture 252" descr="A white fluffy sheep with black background&#10;&#10;Description automatically generated">
            <a:extLst>
              <a:ext uri="{FF2B5EF4-FFF2-40B4-BE49-F238E27FC236}">
                <a16:creationId xmlns:a16="http://schemas.microsoft.com/office/drawing/2014/main" id="{A14614CC-82A9-9285-4580-B588820284C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32919" y="142419"/>
            <a:ext cx="664745" cy="508335"/>
          </a:xfrm>
          <a:prstGeom prst="rect">
            <a:avLst/>
          </a:prstGeom>
        </p:spPr>
      </p:pic>
      <p:pic>
        <p:nvPicPr>
          <p:cNvPr id="254" name="Picture 253" descr="A white and orange flower&#10;&#10;Description automatically generated">
            <a:extLst>
              <a:ext uri="{FF2B5EF4-FFF2-40B4-BE49-F238E27FC236}">
                <a16:creationId xmlns:a16="http://schemas.microsoft.com/office/drawing/2014/main" id="{24BBBE6E-C1EE-B2A0-D7B8-872DFC7ADBC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9392" y="3169991"/>
            <a:ext cx="222234" cy="236571"/>
          </a:xfrm>
          <a:prstGeom prst="rect">
            <a:avLst/>
          </a:prstGeom>
        </p:spPr>
      </p:pic>
      <p:pic>
        <p:nvPicPr>
          <p:cNvPr id="255" name="Picture 254" descr="A white and orange flower&#10;&#10;Description automatically generated">
            <a:extLst>
              <a:ext uri="{FF2B5EF4-FFF2-40B4-BE49-F238E27FC236}">
                <a16:creationId xmlns:a16="http://schemas.microsoft.com/office/drawing/2014/main" id="{551304A9-ACCF-BB6B-B078-0AAB1C5B0A1C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333" y="2695843"/>
            <a:ext cx="222234" cy="236571"/>
          </a:xfrm>
          <a:prstGeom prst="rect">
            <a:avLst/>
          </a:prstGeom>
        </p:spPr>
      </p:pic>
      <p:pic>
        <p:nvPicPr>
          <p:cNvPr id="256" name="Picture 255" descr="A white and orange flower&#10;&#10;Description automatically generated">
            <a:extLst>
              <a:ext uri="{FF2B5EF4-FFF2-40B4-BE49-F238E27FC236}">
                <a16:creationId xmlns:a16="http://schemas.microsoft.com/office/drawing/2014/main" id="{3405C991-069C-6B5B-2702-2FF87D6043DA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5254" y="2926524"/>
            <a:ext cx="222234" cy="236571"/>
          </a:xfrm>
          <a:prstGeom prst="rect">
            <a:avLst/>
          </a:prstGeom>
        </p:spPr>
      </p:pic>
      <p:pic>
        <p:nvPicPr>
          <p:cNvPr id="257" name="Picture 256" descr="A white and orange flower&#10;&#10;Description automatically generated">
            <a:extLst>
              <a:ext uri="{FF2B5EF4-FFF2-40B4-BE49-F238E27FC236}">
                <a16:creationId xmlns:a16="http://schemas.microsoft.com/office/drawing/2014/main" id="{07AEC0AA-4411-E615-4DA6-BB574FFDEC41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4525" y="2209819"/>
            <a:ext cx="222234" cy="236571"/>
          </a:xfrm>
          <a:prstGeom prst="rect">
            <a:avLst/>
          </a:prstGeom>
        </p:spPr>
      </p:pic>
      <p:pic>
        <p:nvPicPr>
          <p:cNvPr id="258" name="Picture 257" descr="A white and orange flower&#10;&#10;Description automatically generated">
            <a:extLst>
              <a:ext uri="{FF2B5EF4-FFF2-40B4-BE49-F238E27FC236}">
                <a16:creationId xmlns:a16="http://schemas.microsoft.com/office/drawing/2014/main" id="{7C416607-28DB-732B-D01D-7E1629E528CE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931" y="1640388"/>
            <a:ext cx="222234" cy="236571"/>
          </a:xfrm>
          <a:prstGeom prst="rect">
            <a:avLst/>
          </a:prstGeom>
        </p:spPr>
      </p:pic>
      <p:pic>
        <p:nvPicPr>
          <p:cNvPr id="259" name="Picture 258" descr="A white and orange flower&#10;&#10;Description automatically generated">
            <a:extLst>
              <a:ext uri="{FF2B5EF4-FFF2-40B4-BE49-F238E27FC236}">
                <a16:creationId xmlns:a16="http://schemas.microsoft.com/office/drawing/2014/main" id="{7D710713-2D01-C55A-EBDB-AD7017A4462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4931" y="938823"/>
            <a:ext cx="222234" cy="236571"/>
          </a:xfrm>
          <a:prstGeom prst="rect">
            <a:avLst/>
          </a:prstGeom>
        </p:spPr>
      </p:pic>
      <p:pic>
        <p:nvPicPr>
          <p:cNvPr id="260" name="Picture 259" descr="A white and orange flower&#10;&#10;Description automatically generated">
            <a:extLst>
              <a:ext uri="{FF2B5EF4-FFF2-40B4-BE49-F238E27FC236}">
                <a16:creationId xmlns:a16="http://schemas.microsoft.com/office/drawing/2014/main" id="{D9DBAABA-D50E-CCCC-7C83-46141FB29A92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496" y="1833588"/>
            <a:ext cx="222234" cy="236571"/>
          </a:xfrm>
          <a:prstGeom prst="rect">
            <a:avLst/>
          </a:prstGeom>
        </p:spPr>
      </p:pic>
      <p:pic>
        <p:nvPicPr>
          <p:cNvPr id="261" name="Picture 260" descr="A white and orange flower&#10;&#10;Description automatically generated">
            <a:extLst>
              <a:ext uri="{FF2B5EF4-FFF2-40B4-BE49-F238E27FC236}">
                <a16:creationId xmlns:a16="http://schemas.microsoft.com/office/drawing/2014/main" id="{A672E0D2-AF5A-C88B-BD2C-FD3263D54F7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266" y="2687187"/>
            <a:ext cx="222234" cy="236571"/>
          </a:xfrm>
          <a:prstGeom prst="rect">
            <a:avLst/>
          </a:prstGeom>
        </p:spPr>
      </p:pic>
      <p:pic>
        <p:nvPicPr>
          <p:cNvPr id="262" name="Picture 261" descr="A white and orange flower&#10;&#10;Description automatically generated">
            <a:extLst>
              <a:ext uri="{FF2B5EF4-FFF2-40B4-BE49-F238E27FC236}">
                <a16:creationId xmlns:a16="http://schemas.microsoft.com/office/drawing/2014/main" id="{D3A6044C-1C32-D61D-AB3C-E7151F86620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8707" y="1360321"/>
            <a:ext cx="222234" cy="236571"/>
          </a:xfrm>
          <a:prstGeom prst="rect">
            <a:avLst/>
          </a:prstGeom>
        </p:spPr>
      </p:pic>
      <p:pic>
        <p:nvPicPr>
          <p:cNvPr id="263" name="Picture 262" descr="A white and orange flower&#10;&#10;Description automatically generated">
            <a:extLst>
              <a:ext uri="{FF2B5EF4-FFF2-40B4-BE49-F238E27FC236}">
                <a16:creationId xmlns:a16="http://schemas.microsoft.com/office/drawing/2014/main" id="{6D79C47D-1E9E-13D6-CBAF-A6183A34BFC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73439" y="2442252"/>
            <a:ext cx="222234" cy="236571"/>
          </a:xfrm>
          <a:prstGeom prst="rect">
            <a:avLst/>
          </a:prstGeom>
        </p:spPr>
      </p:pic>
      <p:pic>
        <p:nvPicPr>
          <p:cNvPr id="264" name="Picture 263" descr="A white and orange flower&#10;&#10;Description automatically generated">
            <a:extLst>
              <a:ext uri="{FF2B5EF4-FFF2-40B4-BE49-F238E27FC236}">
                <a16:creationId xmlns:a16="http://schemas.microsoft.com/office/drawing/2014/main" id="{E7D1F606-5838-E663-1A30-35811D404727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83117" y="4712264"/>
            <a:ext cx="222234" cy="236571"/>
          </a:xfrm>
          <a:prstGeom prst="rect">
            <a:avLst/>
          </a:prstGeom>
        </p:spPr>
      </p:pic>
      <p:pic>
        <p:nvPicPr>
          <p:cNvPr id="265" name="Picture 264" descr="A white and orange flower&#10;&#10;Description automatically generated">
            <a:extLst>
              <a:ext uri="{FF2B5EF4-FFF2-40B4-BE49-F238E27FC236}">
                <a16:creationId xmlns:a16="http://schemas.microsoft.com/office/drawing/2014/main" id="{74547CBF-E524-3379-7C7D-F32903405EB2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4296" y="4712264"/>
            <a:ext cx="222234" cy="236571"/>
          </a:xfrm>
          <a:prstGeom prst="rect">
            <a:avLst/>
          </a:prstGeom>
        </p:spPr>
      </p:pic>
      <p:pic>
        <p:nvPicPr>
          <p:cNvPr id="266" name="Picture 265" descr="A white and orange flower&#10;&#10;Description automatically generated">
            <a:extLst>
              <a:ext uri="{FF2B5EF4-FFF2-40B4-BE49-F238E27FC236}">
                <a16:creationId xmlns:a16="http://schemas.microsoft.com/office/drawing/2014/main" id="{84857788-BC3F-79B4-AB66-0EE420CBED76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1413" y="5407408"/>
            <a:ext cx="222234" cy="236571"/>
          </a:xfrm>
          <a:prstGeom prst="rect">
            <a:avLst/>
          </a:prstGeom>
        </p:spPr>
      </p:pic>
      <p:pic>
        <p:nvPicPr>
          <p:cNvPr id="267" name="Picture 266" descr="A white and orange flower&#10;&#10;Description automatically generated">
            <a:extLst>
              <a:ext uri="{FF2B5EF4-FFF2-40B4-BE49-F238E27FC236}">
                <a16:creationId xmlns:a16="http://schemas.microsoft.com/office/drawing/2014/main" id="{3DD3D6D8-C8DE-8D90-0C31-E1F90ADA0F22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5358" y="5833077"/>
            <a:ext cx="222234" cy="236571"/>
          </a:xfrm>
          <a:prstGeom prst="rect">
            <a:avLst/>
          </a:prstGeom>
        </p:spPr>
      </p:pic>
      <p:pic>
        <p:nvPicPr>
          <p:cNvPr id="268" name="Picture 267" descr="A white and orange flower&#10;&#10;Description automatically generated">
            <a:extLst>
              <a:ext uri="{FF2B5EF4-FFF2-40B4-BE49-F238E27FC236}">
                <a16:creationId xmlns:a16="http://schemas.microsoft.com/office/drawing/2014/main" id="{89491514-A21F-09F0-9ACD-4AC1F63C76B4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7351" y="4690077"/>
            <a:ext cx="222234" cy="236571"/>
          </a:xfrm>
          <a:prstGeom prst="rect">
            <a:avLst/>
          </a:prstGeom>
        </p:spPr>
      </p:pic>
      <p:pic>
        <p:nvPicPr>
          <p:cNvPr id="269" name="Picture 268" descr="A white and orange flower&#10;&#10;Description automatically generated">
            <a:extLst>
              <a:ext uri="{FF2B5EF4-FFF2-40B4-BE49-F238E27FC236}">
                <a16:creationId xmlns:a16="http://schemas.microsoft.com/office/drawing/2014/main" id="{C8483898-BA75-A661-2927-8953213306D1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21717" y="5147277"/>
            <a:ext cx="222234" cy="236571"/>
          </a:xfrm>
          <a:prstGeom prst="rect">
            <a:avLst/>
          </a:prstGeom>
        </p:spPr>
      </p:pic>
      <p:pic>
        <p:nvPicPr>
          <p:cNvPr id="270" name="Picture 269" descr="A white and orange flower&#10;&#10;Description automatically generated">
            <a:extLst>
              <a:ext uri="{FF2B5EF4-FFF2-40B4-BE49-F238E27FC236}">
                <a16:creationId xmlns:a16="http://schemas.microsoft.com/office/drawing/2014/main" id="{498C0CB7-C77E-49CE-6D94-7D826809BC9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800" y="4682194"/>
            <a:ext cx="222234" cy="236571"/>
          </a:xfrm>
          <a:prstGeom prst="rect">
            <a:avLst/>
          </a:prstGeom>
        </p:spPr>
      </p:pic>
      <p:pic>
        <p:nvPicPr>
          <p:cNvPr id="271" name="Picture 270" descr="A white and orange flower&#10;&#10;Description automatically generated">
            <a:extLst>
              <a:ext uri="{FF2B5EF4-FFF2-40B4-BE49-F238E27FC236}">
                <a16:creationId xmlns:a16="http://schemas.microsoft.com/office/drawing/2014/main" id="{AF543E79-8E07-110A-D952-D03B1E8C670B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43255" y="4603367"/>
            <a:ext cx="222234" cy="236571"/>
          </a:xfrm>
          <a:prstGeom prst="rect">
            <a:avLst/>
          </a:prstGeom>
        </p:spPr>
      </p:pic>
      <p:pic>
        <p:nvPicPr>
          <p:cNvPr id="272" name="Picture 271" descr="A white and orange flower&#10;&#10;Description automatically generated">
            <a:extLst>
              <a:ext uri="{FF2B5EF4-FFF2-40B4-BE49-F238E27FC236}">
                <a16:creationId xmlns:a16="http://schemas.microsoft.com/office/drawing/2014/main" id="{B34BE008-0315-8547-9E93-BC62EA64B873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8241" y="583160"/>
            <a:ext cx="222234" cy="236571"/>
          </a:xfrm>
          <a:prstGeom prst="rect">
            <a:avLst/>
          </a:prstGeom>
        </p:spPr>
      </p:pic>
      <p:pic>
        <p:nvPicPr>
          <p:cNvPr id="273" name="Picture 272" descr="A cartoon of a tree&#10;&#10;Description automatically generated">
            <a:extLst>
              <a:ext uri="{FF2B5EF4-FFF2-40B4-BE49-F238E27FC236}">
                <a16:creationId xmlns:a16="http://schemas.microsoft.com/office/drawing/2014/main" id="{2D812116-5DB5-4460-C5AE-12B47244AC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5355" b="49013"/>
          <a:stretch/>
        </p:blipFill>
        <p:spPr>
          <a:xfrm>
            <a:off x="11017167" y="5517858"/>
            <a:ext cx="1176862" cy="1340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BB3E7B4-42F1-8FB7-756C-9034DFAE67E4}"/>
              </a:ext>
            </a:extLst>
          </p:cNvPr>
          <p:cNvSpPr/>
          <p:nvPr userDrawn="1"/>
        </p:nvSpPr>
        <p:spPr>
          <a:xfrm>
            <a:off x="0" y="0"/>
            <a:ext cx="12192000" cy="6852798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823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F449A-D280-510C-1D94-68B2BA720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B0A93-C1F1-0E73-D55C-A4011E3C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7E78-5BCE-80C5-7E5F-FB5D8E9C4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61877-0D82-3E40-AF2E-61ED81D896B8}" type="datetimeFigureOut">
              <a:rPr lang="en-GB" smtClean="0"/>
              <a:t>15/04/2024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2D4B-6815-C91B-3C22-C87A45BF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78777-2B6C-2043-A027-F7756E6FD9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19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  <p:sldLayoutId id="2147483662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Rounded MT Bold" panose="020F070403050403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Rounded MT Bold" panose="020F070403050403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ink and black background&#10;&#10;Description automatically generated">
            <a:extLst>
              <a:ext uri="{FF2B5EF4-FFF2-40B4-BE49-F238E27FC236}">
                <a16:creationId xmlns:a16="http://schemas.microsoft.com/office/drawing/2014/main" id="{5EFE38C6-C8E6-A256-7085-F6B659FC98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897"/>
          <a:stretch/>
        </p:blipFill>
        <p:spPr>
          <a:xfrm>
            <a:off x="0" y="4694957"/>
            <a:ext cx="12192000" cy="2163044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C87084-2186-A3AB-D1D0-FC30345A1F2E}"/>
              </a:ext>
            </a:extLst>
          </p:cNvPr>
          <p:cNvSpPr/>
          <p:nvPr/>
        </p:nvSpPr>
        <p:spPr>
          <a:xfrm>
            <a:off x="4163690" y="5787870"/>
            <a:ext cx="2259563" cy="575181"/>
          </a:xfrm>
          <a:prstGeom prst="roundRect">
            <a:avLst>
              <a:gd name="adj" fmla="val 16438"/>
            </a:avLst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rgbClr val="6A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A4149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New Game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38D5142-8EF9-6884-6448-3682A102AC3B}"/>
              </a:ext>
            </a:extLst>
          </p:cNvPr>
          <p:cNvSpPr/>
          <p:nvPr/>
        </p:nvSpPr>
        <p:spPr>
          <a:xfrm>
            <a:off x="6642506" y="5787870"/>
            <a:ext cx="1822683" cy="575181"/>
          </a:xfrm>
          <a:prstGeom prst="roundRect">
            <a:avLst>
              <a:gd name="adj" fmla="val 16438"/>
            </a:avLst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rgbClr val="6A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A4149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Options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C9BC368-A942-09EA-1D66-C8BACCE8C9BF}"/>
              </a:ext>
            </a:extLst>
          </p:cNvPr>
          <p:cNvSpPr/>
          <p:nvPr/>
        </p:nvSpPr>
        <p:spPr>
          <a:xfrm>
            <a:off x="8684443" y="5787870"/>
            <a:ext cx="1822683" cy="575181"/>
          </a:xfrm>
          <a:prstGeom prst="roundRect">
            <a:avLst>
              <a:gd name="adj" fmla="val 16438"/>
            </a:avLst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rgbClr val="6A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A4149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Credits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66FCC4B-27C6-8BBC-A4CB-33198FC316E0}"/>
              </a:ext>
            </a:extLst>
          </p:cNvPr>
          <p:cNvSpPr/>
          <p:nvPr/>
        </p:nvSpPr>
        <p:spPr>
          <a:xfrm>
            <a:off x="1684874" y="5787870"/>
            <a:ext cx="2259563" cy="575181"/>
          </a:xfrm>
          <a:prstGeom prst="roundRect">
            <a:avLst>
              <a:gd name="adj" fmla="val 16438"/>
            </a:avLst>
          </a:prstGeom>
          <a:solidFill>
            <a:schemeClr val="accent4">
              <a:lumMod val="20000"/>
              <a:lumOff val="80000"/>
            </a:schemeClr>
          </a:solidFill>
          <a:ln w="50800">
            <a:solidFill>
              <a:srgbClr val="6A41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6A4149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Load Game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56216-712F-4906-2313-31D4B4A64C40}"/>
              </a:ext>
            </a:extLst>
          </p:cNvPr>
          <p:cNvSpPr txBox="1"/>
          <p:nvPr/>
        </p:nvSpPr>
        <p:spPr>
          <a:xfrm>
            <a:off x="2732034" y="3828846"/>
            <a:ext cx="6727932" cy="156966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GB" sz="9600" b="1" dirty="0" err="1">
                <a:ln w="330200">
                  <a:solidFill>
                    <a:srgbClr val="6A4149"/>
                  </a:solidFill>
                </a:ln>
                <a:solidFill>
                  <a:srgbClr val="6A4149"/>
                </a:solidFill>
                <a:effectLst>
                  <a:outerShdw dist="118661" dir="5220000" algn="bl" rotWithShape="0">
                    <a:srgbClr val="6A4149"/>
                  </a:outerShdw>
                </a:effectLst>
                <a:latin typeface="Arial Rounded MT Bold" panose="020F0704030504030204" pitchFamily="34" charset="77"/>
              </a:rPr>
              <a:t>Cozy</a:t>
            </a:r>
            <a:r>
              <a:rPr lang="en-GB" sz="9600" b="1" dirty="0">
                <a:ln w="330200">
                  <a:solidFill>
                    <a:srgbClr val="6A4149"/>
                  </a:solidFill>
                </a:ln>
                <a:solidFill>
                  <a:srgbClr val="6A4149"/>
                </a:solidFill>
                <a:effectLst>
                  <a:outerShdw dist="118661" dir="5220000" algn="bl" rotWithShape="0">
                    <a:srgbClr val="6A4149"/>
                  </a:outerShdw>
                </a:effectLst>
                <a:latin typeface="Arial Rounded MT Bold" panose="020F0704030504030204" pitchFamily="34" charset="77"/>
              </a:rPr>
              <a:t> Farm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AC839-B10E-E264-FE93-8D3AA735D14D}"/>
              </a:ext>
            </a:extLst>
          </p:cNvPr>
          <p:cNvSpPr txBox="1"/>
          <p:nvPr/>
        </p:nvSpPr>
        <p:spPr>
          <a:xfrm>
            <a:off x="2719210" y="3818686"/>
            <a:ext cx="675358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9600" b="1" dirty="0" err="1">
                <a:ln>
                  <a:solidFill>
                    <a:srgbClr val="6A4149"/>
                  </a:solidFill>
                </a:ln>
                <a:solidFill>
                  <a:schemeClr val="bg1"/>
                </a:solidFill>
                <a:latin typeface="Arial Rounded MT Bold" panose="020F0704030504030204" pitchFamily="34" charset="77"/>
              </a:rPr>
              <a:t>Cozy</a:t>
            </a:r>
            <a:r>
              <a:rPr lang="en-GB" sz="9600" b="1" dirty="0">
                <a:ln>
                  <a:solidFill>
                    <a:srgbClr val="6A4149"/>
                  </a:solidFill>
                </a:ln>
                <a:solidFill>
                  <a:schemeClr val="bg1"/>
                </a:solidFill>
                <a:latin typeface="Arial Rounded MT Bold" panose="020F0704030504030204" pitchFamily="34" charset="77"/>
              </a:rPr>
              <a:t> Farm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BB08550-1EF7-DA00-E24B-B903CF9C9C5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032" t="52208" r="35490" b="34107"/>
          <a:stretch/>
        </p:blipFill>
        <p:spPr>
          <a:xfrm>
            <a:off x="1178242" y="5871107"/>
            <a:ext cx="397005" cy="40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indefinite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0.00912 -0.00046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4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9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2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3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4" presetID="34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5" dur="5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25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9" dur="2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mph" presetSubtype="0" repeatCount="3000" fill="remove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3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4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6" grpId="0"/>
      <p:bldP spid="6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sign&#10;&#10;Description automatically generated">
            <a:extLst>
              <a:ext uri="{FF2B5EF4-FFF2-40B4-BE49-F238E27FC236}">
                <a16:creationId xmlns:a16="http://schemas.microsoft.com/office/drawing/2014/main" id="{B7092D51-F071-155F-5038-6C0F868478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0840" y="1822450"/>
            <a:ext cx="6370320" cy="32131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C529E4-43D2-59C9-9434-3E0D926303B7}"/>
              </a:ext>
            </a:extLst>
          </p:cNvPr>
          <p:cNvSpPr txBox="1"/>
          <p:nvPr/>
        </p:nvSpPr>
        <p:spPr>
          <a:xfrm>
            <a:off x="5289145" y="1984529"/>
            <a:ext cx="1613710" cy="523220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FFF2E8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NOTICE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B054F-B3DE-6994-183C-EFE1C3FC79F2}"/>
              </a:ext>
            </a:extLst>
          </p:cNvPr>
          <p:cNvSpPr txBox="1"/>
          <p:nvPr/>
        </p:nvSpPr>
        <p:spPr>
          <a:xfrm>
            <a:off x="3577207" y="2826715"/>
            <a:ext cx="5037585" cy="153336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HK" sz="2000" dirty="0">
                <a:solidFill>
                  <a:srgbClr val="6A4149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Insert your text here</a:t>
            </a:r>
            <a:endParaRPr lang="en-GB" sz="2000" dirty="0">
              <a:solidFill>
                <a:srgbClr val="6A4149"/>
              </a:solidFill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90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rown envelope with a white paper in it&#10;&#10;Description automatically generated">
            <a:extLst>
              <a:ext uri="{FF2B5EF4-FFF2-40B4-BE49-F238E27FC236}">
                <a16:creationId xmlns:a16="http://schemas.microsoft.com/office/drawing/2014/main" id="{E61BE72B-E82D-2F35-3E2A-47DDDDB337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850" y="438150"/>
            <a:ext cx="6210300" cy="5981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22720E-6B30-37FD-3BAD-CAD4BECBD83D}"/>
              </a:ext>
            </a:extLst>
          </p:cNvPr>
          <p:cNvSpPr txBox="1"/>
          <p:nvPr/>
        </p:nvSpPr>
        <p:spPr>
          <a:xfrm rot="120000">
            <a:off x="3783906" y="1090154"/>
            <a:ext cx="4945969" cy="286374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noAutofit/>
          </a:bodyPr>
          <a:lstStyle/>
          <a:p>
            <a:pPr>
              <a:lnSpc>
                <a:spcPct val="120000"/>
              </a:lnSpc>
            </a:pPr>
            <a:r>
              <a:rPr lang="en-GB" sz="3600" dirty="0">
                <a:solidFill>
                  <a:srgbClr val="6A4149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Write your letter here</a:t>
            </a:r>
          </a:p>
        </p:txBody>
      </p:sp>
    </p:spTree>
    <p:extLst>
      <p:ext uri="{BB962C8B-B14F-4D97-AF65-F5344CB8AC3E}">
        <p14:creationId xmlns:p14="http://schemas.microsoft.com/office/powerpoint/2010/main" val="1498642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4275</TotalTime>
  <Words>20</Words>
  <Application>Microsoft Macintosh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 Rounded MT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 Story Productions @dstoryco</dc:title>
  <dc:subject/>
  <dc:creator>D Story Productions @dstoryco</dc:creator>
  <cp:keywords/>
  <dc:description/>
  <cp:lastModifiedBy>Barney Yau</cp:lastModifiedBy>
  <cp:revision>34</cp:revision>
  <dcterms:created xsi:type="dcterms:W3CDTF">2023-11-16T03:13:59Z</dcterms:created>
  <dcterms:modified xsi:type="dcterms:W3CDTF">2024-04-15T04:43:21Z</dcterms:modified>
  <cp:category/>
</cp:coreProperties>
</file>