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  <p:sldId id="265" r:id="rId11"/>
  </p:sldIdLst>
  <p:sldSz cx="12192000" cy="6858000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Light" panose="00000400000000000000" pitchFamily="2" charset="0"/>
      <p:regular r:id="rId17"/>
      <p:italic r:id="rId18"/>
    </p:embeddedFont>
    <p:embeddedFont>
      <p:font typeface="Barlow SemiBold" panose="000007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3A84"/>
    <a:srgbClr val="FF92DA"/>
    <a:srgbClr val="9D70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/>
    <p:restoredTop sz="94719"/>
  </p:normalViewPr>
  <p:slideViewPr>
    <p:cSldViewPr snapToGrid="0">
      <p:cViewPr varScale="1">
        <p:scale>
          <a:sx n="134" d="100"/>
          <a:sy n="134" d="100"/>
        </p:scale>
        <p:origin x="54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DB5BF-5E9B-3F45-9B02-58269B00EC93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DDE2F-3F09-8B47-9C42-8058F7FC4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15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DDE2F-3F09-8B47-9C42-8058F7FC45A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513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DDE2F-3F09-8B47-9C42-8058F7FC45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38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DDE2F-3F09-8B47-9C42-8058F7FC45A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12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34491FF-55A9-2DE0-5C64-F542B229D88D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795267" y="346229"/>
            <a:ext cx="10601466" cy="5122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41090-A576-0DE3-F01B-DB0BFD6C09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869979"/>
            <a:ext cx="9144000" cy="1200329"/>
          </a:xfrm>
        </p:spPr>
        <p:txBody>
          <a:bodyPr anchor="b">
            <a:spAutoFit/>
          </a:bodyPr>
          <a:lstStyle>
            <a:lvl1pPr algn="ctr">
              <a:defRPr sz="8000" b="1" i="0">
                <a:latin typeface="Barlow SemiBold" pitchFamily="2" charset="77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BEE3-16C9-ADF0-02F3-75F6BE38DA9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988409"/>
            <a:ext cx="9144000" cy="424732"/>
          </a:xfrm>
        </p:spPr>
        <p:txBody>
          <a:bodyPr anchor="b">
            <a:spAutoFit/>
          </a:bodyPr>
          <a:lstStyle>
            <a:lvl1pPr marL="0" indent="0" algn="ctr">
              <a:buNone/>
              <a:defRPr sz="2400" b="0" i="0">
                <a:latin typeface="Barlow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COMMISSIONS OPEN</a:t>
            </a:r>
          </a:p>
        </p:txBody>
      </p:sp>
    </p:spTree>
    <p:extLst>
      <p:ext uri="{BB962C8B-B14F-4D97-AF65-F5344CB8AC3E}">
        <p14:creationId xmlns:p14="http://schemas.microsoft.com/office/powerpoint/2010/main" val="4109026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F6485-0934-DF95-EAF8-132920F84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-1"/>
            <a:ext cx="6096000" cy="68580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0C706-5F4B-7055-FC8D-226621C2D7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3" y="657225"/>
            <a:ext cx="3379787" cy="701731"/>
          </a:xfrm>
        </p:spPr>
        <p:txBody>
          <a:bodyPr wrap="square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400" b="1" i="0" kern="1200" dirty="0">
                <a:solidFill>
                  <a:schemeClr val="tx1"/>
                </a:solidFill>
                <a:latin typeface="Barlow SemiBold" pitchFamily="2" charset="77"/>
                <a:ea typeface="+mj-ea"/>
                <a:cs typeface="+mj-cs"/>
              </a:defRPr>
            </a:lvl1pPr>
          </a:lstStyle>
          <a:p>
            <a:r>
              <a:rPr lang="en-GB" dirty="0"/>
              <a:t>50% PHOTO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898BD-4A43-F434-AE3C-F735E75C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740" y="6449606"/>
            <a:ext cx="4014883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ADB67-498B-0727-1090-103CB4FF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29957" y="6449607"/>
            <a:ext cx="1443710" cy="365125"/>
          </a:xfrm>
        </p:spPr>
        <p:txBody>
          <a:bodyPr/>
          <a:lstStyle/>
          <a:p>
            <a:r>
              <a:rPr lang="en-GB" dirty="0"/>
              <a:t>PAGE </a:t>
            </a:r>
            <a:fld id="{6B5621D1-124C-8441-B511-B8B4140D6144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8FE9F9-D039-4F76-2579-DDDDF5D92FFF}"/>
              </a:ext>
            </a:extLst>
          </p:cNvPr>
          <p:cNvCxnSpPr>
            <a:cxnSpLocks/>
          </p:cNvCxnSpPr>
          <p:nvPr userDrawn="1"/>
        </p:nvCxnSpPr>
        <p:spPr>
          <a:xfrm>
            <a:off x="192741" y="6437414"/>
            <a:ext cx="56931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40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C706-5F4B-7055-FC8D-226621C2D7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3" y="657225"/>
            <a:ext cx="3379787" cy="701731"/>
          </a:xfrm>
        </p:spPr>
        <p:txBody>
          <a:bodyPr wrap="square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400" b="1" i="0" kern="1200" dirty="0">
                <a:solidFill>
                  <a:schemeClr val="tx1"/>
                </a:solidFill>
                <a:latin typeface="Barlow SemiBold" pitchFamily="2" charset="77"/>
                <a:ea typeface="+mj-ea"/>
                <a:cs typeface="+mj-cs"/>
              </a:defRPr>
            </a:lvl1pPr>
          </a:lstStyle>
          <a:p>
            <a:r>
              <a:rPr lang="en-GB" dirty="0"/>
              <a:t>4 PHOTOS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F6485-0934-DF95-EAF8-132920F84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02791" y="678323"/>
            <a:ext cx="3844738" cy="269389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898BD-4A43-F434-AE3C-F735E75C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ADB67-498B-0727-1090-103CB4FF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6B5621D1-124C-8441-B511-B8B4140D614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F5A9D4E-F919-C5C8-2B48-D84D3DD8172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47262" y="678323"/>
            <a:ext cx="3844738" cy="269389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AF46572-EAE0-7DF3-9831-A37310D4A7C5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402791" y="3456154"/>
            <a:ext cx="3844738" cy="269389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3EB156F-9FAE-4753-17D1-71E68C20F44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8347262" y="3456154"/>
            <a:ext cx="3844738" cy="269389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8FE9F9-D039-4F76-2579-DDDDF5D92FFF}"/>
              </a:ext>
            </a:extLst>
          </p:cNvPr>
          <p:cNvCxnSpPr/>
          <p:nvPr userDrawn="1"/>
        </p:nvCxnSpPr>
        <p:spPr>
          <a:xfrm>
            <a:off x="192741" y="6437414"/>
            <a:ext cx="118065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65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Photos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C706-5F4B-7055-FC8D-226621C2D77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58813" y="657225"/>
            <a:ext cx="3379787" cy="701731"/>
          </a:xfrm>
        </p:spPr>
        <p:txBody>
          <a:bodyPr wrap="square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400" b="1" i="0" kern="1200" dirty="0">
                <a:solidFill>
                  <a:schemeClr val="tx1"/>
                </a:solidFill>
                <a:latin typeface="Barlow SemiBold" pitchFamily="2" charset="77"/>
                <a:ea typeface="+mj-ea"/>
                <a:cs typeface="+mj-cs"/>
              </a:defRPr>
            </a:lvl1pPr>
          </a:lstStyle>
          <a:p>
            <a:r>
              <a:rPr lang="en-GB" dirty="0"/>
              <a:t>9 PHOTOS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898BD-4A43-F434-AE3C-F735E75C4299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192741" y="6449606"/>
            <a:ext cx="2541581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ADB67-498B-0727-1090-103CB4FF85FE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3701159" y="6449606"/>
            <a:ext cx="1423582" cy="365125"/>
          </a:xfrm>
        </p:spPr>
        <p:txBody>
          <a:bodyPr/>
          <a:lstStyle/>
          <a:p>
            <a:r>
              <a:rPr lang="en-GB" dirty="0"/>
              <a:t>PAGE </a:t>
            </a:r>
            <a:fld id="{6B5621D1-124C-8441-B511-B8B4140D6144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8FE9F9-D039-4F76-2579-DDDDF5D92FFF}"/>
              </a:ext>
            </a:extLst>
          </p:cNvPr>
          <p:cNvCxnSpPr>
            <a:cxnSpLocks/>
          </p:cNvCxnSpPr>
          <p:nvPr userDrawn="1"/>
        </p:nvCxnSpPr>
        <p:spPr>
          <a:xfrm>
            <a:off x="192741" y="6437414"/>
            <a:ext cx="493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5FAA1889-A18A-1937-A3B9-778473C717AF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937770" y="4603769"/>
            <a:ext cx="2254230" cy="22542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6069755C-3D9D-9277-2AAF-11CFD01DB68B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7616259" y="4603769"/>
            <a:ext cx="2254230" cy="22542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B916F858-9074-B0D9-8829-5A9C9C380619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5294748" y="4603769"/>
            <a:ext cx="2254230" cy="22542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E52617EB-D3BF-7DD4-1093-B453B91F99A2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9937770" y="2304453"/>
            <a:ext cx="2254230" cy="22542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22A6709B-2889-7B04-EE87-6BE1074B1ABB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7616259" y="2304453"/>
            <a:ext cx="2254230" cy="22542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13CBE067-D232-E3F4-3C9B-6C35962A8163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5294749" y="2304453"/>
            <a:ext cx="2254230" cy="22542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65BC618C-24AF-464F-2099-7B77C1C5DBD5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9937770" y="5137"/>
            <a:ext cx="2254230" cy="22542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AD7A4FD4-4B8A-697D-22CB-CB85CE326F10}"/>
              </a:ext>
            </a:extLst>
          </p:cNvPr>
          <p:cNvSpPr>
            <a:spLocks noGrp="1"/>
          </p:cNvSpPr>
          <p:nvPr>
            <p:ph type="pic" idx="24"/>
          </p:nvPr>
        </p:nvSpPr>
        <p:spPr>
          <a:xfrm>
            <a:off x="7616259" y="5137"/>
            <a:ext cx="2254230" cy="22542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D8E2BDC1-DD31-F3C1-17E4-A1B7B959817A}"/>
              </a:ext>
            </a:extLst>
          </p:cNvPr>
          <p:cNvSpPr>
            <a:spLocks noGrp="1"/>
          </p:cNvSpPr>
          <p:nvPr>
            <p:ph type="pic" idx="25"/>
          </p:nvPr>
        </p:nvSpPr>
        <p:spPr>
          <a:xfrm>
            <a:off x="5294749" y="5137"/>
            <a:ext cx="2254230" cy="22542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26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033D62D-C791-D2B8-4369-A6F199023BD1}"/>
              </a:ext>
            </a:extLst>
          </p:cNvPr>
          <p:cNvSpPr>
            <a:spLocks noGrp="1"/>
          </p:cNvSpPr>
          <p:nvPr>
            <p:ph type="pic" idx="25"/>
          </p:nvPr>
        </p:nvSpPr>
        <p:spPr>
          <a:xfrm>
            <a:off x="0" y="5136"/>
            <a:ext cx="12192000" cy="28179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FD001-0114-DBAE-4114-A93287DFC61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7338" y="2438401"/>
            <a:ext cx="4768239" cy="823912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400" b="1" i="0" kern="1200" dirty="0">
                <a:solidFill>
                  <a:schemeClr val="tx1"/>
                </a:solidFill>
                <a:latin typeface="Barlow SemiBo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I WILL DRAW: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5BA15-9A6D-EFBB-51DC-5CB9B7137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7338" y="3429000"/>
            <a:ext cx="4768239" cy="2670606"/>
          </a:xfrm>
        </p:spPr>
        <p:txBody>
          <a:bodyPr/>
          <a:lstStyle>
            <a:lvl1pPr marL="228600" indent="-336600">
              <a:buFont typeface="Wingdings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336600">
              <a:buFont typeface="Wingdings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336600">
              <a:buFont typeface="Wingdings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336600">
              <a:buFont typeface="Wingdings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336600">
              <a:buFont typeface="Wingdings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91B3F-04C7-C996-96FD-0FBA62FFA9C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16588" y="2438401"/>
            <a:ext cx="4791722" cy="823912"/>
          </a:xfrm>
          <a:ln>
            <a:noFill/>
          </a:ln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400" b="1" i="0" u="none" kern="1200" dirty="0">
                <a:solidFill>
                  <a:schemeClr val="tx1"/>
                </a:solidFill>
                <a:latin typeface="Barlow SemiBo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I WILL NOT DRAW: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2E6F6-7181-3CDF-B7A3-17DCE4C2E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6588" y="3429000"/>
            <a:ext cx="4791722" cy="2670606"/>
          </a:xfrm>
          <a:ln>
            <a:noFill/>
          </a:ln>
        </p:spPr>
        <p:txBody>
          <a:bodyPr/>
          <a:lstStyle>
            <a:lvl1pPr marL="228600" indent="-336600">
              <a:buFont typeface="Wingdings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336600">
              <a:buFont typeface="Wingdings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336600">
              <a:buFont typeface="Wingdings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336600">
              <a:buFont typeface="Wingdings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336600">
              <a:buFont typeface="Wingdings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35BDF-DDA0-9CAE-5AFB-3C64C70D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E3EF70-1F36-FAEC-1F2F-EDEAE416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6B5621D1-124C-8441-B511-B8B4140D6144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C6A09C-8DBB-48E3-FBAB-58D96E256DC3}"/>
              </a:ext>
            </a:extLst>
          </p:cNvPr>
          <p:cNvCxnSpPr/>
          <p:nvPr userDrawn="1"/>
        </p:nvCxnSpPr>
        <p:spPr>
          <a:xfrm>
            <a:off x="192741" y="6437414"/>
            <a:ext cx="118065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0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D2B6-12F2-70C9-B32D-46EA62794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16" y="306359"/>
            <a:ext cx="10515600" cy="701731"/>
          </a:xfrm>
        </p:spPr>
        <p:txBody>
          <a:bodyPr>
            <a:spAutoFit/>
          </a:bodyPr>
          <a:lstStyle>
            <a:lvl1pPr>
              <a:defRPr b="1" i="0">
                <a:latin typeface="Barlow SemiBold" pitchFamily="2" charset="77"/>
              </a:defRPr>
            </a:lvl1pPr>
          </a:lstStyle>
          <a:p>
            <a:r>
              <a:rPr lang="en-GB" dirty="0"/>
              <a:t>TITLE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42AFC-877D-E7EC-020D-96569D3B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16274-C72B-B5C8-3A7F-125FA628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6B5621D1-124C-8441-B511-B8B4140D6144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6D56C3-5883-7E7F-3EE2-2817431B991E}"/>
              </a:ext>
            </a:extLst>
          </p:cNvPr>
          <p:cNvCxnSpPr/>
          <p:nvPr userDrawn="1"/>
        </p:nvCxnSpPr>
        <p:spPr>
          <a:xfrm>
            <a:off x="192741" y="6437414"/>
            <a:ext cx="118065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0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D2B6-12F2-70C9-B32D-46EA62794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8000" y="657225"/>
            <a:ext cx="3405188" cy="701731"/>
          </a:xfrm>
        </p:spPr>
        <p:txBody>
          <a:bodyPr wrap="square">
            <a:spAutoFit/>
          </a:bodyPr>
          <a:lstStyle>
            <a:lvl1pPr>
              <a:defRPr b="1" i="0">
                <a:latin typeface="Barlow SemiBold" pitchFamily="2" charset="77"/>
              </a:defRPr>
            </a:lvl1pPr>
          </a:lstStyle>
          <a:p>
            <a:r>
              <a:rPr lang="en-GB" dirty="0"/>
              <a:t>2 PHOTOS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42AFC-877D-E7EC-020D-96569D3B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16274-C72B-B5C8-3A7F-125FA628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6B5621D1-124C-8441-B511-B8B4140D6144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6D56C3-5883-7E7F-3EE2-2817431B991E}"/>
              </a:ext>
            </a:extLst>
          </p:cNvPr>
          <p:cNvCxnSpPr/>
          <p:nvPr userDrawn="1"/>
        </p:nvCxnSpPr>
        <p:spPr>
          <a:xfrm>
            <a:off x="192741" y="6437414"/>
            <a:ext cx="118065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2A3ADE6-B256-D4BA-903A-39A8C73C1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5028" y="657225"/>
            <a:ext cx="3469298" cy="545060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5C09DA3-ABAB-A19F-C986-E2A8715B5F3D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80908" y="657225"/>
            <a:ext cx="3469298" cy="545060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538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1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D2B6-12F2-70C9-B32D-46EA62794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8000" y="657225"/>
            <a:ext cx="3405188" cy="701731"/>
          </a:xfrm>
        </p:spPr>
        <p:txBody>
          <a:bodyPr wrap="square">
            <a:spAutoFit/>
          </a:bodyPr>
          <a:lstStyle>
            <a:lvl1pPr>
              <a:defRPr b="1" i="0">
                <a:latin typeface="Barlow SemiBold" pitchFamily="2" charset="77"/>
              </a:defRPr>
            </a:lvl1pPr>
          </a:lstStyle>
          <a:p>
            <a:r>
              <a:rPr lang="en-GB" dirty="0"/>
              <a:t>4 PHOTOS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42AFC-877D-E7EC-020D-96569D3B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16274-C72B-B5C8-3A7F-125FA628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6B5621D1-124C-8441-B511-B8B4140D6144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6D56C3-5883-7E7F-3EE2-2817431B991E}"/>
              </a:ext>
            </a:extLst>
          </p:cNvPr>
          <p:cNvCxnSpPr/>
          <p:nvPr userDrawn="1"/>
        </p:nvCxnSpPr>
        <p:spPr>
          <a:xfrm>
            <a:off x="192741" y="6437414"/>
            <a:ext cx="118065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2A3ADE6-B256-D4BA-903A-39A8C73C1D13}"/>
              </a:ext>
            </a:extLst>
          </p:cNvPr>
          <p:cNvSpPr>
            <a:spLocks noGrp="1"/>
          </p:cNvSpPr>
          <p:nvPr userDrawn="1">
            <p:ph type="pic" idx="1"/>
          </p:nvPr>
        </p:nvSpPr>
        <p:spPr>
          <a:xfrm>
            <a:off x="4280908" y="4156351"/>
            <a:ext cx="3469298" cy="195148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5C09DA3-ABAB-A19F-C986-E2A8715B5F3D}"/>
              </a:ext>
            </a:extLst>
          </p:cNvPr>
          <p:cNvSpPr>
            <a:spLocks noGrp="1"/>
          </p:cNvSpPr>
          <p:nvPr userDrawn="1">
            <p:ph type="pic" idx="13"/>
          </p:nvPr>
        </p:nvSpPr>
        <p:spPr>
          <a:xfrm>
            <a:off x="4280908" y="657225"/>
            <a:ext cx="3469298" cy="335548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0337D9C-E934-4A46-B690-EA617376C2FC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58813" y="657225"/>
            <a:ext cx="3469298" cy="195148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C6F4201-5D36-41C6-CD68-0FDF9043C9A5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658813" y="2752349"/>
            <a:ext cx="3469298" cy="335548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85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1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F6485-0934-DF95-EAF8-132920F84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-1"/>
            <a:ext cx="1864311" cy="68580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0C706-5F4B-7055-FC8D-226621C2D7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4449" y="657225"/>
            <a:ext cx="9178739" cy="701731"/>
          </a:xfrm>
        </p:spPr>
        <p:txBody>
          <a:bodyPr wrap="square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400" b="1" i="0" kern="1200" dirty="0">
                <a:solidFill>
                  <a:schemeClr val="tx1"/>
                </a:solidFill>
                <a:latin typeface="Barlow SemiBold" pitchFamily="2" charset="77"/>
                <a:ea typeface="+mj-ea"/>
                <a:cs typeface="+mj-cs"/>
              </a:defRPr>
            </a:lvl1pPr>
          </a:lstStyle>
          <a:p>
            <a:r>
              <a:rPr lang="en-GB" dirty="0"/>
              <a:t>LEFT IMAGE STRIP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AC7BA-E386-885B-B80B-D2854124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052" y="6449606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4123D-1DF9-D6C1-A187-9C1B76DF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059" y="6449607"/>
            <a:ext cx="2743200" cy="365125"/>
          </a:xfrm>
        </p:spPr>
        <p:txBody>
          <a:bodyPr/>
          <a:lstStyle/>
          <a:p>
            <a:r>
              <a:rPr lang="en-GB" dirty="0"/>
              <a:t>PAGE </a:t>
            </a:r>
            <a:fld id="{6B5621D1-124C-8441-B511-B8B4140D6144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D939B7-8A88-C72C-ACBC-4BCDBD4529B0}"/>
              </a:ext>
            </a:extLst>
          </p:cNvPr>
          <p:cNvCxnSpPr>
            <a:cxnSpLocks/>
          </p:cNvCxnSpPr>
          <p:nvPr userDrawn="1"/>
        </p:nvCxnSpPr>
        <p:spPr>
          <a:xfrm>
            <a:off x="2057052" y="6437414"/>
            <a:ext cx="99422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31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FC095-FBA6-63F9-A921-8FD5C707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615E1-5232-F945-7FAD-F6D4EB014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86C0F-CBB9-C0FF-D5B2-B9E34A5CB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2741" y="6449606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rlow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4E76E-C8F9-847F-5A80-D7C742230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6059" y="6449607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Barlow" pitchFamily="2" charset="77"/>
              </a:defRPr>
            </a:lvl1pPr>
          </a:lstStyle>
          <a:p>
            <a:r>
              <a:rPr lang="en-GB"/>
              <a:t> PAGE </a:t>
            </a:r>
            <a:fld id="{6B5621D1-124C-8441-B511-B8B4140D614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17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7" r:id="rId3"/>
    <p:sldLayoutId id="2147483660" r:id="rId4"/>
    <p:sldLayoutId id="2147483653" r:id="rId5"/>
    <p:sldLayoutId id="2147483654" r:id="rId6"/>
    <p:sldLayoutId id="2147483662" r:id="rId7"/>
    <p:sldLayoutId id="2147483663" r:id="rId8"/>
    <p:sldLayoutId id="2147483664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rlow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rlow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rlow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rlow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rlow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rlow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4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4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name@email.com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9F4BE57-9F55-E5A8-4EAA-C5B24FE6C717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D98C108-48B2-C45B-0CCA-044E04F20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@DSTORYCO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08CA9E-C8F1-B63D-2294-C0BBD4B49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COMMISSIONS OPEN</a:t>
            </a:r>
          </a:p>
        </p:txBody>
      </p:sp>
    </p:spTree>
    <p:extLst>
      <p:ext uri="{BB962C8B-B14F-4D97-AF65-F5344CB8AC3E}">
        <p14:creationId xmlns:p14="http://schemas.microsoft.com/office/powerpoint/2010/main" val="172715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336871-D80C-D309-BD6A-6DAB5E1F07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E55190B-771C-9E2C-943D-74278E33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ORDER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2E0E42-0613-FBA7-B893-5B850189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@DSTORYCO’s COMMISSION INFO.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295CE2-879F-9761-5DFE-B8F1E1AD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 PAGE </a:t>
            </a:r>
            <a:fld id="{6B5621D1-124C-8441-B511-B8B4140D6144}" type="slidenum">
              <a:rPr lang="en-GB" smtClean="0"/>
              <a:t>10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CDFC3-AF93-380A-EC32-7F96E3A0E247}"/>
              </a:ext>
            </a:extLst>
          </p:cNvPr>
          <p:cNvSpPr txBox="1"/>
          <p:nvPr/>
        </p:nvSpPr>
        <p:spPr>
          <a:xfrm>
            <a:off x="6736595" y="1554830"/>
            <a:ext cx="4985235" cy="4675682"/>
          </a:xfrm>
          <a:prstGeom prst="roundRect">
            <a:avLst>
              <a:gd name="adj" fmla="val 3525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lIns="360000" tIns="251999" rIns="360000" bIns="251999" rtlCol="0">
            <a:sp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HK" b="1" dirty="0">
                <a:solidFill>
                  <a:prstClr val="black"/>
                </a:solidFill>
                <a:latin typeface="Barlow SemiBold" pitchFamily="2" charset="77"/>
                <a:ea typeface="+mj-ea"/>
                <a:cs typeface="+mj-cs"/>
              </a:rPr>
              <a:t>GENERAL INFO</a:t>
            </a:r>
          </a:p>
          <a:p>
            <a:pPr>
              <a:spcAft>
                <a:spcPts val="600"/>
              </a:spcAft>
            </a:pPr>
            <a:r>
              <a:rPr lang="en-HK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rlow" pitchFamily="2" charset="77"/>
              </a:rPr>
              <a:t>Your name:</a:t>
            </a:r>
          </a:p>
          <a:p>
            <a:pPr>
              <a:spcAft>
                <a:spcPts val="600"/>
              </a:spcAft>
            </a:pPr>
            <a:r>
              <a:rPr lang="en-HK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rlow" pitchFamily="2" charset="77"/>
              </a:rPr>
              <a:t>Your e-mail: </a:t>
            </a:r>
          </a:p>
          <a:p>
            <a:pPr>
              <a:spcAft>
                <a:spcPts val="600"/>
              </a:spcAft>
            </a:pPr>
            <a:r>
              <a:rPr lang="en-HK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rlow" pitchFamily="2" charset="77"/>
              </a:rPr>
              <a:t>Type/category of commission:  </a:t>
            </a:r>
          </a:p>
          <a:p>
            <a:pPr>
              <a:spcAft>
                <a:spcPts val="600"/>
              </a:spcAft>
            </a:pPr>
            <a:r>
              <a:rPr lang="en-HK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rlow" pitchFamily="2" charset="77"/>
              </a:rPr>
              <a:t>How many characters: </a:t>
            </a:r>
          </a:p>
          <a:p>
            <a:pPr>
              <a:spcAft>
                <a:spcPts val="600"/>
              </a:spcAft>
            </a:pPr>
            <a:r>
              <a:rPr lang="en-HK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rlow" pitchFamily="2" charset="77"/>
              </a:rPr>
              <a:t>Any specific wishes/details you want included: </a:t>
            </a:r>
            <a:br>
              <a:rPr lang="en-HK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rlow" pitchFamily="2" charset="77"/>
              </a:rPr>
            </a:br>
            <a:r>
              <a:rPr lang="en-HK" sz="1400" dirty="0">
                <a:solidFill>
                  <a:schemeClr val="bg1">
                    <a:lumMod val="65000"/>
                  </a:schemeClr>
                </a:solidFill>
                <a:latin typeface="Barlow" pitchFamily="2" charset="77"/>
              </a:rPr>
              <a:t>(e.g. I want to characters to hug) </a:t>
            </a:r>
          </a:p>
          <a:p>
            <a:pPr>
              <a:spcAft>
                <a:spcPts val="600"/>
              </a:spcAft>
            </a:pPr>
            <a:r>
              <a:rPr lang="en-HK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rlow" pitchFamily="2" charset="77"/>
              </a:rPr>
              <a:t>Background:</a:t>
            </a:r>
            <a:r>
              <a:rPr lang="en-HK" sz="1400" dirty="0">
                <a:solidFill>
                  <a:schemeClr val="bg1">
                    <a:lumMod val="65000"/>
                  </a:schemeClr>
                </a:solidFill>
                <a:latin typeface="Barlow" pitchFamily="2" charset="77"/>
              </a:rPr>
              <a:t> (e.g. free simple background / castle)   </a:t>
            </a:r>
          </a:p>
          <a:p>
            <a:pPr>
              <a:spcBef>
                <a:spcPts val="2400"/>
              </a:spcBef>
              <a:spcAft>
                <a:spcPts val="1200"/>
              </a:spcAft>
            </a:pPr>
            <a:r>
              <a:rPr lang="en-HK" b="1" dirty="0">
                <a:solidFill>
                  <a:prstClr val="black"/>
                </a:solidFill>
                <a:latin typeface="Barlow SemiBold" pitchFamily="2" charset="77"/>
                <a:ea typeface="+mj-ea"/>
                <a:cs typeface="+mj-cs"/>
              </a:rPr>
              <a:t>CHARACTER(S) INFO</a:t>
            </a:r>
          </a:p>
          <a:p>
            <a:pPr>
              <a:spcAft>
                <a:spcPts val="600"/>
              </a:spcAft>
            </a:pPr>
            <a:r>
              <a:rPr lang="en-HK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rlow" pitchFamily="2" charset="77"/>
              </a:rPr>
              <a:t>Character name:  </a:t>
            </a:r>
          </a:p>
          <a:p>
            <a:pPr>
              <a:spcAft>
                <a:spcPts val="600"/>
              </a:spcAft>
            </a:pPr>
            <a:r>
              <a:rPr lang="en-HK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rlow" pitchFamily="2" charset="77"/>
              </a:rPr>
              <a:t>Character personality/description(s): </a:t>
            </a:r>
            <a:br>
              <a:rPr lang="en-HK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rlow" pitchFamily="2" charset="77"/>
              </a:rPr>
            </a:br>
            <a:r>
              <a:rPr lang="en-HK" sz="1400" dirty="0">
                <a:solidFill>
                  <a:schemeClr val="bg1">
                    <a:lumMod val="65000"/>
                  </a:schemeClr>
                </a:solidFill>
                <a:latin typeface="Barlow" pitchFamily="2" charset="77"/>
              </a:rPr>
              <a:t>Please give me all the info. you have on your character that you want me to have in mind when drawing them. 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Barlow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89F67-C248-FF45-59CE-D0D9E586172C}"/>
              </a:ext>
            </a:extLst>
          </p:cNvPr>
          <p:cNvSpPr txBox="1"/>
          <p:nvPr/>
        </p:nvSpPr>
        <p:spPr>
          <a:xfrm>
            <a:off x="2354449" y="1554830"/>
            <a:ext cx="4007440" cy="1985159"/>
          </a:xfrm>
          <a:prstGeom prst="rect">
            <a:avLst/>
          </a:prstGeom>
          <a:noFill/>
          <a:ln w="15875"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HK" dirty="0">
                <a:solidFill>
                  <a:srgbClr val="DB3A84"/>
                </a:solidFill>
                <a:latin typeface="Barlow" pitchFamily="2" charset="77"/>
              </a:rPr>
              <a:t>Fill in this template and send it to </a:t>
            </a:r>
            <a:r>
              <a:rPr lang="en-HK" b="1" dirty="0">
                <a:solidFill>
                  <a:srgbClr val="DB3A84"/>
                </a:solidFill>
                <a:latin typeface="Barlow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name@email.com</a:t>
            </a:r>
            <a:endParaRPr lang="en-HK" b="1" dirty="0">
              <a:solidFill>
                <a:srgbClr val="DB3A84"/>
              </a:solidFill>
              <a:latin typeface="Barlow" pitchFamily="2" charset="77"/>
            </a:endParaRPr>
          </a:p>
          <a:p>
            <a:pPr>
              <a:spcAft>
                <a:spcPts val="1800"/>
              </a:spcAft>
            </a:pPr>
            <a:r>
              <a:rPr lang="en-HK" b="1" dirty="0">
                <a:solidFill>
                  <a:srgbClr val="DB3A84"/>
                </a:solidFill>
                <a:latin typeface="Barlow" pitchFamily="2" charset="77"/>
              </a:rPr>
              <a:t>Please include references </a:t>
            </a:r>
            <a:r>
              <a:rPr lang="en-HK" dirty="0">
                <a:solidFill>
                  <a:srgbClr val="DB3A84"/>
                </a:solidFill>
                <a:latin typeface="Barlow" pitchFamily="2" charset="77"/>
              </a:rPr>
              <a:t>of your character(s) / any references you want me to be inspired from </a:t>
            </a:r>
            <a:br>
              <a:rPr lang="en-HK" dirty="0">
                <a:solidFill>
                  <a:srgbClr val="DB3A84"/>
                </a:solidFill>
                <a:latin typeface="Barlow" pitchFamily="2" charset="77"/>
              </a:rPr>
            </a:br>
            <a:r>
              <a:rPr lang="en-HK" dirty="0">
                <a:solidFill>
                  <a:srgbClr val="DB3A84"/>
                </a:solidFill>
                <a:latin typeface="Barlow" pitchFamily="2" charset="77"/>
              </a:rPr>
              <a:t>(e.g. backgrounds, poses).</a:t>
            </a:r>
            <a:endParaRPr lang="en-GB" dirty="0">
              <a:solidFill>
                <a:srgbClr val="DB3A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3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F586-F43A-1657-B456-6AF19CCA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516B5F14-1D8F-E76F-E9F4-7613774360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F2F374-8215-EDD9-35F3-DB239946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@DSTORYCO’s COMMISSION INFO.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722F-93F0-BC01-3A5D-22466903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21D1-124C-8441-B511-B8B4140D6144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0D8F5EFE-204C-E409-4926-2A8E73AC3376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AAF2F4F0-5C21-1E3B-2697-C2ADCB9ED729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459C6899-0D2B-CD52-91F0-9ED7C31FDFAA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aphicFrame>
        <p:nvGraphicFramePr>
          <p:cNvPr id="45" name="Table 45">
            <a:extLst>
              <a:ext uri="{FF2B5EF4-FFF2-40B4-BE49-F238E27FC236}">
                <a16:creationId xmlns:a16="http://schemas.microsoft.com/office/drawing/2014/main" id="{3615904A-3655-3BAF-14B6-E650CB526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102752"/>
              </p:ext>
            </p:extLst>
          </p:nvPr>
        </p:nvGraphicFramePr>
        <p:xfrm>
          <a:off x="658813" y="1429974"/>
          <a:ext cx="2892255" cy="2795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1">
                  <a:extLst>
                    <a:ext uri="{9D8B030D-6E8A-4147-A177-3AD203B41FA5}">
                      <a16:colId xmlns:a16="http://schemas.microsoft.com/office/drawing/2014/main" val="1995797214"/>
                    </a:ext>
                  </a:extLst>
                </a:gridCol>
                <a:gridCol w="479254">
                  <a:extLst>
                    <a:ext uri="{9D8B030D-6E8A-4147-A177-3AD203B41FA5}">
                      <a16:colId xmlns:a16="http://schemas.microsoft.com/office/drawing/2014/main" val="2477245433"/>
                    </a:ext>
                  </a:extLst>
                </a:gridCol>
              </a:tblGrid>
              <a:tr h="559159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rlow" pitchFamily="2" charset="77"/>
                        </a:rPr>
                        <a:t>About &amp; contact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rlow" pitchFamily="2" charset="77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830770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rlow" pitchFamily="2" charset="77"/>
                        </a:rPr>
                        <a:t>Work samples &amp; prices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rlow" pitchFamily="2" charset="77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456056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rlow" pitchFamily="2" charset="77"/>
                        </a:rPr>
                        <a:t>What you will get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rlow" pitchFamily="2" charset="77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016524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rlow" pitchFamily="2" charset="77"/>
                        </a:rPr>
                        <a:t>Do’s and don’ts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rlow" pitchFamily="2" charset="77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006299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rlow" pitchFamily="2" charset="77"/>
                        </a:rPr>
                        <a:t>How to pay &amp; order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rlow" pitchFamily="2" charset="77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631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92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8B0E3-1D07-2F0D-1106-579C4310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742" y="6449606"/>
            <a:ext cx="2577092" cy="365125"/>
          </a:xfrm>
        </p:spPr>
        <p:txBody>
          <a:bodyPr/>
          <a:lstStyle/>
          <a:p>
            <a:r>
              <a:rPr lang="en-GB" dirty="0"/>
              <a:t>@DSTORYCO’s COMMISSION INFO.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8B5B3-FB44-BBB3-6ECC-70EE181A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6B5621D1-124C-8441-B511-B8B4140D6144}" type="slidenum">
              <a:rPr lang="en-GB" smtClean="0"/>
              <a:t>3</a:t>
            </a:fld>
            <a:endParaRPr lang="en-GB" dirty="0"/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24F7BD87-4A1E-8600-FAAD-E559542708D8}"/>
              </a:ext>
            </a:extLst>
          </p:cNvPr>
          <p:cNvPicPr>
            <a:picLocks noGrp="1" noChangeAspect="1"/>
          </p:cNvPicPr>
          <p:nvPr>
            <p:ph type="pic" idx="1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D8E57C38-9A81-EEA0-9EF1-02D09D1B1C1C}"/>
              </a:ext>
            </a:extLst>
          </p:cNvPr>
          <p:cNvPicPr>
            <a:picLocks noGrp="1" noChangeAspect="1"/>
          </p:cNvPicPr>
          <p:nvPr>
            <p:ph type="pic" idx="18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F53633FD-FB35-AC9F-527D-A5E0D6174BED}"/>
              </a:ext>
            </a:extLst>
          </p:cNvPr>
          <p:cNvPicPr>
            <a:picLocks noGrp="1" noChangeAspect="1"/>
          </p:cNvPicPr>
          <p:nvPr>
            <p:ph type="pic" idx="19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2289E39-1B87-94F0-9AB9-A718D47536F7}"/>
              </a:ext>
            </a:extLst>
          </p:cNvPr>
          <p:cNvPicPr>
            <a:picLocks noGrp="1" noChangeAspect="1"/>
          </p:cNvPicPr>
          <p:nvPr>
            <p:ph type="pic" idx="20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2" name="Picture Placeholder 31" descr="A picture containing pink, child, little, cloth&#10;&#10;Description automatically generated">
            <a:extLst>
              <a:ext uri="{FF2B5EF4-FFF2-40B4-BE49-F238E27FC236}">
                <a16:creationId xmlns:a16="http://schemas.microsoft.com/office/drawing/2014/main" id="{C03B4036-DF7D-06EF-5D55-029608B99C3F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AC5C34FD-3AA6-5003-D620-209B01D4121A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D425029-101D-763A-5612-E651CAC3201F}"/>
              </a:ext>
            </a:extLst>
          </p:cNvPr>
          <p:cNvSpPr>
            <a:spLocks noGrp="1"/>
          </p:cNvSpPr>
          <p:nvPr>
            <p:ph type="pic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BC85C81-CF4A-3C97-4A93-19532F35E912}"/>
              </a:ext>
            </a:extLst>
          </p:cNvPr>
          <p:cNvSpPr>
            <a:spLocks noGrp="1"/>
          </p:cNvSpPr>
          <p:nvPr>
            <p:ph type="pic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E5EAB8C-C11A-4C63-DA8C-B60926840C34}"/>
              </a:ext>
            </a:extLst>
          </p:cNvPr>
          <p:cNvSpPr>
            <a:spLocks noGrp="1"/>
          </p:cNvSpPr>
          <p:nvPr>
            <p:ph type="pic" idx="2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DAC3B9-E582-B50A-38BF-18C408CCB333}"/>
              </a:ext>
            </a:extLst>
          </p:cNvPr>
          <p:cNvSpPr txBox="1"/>
          <p:nvPr/>
        </p:nvSpPr>
        <p:spPr>
          <a:xfrm>
            <a:off x="658813" y="657225"/>
            <a:ext cx="402859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rlow SemiBold" pitchFamily="2" charset="77"/>
                <a:ea typeface="+mj-ea"/>
                <a:cs typeface="+mj-cs"/>
              </a:rPr>
              <a:t>ABOUT @DSTORYCO</a:t>
            </a:r>
            <a:endParaRPr lang="en-HK" dirty="0">
              <a:effectLst/>
            </a:endParaRPr>
          </a:p>
          <a:p>
            <a:pPr>
              <a:spcAft>
                <a:spcPts val="1200"/>
              </a:spcAft>
            </a:pPr>
            <a:r>
              <a:rPr lang="en-HK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rlow" pitchFamily="2" charset="77"/>
              </a:rPr>
              <a:t>Name  ✦  Age  ✦  Pronouns</a:t>
            </a:r>
          </a:p>
          <a:p>
            <a:pPr>
              <a:spcAft>
                <a:spcPts val="1200"/>
              </a:spcAft>
            </a:pPr>
            <a:r>
              <a:rPr lang="en-HK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rlow" pitchFamily="2" charset="77"/>
              </a:rPr>
              <a:t>Hi! I’m ____, a freelance artist specialising in character illustration and comics. I love drawing vibrant, colourful characters.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Barlow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18C344-9DF1-57EC-62B4-7AC5F5473A8F}"/>
              </a:ext>
            </a:extLst>
          </p:cNvPr>
          <p:cNvSpPr txBox="1"/>
          <p:nvPr/>
        </p:nvSpPr>
        <p:spPr>
          <a:xfrm>
            <a:off x="658812" y="4097345"/>
            <a:ext cx="402859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prstClr val="black"/>
                </a:solidFill>
                <a:latin typeface="Barlow SemiBold" pitchFamily="2" charset="77"/>
                <a:ea typeface="+mj-ea"/>
                <a:cs typeface="+mj-cs"/>
              </a:rPr>
              <a:t>CONTACT ME</a:t>
            </a:r>
            <a:endParaRPr lang="en-HK" sz="2000" dirty="0">
              <a:effectLst/>
            </a:endParaRPr>
          </a:p>
          <a:p>
            <a:pPr>
              <a:spcAft>
                <a:spcPts val="1200"/>
              </a:spcAft>
            </a:pPr>
            <a:r>
              <a:rPr lang="en-HK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Barlow" pitchFamily="2" charset="77"/>
              </a:rPr>
              <a:t>Website:</a:t>
            </a:r>
          </a:p>
          <a:p>
            <a:pPr>
              <a:spcAft>
                <a:spcPts val="1200"/>
              </a:spcAft>
            </a:pPr>
            <a:r>
              <a:rPr lang="en-HK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Barlow" pitchFamily="2" charset="77"/>
              </a:rPr>
              <a:t>Email:</a:t>
            </a:r>
          </a:p>
          <a:p>
            <a:pPr>
              <a:spcAft>
                <a:spcPts val="1200"/>
              </a:spcAft>
            </a:pPr>
            <a:r>
              <a:rPr lang="en-HK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Barlow" pitchFamily="2" charset="77"/>
              </a:rPr>
              <a:t>Instagram:</a:t>
            </a:r>
          </a:p>
          <a:p>
            <a:pPr>
              <a:spcAft>
                <a:spcPts val="1200"/>
              </a:spcAft>
            </a:pPr>
            <a:r>
              <a:rPr lang="en-HK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Barlow" pitchFamily="2" charset="77"/>
              </a:rPr>
              <a:t>Twitter: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004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31" descr="A picture containing pink, child, little, cloth&#10;&#10;Description automatically generated">
            <a:extLst>
              <a:ext uri="{FF2B5EF4-FFF2-40B4-BE49-F238E27FC236}">
                <a16:creationId xmlns:a16="http://schemas.microsoft.com/office/drawing/2014/main" id="{CA370472-5A92-C8A2-5189-CD9ECFBB83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57297" y="1355249"/>
            <a:ext cx="2138400" cy="2138400"/>
          </a:xfrm>
          <a:prstGeom prst="rect">
            <a:avLst/>
          </a:prstGeom>
        </p:spPr>
      </p:pic>
      <p:pic>
        <p:nvPicPr>
          <p:cNvPr id="27" name="Picture Placeholder 33">
            <a:extLst>
              <a:ext uri="{FF2B5EF4-FFF2-40B4-BE49-F238E27FC236}">
                <a16:creationId xmlns:a16="http://schemas.microsoft.com/office/drawing/2014/main" id="{C0A4F1F1-61FB-3E17-EDEE-B0B74387FDD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72110" y="1355249"/>
            <a:ext cx="2138400" cy="2138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A5B000-E13E-851C-B296-C7762F3064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1153" y="1355248"/>
            <a:ext cx="2139065" cy="21390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9FFE85-5AFA-B05E-D658-7F5E58BF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16" y="376109"/>
            <a:ext cx="10515600" cy="701731"/>
          </a:xfrm>
        </p:spPr>
        <p:txBody>
          <a:bodyPr/>
          <a:lstStyle/>
          <a:p>
            <a:r>
              <a:rPr lang="en-GB" dirty="0"/>
              <a:t>PRICE SUMMARY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EB2C-F214-563D-5A09-8DB7D1D1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@DSTORYCO’s COMMISSION INFO.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06250-0365-D672-E1D6-68278F64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6B5621D1-124C-8441-B511-B8B4140D6144}" type="slidenum">
              <a:rPr lang="en-GB" smtClean="0"/>
              <a:t>4</a:t>
            </a:fld>
            <a:endParaRPr lang="en-GB" dirty="0"/>
          </a:p>
        </p:txBody>
      </p:sp>
      <p:graphicFrame>
        <p:nvGraphicFramePr>
          <p:cNvPr id="5" name="Table 45">
            <a:extLst>
              <a:ext uri="{FF2B5EF4-FFF2-40B4-BE49-F238E27FC236}">
                <a16:creationId xmlns:a16="http://schemas.microsoft.com/office/drawing/2014/main" id="{B5A2DC9B-10FF-4570-EDEE-3BA925A57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4491"/>
              </p:ext>
            </p:extLst>
          </p:nvPr>
        </p:nvGraphicFramePr>
        <p:xfrm>
          <a:off x="419116" y="3592286"/>
          <a:ext cx="11414815" cy="2579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2963">
                  <a:extLst>
                    <a:ext uri="{9D8B030D-6E8A-4147-A177-3AD203B41FA5}">
                      <a16:colId xmlns:a16="http://schemas.microsoft.com/office/drawing/2014/main" val="1995797214"/>
                    </a:ext>
                  </a:extLst>
                </a:gridCol>
                <a:gridCol w="2282963">
                  <a:extLst>
                    <a:ext uri="{9D8B030D-6E8A-4147-A177-3AD203B41FA5}">
                      <a16:colId xmlns:a16="http://schemas.microsoft.com/office/drawing/2014/main" val="724540122"/>
                    </a:ext>
                  </a:extLst>
                </a:gridCol>
                <a:gridCol w="2282963">
                  <a:extLst>
                    <a:ext uri="{9D8B030D-6E8A-4147-A177-3AD203B41FA5}">
                      <a16:colId xmlns:a16="http://schemas.microsoft.com/office/drawing/2014/main" val="2809604403"/>
                    </a:ext>
                  </a:extLst>
                </a:gridCol>
                <a:gridCol w="2282963">
                  <a:extLst>
                    <a:ext uri="{9D8B030D-6E8A-4147-A177-3AD203B41FA5}">
                      <a16:colId xmlns:a16="http://schemas.microsoft.com/office/drawing/2014/main" val="1875998742"/>
                    </a:ext>
                  </a:extLst>
                </a:gridCol>
                <a:gridCol w="2282963">
                  <a:extLst>
                    <a:ext uri="{9D8B030D-6E8A-4147-A177-3AD203B41FA5}">
                      <a16:colId xmlns:a16="http://schemas.microsoft.com/office/drawing/2014/main" val="1230727371"/>
                    </a:ext>
                  </a:extLst>
                </a:gridCol>
              </a:tblGrid>
              <a:tr h="644979">
                <a:tc>
                  <a:txBody>
                    <a:bodyPr/>
                    <a:lstStyle/>
                    <a:p>
                      <a:endParaRPr lang="en-GB" sz="2400" b="1" i="0" kern="1200" dirty="0">
                        <a:solidFill>
                          <a:schemeClr val="tx1"/>
                        </a:solidFill>
                        <a:latin typeface="Barlow SemiBold" pitchFamily="2" charset="77"/>
                        <a:ea typeface="+mj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latin typeface="Barlow SemiBold" pitchFamily="2" charset="77"/>
                          <a:ea typeface="+mj-ea"/>
                          <a:cs typeface="+mj-cs"/>
                        </a:rPr>
                        <a:t>SKETCH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latin typeface="Barlow SemiBold" pitchFamily="2" charset="77"/>
                          <a:ea typeface="+mj-ea"/>
                          <a:cs typeface="+mj-cs"/>
                        </a:rPr>
                        <a:t>LINEART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latin typeface="Barlow SemiBold" pitchFamily="2" charset="77"/>
                          <a:ea typeface="+mj-ea"/>
                          <a:cs typeface="+mj-cs"/>
                        </a:rPr>
                        <a:t>FLAT COLOUR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latin typeface="Barlow SemiBold" pitchFamily="2" charset="77"/>
                          <a:ea typeface="+mj-ea"/>
                          <a:cs typeface="+mj-cs"/>
                        </a:rPr>
                        <a:t>FULL RENDER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456056"/>
                  </a:ext>
                </a:extLst>
              </a:tr>
              <a:tr h="644979">
                <a:tc>
                  <a:txBody>
                    <a:bodyPr/>
                    <a:lstStyle/>
                    <a:p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latin typeface="Barlow SemiBold" pitchFamily="2" charset="77"/>
                          <a:ea typeface="+mj-ea"/>
                          <a:cs typeface="+mj-cs"/>
                        </a:rPr>
                        <a:t>HEAD/BUST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arlow" pitchFamily="2" charset="77"/>
                          <a:ea typeface="+mn-ea"/>
                          <a:cs typeface="+mn-cs"/>
                        </a:rPr>
                        <a:t>$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arlow" pitchFamily="2" charset="77"/>
                          <a:ea typeface="+mn-ea"/>
                          <a:cs typeface="+mn-cs"/>
                        </a:rPr>
                        <a:t>$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arlow" pitchFamily="2" charset="77"/>
                          <a:ea typeface="+mn-ea"/>
                          <a:cs typeface="+mn-cs"/>
                        </a:rPr>
                        <a:t>$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arlow" pitchFamily="2" charset="77"/>
                          <a:ea typeface="+mn-ea"/>
                          <a:cs typeface="+mn-cs"/>
                        </a:rPr>
                        <a:t>$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016524"/>
                  </a:ext>
                </a:extLst>
              </a:tr>
              <a:tr h="644979">
                <a:tc>
                  <a:txBody>
                    <a:bodyPr/>
                    <a:lstStyle/>
                    <a:p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latin typeface="Barlow SemiBold" pitchFamily="2" charset="77"/>
                          <a:ea typeface="+mj-ea"/>
                          <a:cs typeface="+mj-cs"/>
                        </a:rPr>
                        <a:t>HALF BODY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arlow" pitchFamily="2" charset="77"/>
                          <a:ea typeface="+mn-ea"/>
                          <a:cs typeface="+mn-cs"/>
                        </a:rPr>
                        <a:t>$$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arlow" pitchFamily="2" charset="77"/>
                          <a:ea typeface="+mn-ea"/>
                          <a:cs typeface="+mn-cs"/>
                        </a:rPr>
                        <a:t>$$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arlow" pitchFamily="2" charset="77"/>
                          <a:ea typeface="+mn-ea"/>
                          <a:cs typeface="+mn-cs"/>
                        </a:rPr>
                        <a:t>$$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arlow" pitchFamily="2" charset="77"/>
                          <a:ea typeface="+mn-ea"/>
                          <a:cs typeface="+mn-cs"/>
                        </a:rPr>
                        <a:t>$$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006299"/>
                  </a:ext>
                </a:extLst>
              </a:tr>
              <a:tr h="644979">
                <a:tc>
                  <a:txBody>
                    <a:bodyPr/>
                    <a:lstStyle/>
                    <a:p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latin typeface="Barlow SemiBold" pitchFamily="2" charset="77"/>
                          <a:ea typeface="+mj-ea"/>
                          <a:cs typeface="+mj-cs"/>
                        </a:rPr>
                        <a:t>FULL BODY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arlow" pitchFamily="2" charset="77"/>
                          <a:ea typeface="+mn-ea"/>
                          <a:cs typeface="+mn-cs"/>
                        </a:rPr>
                        <a:t>$$$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arlow" pitchFamily="2" charset="77"/>
                          <a:ea typeface="+mn-ea"/>
                          <a:cs typeface="+mn-cs"/>
                        </a:rPr>
                        <a:t>$$$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arlow" pitchFamily="2" charset="77"/>
                          <a:ea typeface="+mn-ea"/>
                          <a:cs typeface="+mn-cs"/>
                        </a:rPr>
                        <a:t>$$$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Barlow" pitchFamily="2" charset="77"/>
                          <a:ea typeface="+mn-ea"/>
                          <a:cs typeface="+mn-cs"/>
                        </a:rPr>
                        <a:t>$$$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631571"/>
                  </a:ext>
                </a:extLst>
              </a:tr>
            </a:tbl>
          </a:graphicData>
        </a:graphic>
      </p:graphicFrame>
      <p:pic>
        <p:nvPicPr>
          <p:cNvPr id="25" name="Picture Placeholder 29">
            <a:extLst>
              <a:ext uri="{FF2B5EF4-FFF2-40B4-BE49-F238E27FC236}">
                <a16:creationId xmlns:a16="http://schemas.microsoft.com/office/drawing/2014/main" id="{891FFD87-CFD3-EE19-6485-CE7C6297148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640489" y="1355245"/>
            <a:ext cx="2138400" cy="2138400"/>
          </a:xfrm>
          <a:prstGeom prst="rect">
            <a:avLst/>
          </a:prstGeom>
        </p:spPr>
      </p:pic>
      <p:pic>
        <p:nvPicPr>
          <p:cNvPr id="28" name="Picture Placeholder 25">
            <a:extLst>
              <a:ext uri="{FF2B5EF4-FFF2-40B4-BE49-F238E27FC236}">
                <a16:creationId xmlns:a16="http://schemas.microsoft.com/office/drawing/2014/main" id="{79960E2D-B328-D6FD-E6CE-32A0F05C8AE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787589" y="1355245"/>
            <a:ext cx="2138400" cy="21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8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1EBB-2245-ECF8-BCCB-9B234D4E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944" y="602168"/>
            <a:ext cx="4542469" cy="701731"/>
          </a:xfrm>
        </p:spPr>
        <p:txBody>
          <a:bodyPr/>
          <a:lstStyle/>
          <a:p>
            <a:r>
              <a:rPr lang="en-GB" dirty="0"/>
              <a:t>REGULAR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6687C-D7F4-0932-1D7A-ECBD138D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@DSTORYCO’s COMMISSION INFO.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7D1A0-C98F-BBF4-55C7-2A3E7730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6B5621D1-124C-8441-B511-B8B4140D6144}" type="slidenum">
              <a:rPr lang="en-GB" smtClean="0"/>
              <a:t>5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71971-0035-F0AD-5321-E7ABB957BD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262" y="1640608"/>
            <a:ext cx="2140935" cy="425827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F91855-F6E8-7C69-25C6-F1EF9874D046}"/>
              </a:ext>
            </a:extLst>
          </p:cNvPr>
          <p:cNvSpPr txBox="1">
            <a:spLocks/>
          </p:cNvSpPr>
          <p:nvPr/>
        </p:nvSpPr>
        <p:spPr>
          <a:xfrm>
            <a:off x="6387830" y="602167"/>
            <a:ext cx="1919591" cy="7017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Barlow SemiBold" pitchFamily="2" charset="77"/>
                <a:ea typeface="+mj-ea"/>
                <a:cs typeface="+mj-cs"/>
              </a:defRPr>
            </a:lvl1pPr>
          </a:lstStyle>
          <a:p>
            <a:r>
              <a:rPr lang="en-GB" dirty="0"/>
              <a:t>CHIBI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E43C4-E9FC-70B7-37B8-F1DDC7E56822}"/>
              </a:ext>
            </a:extLst>
          </p:cNvPr>
          <p:cNvSpPr txBox="1"/>
          <p:nvPr/>
        </p:nvSpPr>
        <p:spPr>
          <a:xfrm>
            <a:off x="3849318" y="1701262"/>
            <a:ext cx="214093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latin typeface="Barlow SemiBold" pitchFamily="2" charset="77"/>
                <a:ea typeface="+mj-ea"/>
                <a:cs typeface="+mj-cs"/>
              </a:rPr>
              <a:t>HEAD/BUST</a:t>
            </a:r>
          </a:p>
          <a:p>
            <a:pPr>
              <a:spcAft>
                <a:spcPts val="1200"/>
              </a:spcAft>
            </a:pPr>
            <a:r>
              <a:rPr lang="en-GB" sz="4800" b="1" dirty="0">
                <a:latin typeface="Barlow SemiBold" pitchFamily="2" charset="77"/>
                <a:ea typeface="+mj-ea"/>
                <a:cs typeface="+mj-cs"/>
              </a:rPr>
              <a:t>$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6E4976-5436-1D51-CD19-7EA92C751AE8}"/>
              </a:ext>
            </a:extLst>
          </p:cNvPr>
          <p:cNvSpPr txBox="1"/>
          <p:nvPr/>
        </p:nvSpPr>
        <p:spPr>
          <a:xfrm>
            <a:off x="3849318" y="3145839"/>
            <a:ext cx="214093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latin typeface="Barlow SemiBold" pitchFamily="2" charset="77"/>
                <a:ea typeface="+mj-ea"/>
                <a:cs typeface="+mj-cs"/>
              </a:rPr>
              <a:t>HALF BODY</a:t>
            </a:r>
          </a:p>
          <a:p>
            <a:pPr>
              <a:spcAft>
                <a:spcPts val="1200"/>
              </a:spcAft>
            </a:pPr>
            <a:r>
              <a:rPr lang="en-GB" sz="4800" b="1" dirty="0">
                <a:latin typeface="Barlow SemiBold" pitchFamily="2" charset="77"/>
                <a:ea typeface="+mj-ea"/>
                <a:cs typeface="+mj-cs"/>
              </a:rPr>
              <a:t>$$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C3E44-A663-FB12-6DF8-B827595A9E21}"/>
              </a:ext>
            </a:extLst>
          </p:cNvPr>
          <p:cNvSpPr txBox="1"/>
          <p:nvPr/>
        </p:nvSpPr>
        <p:spPr>
          <a:xfrm>
            <a:off x="3849318" y="4728619"/>
            <a:ext cx="214093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latin typeface="Barlow SemiBold" pitchFamily="2" charset="77"/>
                <a:ea typeface="+mj-ea"/>
                <a:cs typeface="+mj-cs"/>
              </a:rPr>
              <a:t>FULL BODY</a:t>
            </a:r>
          </a:p>
          <a:p>
            <a:pPr>
              <a:spcAft>
                <a:spcPts val="1200"/>
              </a:spcAft>
            </a:pPr>
            <a:r>
              <a:rPr lang="en-GB" sz="4800" b="1" dirty="0">
                <a:latin typeface="Barlow SemiBold" pitchFamily="2" charset="77"/>
                <a:ea typeface="+mj-ea"/>
                <a:cs typeface="+mj-cs"/>
              </a:rPr>
              <a:t>$$$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6134143-E915-1457-E1AC-9C3890B2B8CB}"/>
              </a:ext>
            </a:extLst>
          </p:cNvPr>
          <p:cNvCxnSpPr>
            <a:cxnSpLocks/>
          </p:cNvCxnSpPr>
          <p:nvPr/>
        </p:nvCxnSpPr>
        <p:spPr>
          <a:xfrm flipV="1">
            <a:off x="1660593" y="4921007"/>
            <a:ext cx="2101175" cy="976691"/>
          </a:xfrm>
          <a:prstGeom prst="bentConnector3">
            <a:avLst>
              <a:gd name="adj1" fmla="val 84722"/>
            </a:avLst>
          </a:prstGeom>
          <a:ln w="95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C439A55-4EB3-A2B0-C256-94C890BEB70E}"/>
              </a:ext>
            </a:extLst>
          </p:cNvPr>
          <p:cNvCxnSpPr>
            <a:cxnSpLocks/>
          </p:cNvCxnSpPr>
          <p:nvPr/>
        </p:nvCxnSpPr>
        <p:spPr>
          <a:xfrm flipV="1">
            <a:off x="1757870" y="3337420"/>
            <a:ext cx="2003898" cy="466511"/>
          </a:xfrm>
          <a:prstGeom prst="bentConnector3">
            <a:avLst>
              <a:gd name="adj1" fmla="val 83010"/>
            </a:avLst>
          </a:prstGeom>
          <a:ln w="95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6B0ED1D-7E86-8FB1-BEE1-984A959312F9}"/>
              </a:ext>
            </a:extLst>
          </p:cNvPr>
          <p:cNvCxnSpPr>
            <a:cxnSpLocks/>
          </p:cNvCxnSpPr>
          <p:nvPr/>
        </p:nvCxnSpPr>
        <p:spPr>
          <a:xfrm flipV="1">
            <a:off x="1757870" y="1889751"/>
            <a:ext cx="2003898" cy="950307"/>
          </a:xfrm>
          <a:prstGeom prst="bentConnector3">
            <a:avLst>
              <a:gd name="adj1" fmla="val 82524"/>
            </a:avLst>
          </a:prstGeom>
          <a:ln w="95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6C24520-7FC6-3E1B-F64D-895333C24C8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389" y="1640608"/>
            <a:ext cx="2140935" cy="425827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A60C33-A2F4-E72E-9EB5-1DA739041B3F}"/>
              </a:ext>
            </a:extLst>
          </p:cNvPr>
          <p:cNvSpPr txBox="1"/>
          <p:nvPr/>
        </p:nvSpPr>
        <p:spPr>
          <a:xfrm>
            <a:off x="9345445" y="1701262"/>
            <a:ext cx="214093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latin typeface="Barlow SemiBold" pitchFamily="2" charset="77"/>
                <a:ea typeface="+mj-ea"/>
                <a:cs typeface="+mj-cs"/>
              </a:rPr>
              <a:t>HEAD/BUST</a:t>
            </a:r>
          </a:p>
          <a:p>
            <a:pPr>
              <a:spcAft>
                <a:spcPts val="1200"/>
              </a:spcAft>
            </a:pPr>
            <a:r>
              <a:rPr lang="en-GB" sz="4800" b="1" dirty="0">
                <a:latin typeface="Barlow SemiBold" pitchFamily="2" charset="77"/>
                <a:ea typeface="+mj-ea"/>
                <a:cs typeface="+mj-cs"/>
              </a:rPr>
              <a:t>$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C401B8-F654-E939-0D9D-D4AC110F9B7B}"/>
              </a:ext>
            </a:extLst>
          </p:cNvPr>
          <p:cNvSpPr txBox="1"/>
          <p:nvPr/>
        </p:nvSpPr>
        <p:spPr>
          <a:xfrm>
            <a:off x="9345445" y="3145839"/>
            <a:ext cx="214093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latin typeface="Barlow SemiBold" pitchFamily="2" charset="77"/>
                <a:ea typeface="+mj-ea"/>
                <a:cs typeface="+mj-cs"/>
              </a:rPr>
              <a:t>HALF BODY</a:t>
            </a:r>
          </a:p>
          <a:p>
            <a:pPr>
              <a:spcAft>
                <a:spcPts val="1200"/>
              </a:spcAft>
            </a:pPr>
            <a:r>
              <a:rPr lang="en-GB" sz="4800" b="1" dirty="0">
                <a:latin typeface="Barlow SemiBold" pitchFamily="2" charset="77"/>
                <a:ea typeface="+mj-ea"/>
                <a:cs typeface="+mj-cs"/>
              </a:rPr>
              <a:t>$$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A73375-B50A-2DC1-9666-CB50311A95AF}"/>
              </a:ext>
            </a:extLst>
          </p:cNvPr>
          <p:cNvSpPr txBox="1"/>
          <p:nvPr/>
        </p:nvSpPr>
        <p:spPr>
          <a:xfrm>
            <a:off x="9345445" y="4728619"/>
            <a:ext cx="214093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latin typeface="Barlow SemiBold" pitchFamily="2" charset="77"/>
                <a:ea typeface="+mj-ea"/>
                <a:cs typeface="+mj-cs"/>
              </a:rPr>
              <a:t>FULL BODY</a:t>
            </a:r>
          </a:p>
          <a:p>
            <a:pPr>
              <a:spcAft>
                <a:spcPts val="1200"/>
              </a:spcAft>
            </a:pPr>
            <a:r>
              <a:rPr lang="en-GB" sz="4800" b="1" dirty="0">
                <a:latin typeface="Barlow SemiBold" pitchFamily="2" charset="77"/>
                <a:ea typeface="+mj-ea"/>
                <a:cs typeface="+mj-cs"/>
              </a:rPr>
              <a:t>$$$</a:t>
            </a:r>
            <a:endParaRPr lang="en-GB" sz="4800" dirty="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C446839-4718-75EE-5660-B0DD5D982ABA}"/>
              </a:ext>
            </a:extLst>
          </p:cNvPr>
          <p:cNvCxnSpPr>
            <a:cxnSpLocks/>
          </p:cNvCxnSpPr>
          <p:nvPr/>
        </p:nvCxnSpPr>
        <p:spPr>
          <a:xfrm flipV="1">
            <a:off x="7156720" y="4921007"/>
            <a:ext cx="2101175" cy="976691"/>
          </a:xfrm>
          <a:prstGeom prst="bentConnector3">
            <a:avLst>
              <a:gd name="adj1" fmla="val 84722"/>
            </a:avLst>
          </a:prstGeom>
          <a:ln w="95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2EFB974-5817-FFCD-23DB-B8CE379DC231}"/>
              </a:ext>
            </a:extLst>
          </p:cNvPr>
          <p:cNvCxnSpPr>
            <a:cxnSpLocks/>
          </p:cNvCxnSpPr>
          <p:nvPr/>
        </p:nvCxnSpPr>
        <p:spPr>
          <a:xfrm flipV="1">
            <a:off x="7253997" y="3337420"/>
            <a:ext cx="2003898" cy="466511"/>
          </a:xfrm>
          <a:prstGeom prst="bentConnector3">
            <a:avLst>
              <a:gd name="adj1" fmla="val 83010"/>
            </a:avLst>
          </a:prstGeom>
          <a:ln w="95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90EB67A-CB48-4F6C-92E7-9469229D470B}"/>
              </a:ext>
            </a:extLst>
          </p:cNvPr>
          <p:cNvCxnSpPr>
            <a:cxnSpLocks/>
          </p:cNvCxnSpPr>
          <p:nvPr/>
        </p:nvCxnSpPr>
        <p:spPr>
          <a:xfrm flipV="1">
            <a:off x="7253997" y="1889751"/>
            <a:ext cx="2003898" cy="950307"/>
          </a:xfrm>
          <a:prstGeom prst="bentConnector3">
            <a:avLst>
              <a:gd name="adj1" fmla="val 82524"/>
            </a:avLst>
          </a:prstGeom>
          <a:ln w="95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18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0EA37-7436-8531-29C1-36BCDC88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@DSTORYCO’s COMMISSION INFO.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AE1DC-6B15-3930-586D-5695764A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6B5621D1-124C-8441-B511-B8B4140D6144}" type="slidenum">
              <a:rPr lang="en-GB" smtClean="0"/>
              <a:t>6</a:t>
            </a:fld>
            <a:endParaRPr lang="en-GB" dirty="0"/>
          </a:p>
        </p:txBody>
      </p:sp>
      <p:pic>
        <p:nvPicPr>
          <p:cNvPr id="9" name="Picture Placeholder 8" descr="A picture containing pink, child, little, cloth&#10;&#10;Description automatically generated">
            <a:extLst>
              <a:ext uri="{FF2B5EF4-FFF2-40B4-BE49-F238E27FC236}">
                <a16:creationId xmlns:a16="http://schemas.microsoft.com/office/drawing/2014/main" id="{210D413A-8D91-3ACA-A997-5157A4B779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C9394B9-CC5E-AA12-45F6-BF79637D369A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969A54-26A6-726E-B2CF-D6051B07B53A}"/>
              </a:ext>
            </a:extLst>
          </p:cNvPr>
          <p:cNvSpPr txBox="1"/>
          <p:nvPr/>
        </p:nvSpPr>
        <p:spPr>
          <a:xfrm>
            <a:off x="8128001" y="657225"/>
            <a:ext cx="346929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rlow SemiBold" pitchFamily="2" charset="77"/>
                <a:ea typeface="+mj-ea"/>
                <a:cs typeface="+mj-cs"/>
              </a:rPr>
              <a:t>SKETCH</a:t>
            </a:r>
            <a:endParaRPr lang="en-HK" sz="2400" dirty="0">
              <a:effectLst/>
            </a:endParaRPr>
          </a:p>
          <a:p>
            <a:pPr>
              <a:spcAft>
                <a:spcPts val="1200"/>
              </a:spcAft>
            </a:pPr>
            <a:r>
              <a:rPr lang="en-H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rlow" pitchFamily="2" charset="77"/>
              </a:rPr>
              <a:t>Sketchy linear with monochromatic shading. </a:t>
            </a:r>
            <a:br>
              <a:rPr lang="en-H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rlow" pitchFamily="2" charset="77"/>
              </a:rPr>
            </a:br>
            <a:r>
              <a:rPr lang="en-H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rlow" pitchFamily="2" charset="77"/>
              </a:rPr>
              <a:t>A simple background of the artist’s choosing included in the price. 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latin typeface="Barlow" pitchFamily="2" charset="77"/>
            </a:endParaRPr>
          </a:p>
        </p:txBody>
      </p:sp>
      <p:graphicFrame>
        <p:nvGraphicFramePr>
          <p:cNvPr id="16" name="Table 45">
            <a:extLst>
              <a:ext uri="{FF2B5EF4-FFF2-40B4-BE49-F238E27FC236}">
                <a16:creationId xmlns:a16="http://schemas.microsoft.com/office/drawing/2014/main" id="{2A76F510-549F-D4BC-C5B4-F9E001805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68751"/>
              </p:ext>
            </p:extLst>
          </p:nvPr>
        </p:nvGraphicFramePr>
        <p:xfrm>
          <a:off x="8128001" y="4099604"/>
          <a:ext cx="3194995" cy="16731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5139">
                  <a:extLst>
                    <a:ext uri="{9D8B030D-6E8A-4147-A177-3AD203B41FA5}">
                      <a16:colId xmlns:a16="http://schemas.microsoft.com/office/drawing/2014/main" val="1995797214"/>
                    </a:ext>
                  </a:extLst>
                </a:gridCol>
                <a:gridCol w="879856">
                  <a:extLst>
                    <a:ext uri="{9D8B030D-6E8A-4147-A177-3AD203B41FA5}">
                      <a16:colId xmlns:a16="http://schemas.microsoft.com/office/drawing/2014/main" val="2477245433"/>
                    </a:ext>
                  </a:extLst>
                </a:gridCol>
              </a:tblGrid>
              <a:tr h="557719">
                <a:tc>
                  <a:txBody>
                    <a:bodyPr/>
                    <a:lstStyle/>
                    <a:p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latin typeface="Barlow SemiBold" pitchFamily="2" charset="77"/>
                          <a:ea typeface="+mj-ea"/>
                          <a:cs typeface="+mj-cs"/>
                        </a:rPr>
                        <a:t>Bust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latin typeface="Barlow SemiBold" pitchFamily="2" charset="77"/>
                          <a:ea typeface="+mj-ea"/>
                          <a:cs typeface="+mj-cs"/>
                        </a:rPr>
                        <a:t>$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016524"/>
                  </a:ext>
                </a:extLst>
              </a:tr>
              <a:tr h="557719">
                <a:tc>
                  <a:txBody>
                    <a:bodyPr/>
                    <a:lstStyle/>
                    <a:p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latin typeface="Barlow SemiBold" pitchFamily="2" charset="77"/>
                          <a:ea typeface="+mj-ea"/>
                          <a:cs typeface="+mj-cs"/>
                        </a:rPr>
                        <a:t>Half Body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latin typeface="Barlow SemiBold" pitchFamily="2" charset="77"/>
                          <a:ea typeface="+mj-ea"/>
                          <a:cs typeface="+mj-cs"/>
                        </a:rPr>
                        <a:t>$$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006299"/>
                  </a:ext>
                </a:extLst>
              </a:tr>
              <a:tr h="557719">
                <a:tc>
                  <a:txBody>
                    <a:bodyPr/>
                    <a:lstStyle/>
                    <a:p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latin typeface="Barlow SemiBold" pitchFamily="2" charset="77"/>
                          <a:ea typeface="+mj-ea"/>
                          <a:cs typeface="+mj-cs"/>
                        </a:rPr>
                        <a:t>Full body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latin typeface="Barlow SemiBold" pitchFamily="2" charset="77"/>
                          <a:ea typeface="+mj-ea"/>
                          <a:cs typeface="+mj-cs"/>
                        </a:rPr>
                        <a:t>$$$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63157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D200497-B770-9CCE-9D7A-59F9A0658EB4}"/>
              </a:ext>
            </a:extLst>
          </p:cNvPr>
          <p:cNvSpPr txBox="1"/>
          <p:nvPr/>
        </p:nvSpPr>
        <p:spPr>
          <a:xfrm>
            <a:off x="8128001" y="5836530"/>
            <a:ext cx="1231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HK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Barlow" pitchFamily="2" charset="77"/>
                <a:ea typeface="+mn-ea"/>
                <a:cs typeface="+mn-cs"/>
              </a:rPr>
              <a:t>*per character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5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5683F-3A3F-BA85-4A1C-97927A87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@DSTORYCO’s COMMISSION INFO.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E34FF-8A60-0AFB-6FA2-8E08ACC0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6B5621D1-124C-8441-B511-B8B4140D6144}" type="slidenum">
              <a:rPr lang="en-GB" smtClean="0"/>
              <a:t>7</a:t>
            </a:fld>
            <a:endParaRPr lang="en-GB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F608BD5-AAB2-6954-CCA0-1721400D93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FB1E80D-6031-46EE-511E-9859DE998D0A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Picture Placeholder 13" descr="A picture containing pink, child, little, cloth&#10;&#10;Description automatically generated">
            <a:extLst>
              <a:ext uri="{FF2B5EF4-FFF2-40B4-BE49-F238E27FC236}">
                <a16:creationId xmlns:a16="http://schemas.microsoft.com/office/drawing/2014/main" id="{029D3634-BA15-68C6-168D-E50730C0E33F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6585B79E-8BC9-5172-8275-28369285DB35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10E7F7-768C-4CB5-DDE8-56E95CBB1EA5}"/>
              </a:ext>
            </a:extLst>
          </p:cNvPr>
          <p:cNvSpPr txBox="1"/>
          <p:nvPr/>
        </p:nvSpPr>
        <p:spPr>
          <a:xfrm>
            <a:off x="8128000" y="657225"/>
            <a:ext cx="3749471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rlow SemiBold" pitchFamily="2" charset="77"/>
                <a:ea typeface="+mj-ea"/>
                <a:cs typeface="+mj-cs"/>
              </a:rPr>
              <a:t>FULL RENDER</a:t>
            </a:r>
            <a:endParaRPr lang="en-HK" sz="2400" dirty="0">
              <a:effectLst/>
            </a:endParaRPr>
          </a:p>
          <a:p>
            <a:pPr>
              <a:spcAft>
                <a:spcPts val="1200"/>
              </a:spcAft>
            </a:pPr>
            <a:r>
              <a:rPr lang="en-H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rlow" pitchFamily="2" charset="77"/>
              </a:rPr>
              <a:t>The most polished type of drawing. The </a:t>
            </a:r>
            <a:r>
              <a:rPr lang="en-HK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rlow" pitchFamily="2" charset="77"/>
              </a:rPr>
              <a:t>lineart</a:t>
            </a:r>
            <a:r>
              <a:rPr lang="en-H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rlow" pitchFamily="2" charset="77"/>
              </a:rPr>
              <a:t> will get cleaned up, the painting is fully shaded and coloured.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latin typeface="Barlow" pitchFamily="2" charset="77"/>
            </a:endParaRPr>
          </a:p>
        </p:txBody>
      </p:sp>
      <p:graphicFrame>
        <p:nvGraphicFramePr>
          <p:cNvPr id="18" name="Table 45">
            <a:extLst>
              <a:ext uri="{FF2B5EF4-FFF2-40B4-BE49-F238E27FC236}">
                <a16:creationId xmlns:a16="http://schemas.microsoft.com/office/drawing/2014/main" id="{51428DFF-1110-337C-026B-33D0574BE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454122"/>
              </p:ext>
            </p:extLst>
          </p:nvPr>
        </p:nvGraphicFramePr>
        <p:xfrm>
          <a:off x="8128001" y="3282117"/>
          <a:ext cx="3194995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5139">
                  <a:extLst>
                    <a:ext uri="{9D8B030D-6E8A-4147-A177-3AD203B41FA5}">
                      <a16:colId xmlns:a16="http://schemas.microsoft.com/office/drawing/2014/main" val="1995797214"/>
                    </a:ext>
                  </a:extLst>
                </a:gridCol>
                <a:gridCol w="879856">
                  <a:extLst>
                    <a:ext uri="{9D8B030D-6E8A-4147-A177-3AD203B41FA5}">
                      <a16:colId xmlns:a16="http://schemas.microsoft.com/office/drawing/2014/main" val="2477245433"/>
                    </a:ext>
                  </a:extLst>
                </a:gridCol>
              </a:tblGrid>
              <a:tr h="446592">
                <a:tc>
                  <a:txBody>
                    <a:bodyPr/>
                    <a:lstStyle/>
                    <a:p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latin typeface="Barlow SemiBold" pitchFamily="2" charset="77"/>
                          <a:ea typeface="+mj-ea"/>
                          <a:cs typeface="+mj-cs"/>
                        </a:rPr>
                        <a:t>Bust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latin typeface="Barlow SemiBold" pitchFamily="2" charset="77"/>
                          <a:ea typeface="+mj-ea"/>
                          <a:cs typeface="+mj-cs"/>
                        </a:rPr>
                        <a:t>$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016524"/>
                  </a:ext>
                </a:extLst>
              </a:tr>
              <a:tr h="446592">
                <a:tc>
                  <a:txBody>
                    <a:bodyPr/>
                    <a:lstStyle/>
                    <a:p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latin typeface="Barlow SemiBold" pitchFamily="2" charset="77"/>
                          <a:ea typeface="+mj-ea"/>
                          <a:cs typeface="+mj-cs"/>
                        </a:rPr>
                        <a:t>Half Body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latin typeface="Barlow SemiBold" pitchFamily="2" charset="77"/>
                          <a:ea typeface="+mj-ea"/>
                          <a:cs typeface="+mj-cs"/>
                        </a:rPr>
                        <a:t>$$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006299"/>
                  </a:ext>
                </a:extLst>
              </a:tr>
              <a:tr h="446592">
                <a:tc>
                  <a:txBody>
                    <a:bodyPr/>
                    <a:lstStyle/>
                    <a:p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latin typeface="Barlow SemiBold" pitchFamily="2" charset="77"/>
                          <a:ea typeface="+mj-ea"/>
                          <a:cs typeface="+mj-cs"/>
                        </a:rPr>
                        <a:t>Full body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latin typeface="Barlow SemiBold" pitchFamily="2" charset="77"/>
                          <a:ea typeface="+mj-ea"/>
                          <a:cs typeface="+mj-cs"/>
                        </a:rPr>
                        <a:t>$$$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631571"/>
                  </a:ext>
                </a:extLst>
              </a:tr>
            </a:tbl>
          </a:graphicData>
        </a:graphic>
      </p:graphicFrame>
      <p:graphicFrame>
        <p:nvGraphicFramePr>
          <p:cNvPr id="20" name="Table 45">
            <a:extLst>
              <a:ext uri="{FF2B5EF4-FFF2-40B4-BE49-F238E27FC236}">
                <a16:creationId xmlns:a16="http://schemas.microsoft.com/office/drawing/2014/main" id="{4A733BAB-8E5F-E77A-A139-B45B8DD78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10216"/>
              </p:ext>
            </p:extLst>
          </p:nvPr>
        </p:nvGraphicFramePr>
        <p:xfrm>
          <a:off x="8128001" y="4736231"/>
          <a:ext cx="3194995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5139">
                  <a:extLst>
                    <a:ext uri="{9D8B030D-6E8A-4147-A177-3AD203B41FA5}">
                      <a16:colId xmlns:a16="http://schemas.microsoft.com/office/drawing/2014/main" val="1995797214"/>
                    </a:ext>
                  </a:extLst>
                </a:gridCol>
                <a:gridCol w="879856">
                  <a:extLst>
                    <a:ext uri="{9D8B030D-6E8A-4147-A177-3AD203B41FA5}">
                      <a16:colId xmlns:a16="http://schemas.microsoft.com/office/drawing/2014/main" val="2477245433"/>
                    </a:ext>
                  </a:extLst>
                </a:gridCol>
              </a:tblGrid>
              <a:tr h="446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HK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Barlow" pitchFamily="2" charset="77"/>
                          <a:ea typeface="+mn-ea"/>
                          <a:cs typeface="+mn-cs"/>
                        </a:rPr>
                        <a:t>Add-ons: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400" b="1" i="0" kern="1200" dirty="0">
                        <a:solidFill>
                          <a:schemeClr val="tx1"/>
                        </a:solidFill>
                        <a:latin typeface="Barlow SemiBold" pitchFamily="2" charset="77"/>
                        <a:ea typeface="+mj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016524"/>
                  </a:ext>
                </a:extLst>
              </a:tr>
              <a:tr h="446592">
                <a:tc>
                  <a:txBody>
                    <a:bodyPr/>
                    <a:lstStyle/>
                    <a:p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latin typeface="Barlow SemiBold" pitchFamily="2" charset="77"/>
                          <a:ea typeface="+mj-ea"/>
                          <a:cs typeface="+mj-cs"/>
                        </a:rPr>
                        <a:t>Simple BG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latin typeface="Barlow SemiBold" pitchFamily="2" charset="77"/>
                          <a:ea typeface="+mj-ea"/>
                          <a:cs typeface="+mj-cs"/>
                        </a:rPr>
                        <a:t>+$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006299"/>
                  </a:ext>
                </a:extLst>
              </a:tr>
              <a:tr h="446592">
                <a:tc>
                  <a:txBody>
                    <a:bodyPr/>
                    <a:lstStyle/>
                    <a:p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latin typeface="Barlow SemiBold" pitchFamily="2" charset="77"/>
                          <a:ea typeface="+mj-ea"/>
                          <a:cs typeface="+mj-cs"/>
                        </a:rPr>
                        <a:t>Complex BG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i="0" kern="1200" dirty="0">
                          <a:solidFill>
                            <a:schemeClr val="tx1"/>
                          </a:solidFill>
                          <a:latin typeface="Barlow SemiBold" pitchFamily="2" charset="77"/>
                          <a:ea typeface="+mj-ea"/>
                          <a:cs typeface="+mj-cs"/>
                        </a:rPr>
                        <a:t>+$$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631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73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E8F6091E-AFA4-1EB3-0811-ADA06EDFBE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A464B-3F3E-DF4C-6C64-E8D003AB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@DSTORYCO’s COMMISSION INFO.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68F1D-3C18-04EA-A92C-768FF37D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6B5621D1-124C-8441-B511-B8B4140D6144}" type="slidenum">
              <a:rPr lang="en-GB" smtClean="0"/>
              <a:t>8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DAEBD-7B94-6263-C141-08C21F8E3D3C}"/>
              </a:ext>
            </a:extLst>
          </p:cNvPr>
          <p:cNvSpPr txBox="1"/>
          <p:nvPr/>
        </p:nvSpPr>
        <p:spPr>
          <a:xfrm>
            <a:off x="658813" y="657225"/>
            <a:ext cx="45878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rlow SemiBold" pitchFamily="2" charset="77"/>
                <a:ea typeface="+mj-ea"/>
                <a:cs typeface="+mj-cs"/>
              </a:rPr>
              <a:t>WHAT YOU 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rlow SemiBold" pitchFamily="2" charset="77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rlow SemiBold" pitchFamily="2" charset="77"/>
                <a:ea typeface="+mj-ea"/>
                <a:cs typeface="+mj-cs"/>
              </a:rPr>
              <a:t>WILL GET</a:t>
            </a:r>
            <a:endParaRPr lang="en-HK" dirty="0">
              <a:effectLst/>
            </a:endParaRP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HK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rlow" pitchFamily="2" charset="77"/>
              </a:rPr>
              <a:t>I will send you a sketch, you must decide which one I will continue with. 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HK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rlow" pitchFamily="2" charset="77"/>
              </a:rPr>
              <a:t>You must accept a sketch before I finish the drawing. 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HK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rlow" pitchFamily="2" charset="77"/>
              </a:rPr>
              <a:t>Depending on the complexity of the commission there might be fewer or more drafts.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HK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rlow" pitchFamily="2" charset="77"/>
              </a:rPr>
              <a:t>I will send the full-resolution file (approx. 210 x 297mm at 300 DPI), JPEG or PNG.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7037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53ACDD0B-850C-AD4F-449B-D17911F62864}"/>
              </a:ext>
            </a:extLst>
          </p:cNvPr>
          <p:cNvPicPr>
            <a:picLocks noGrp="1" noChangeAspect="1"/>
          </p:cNvPicPr>
          <p:nvPr>
            <p:ph type="pic" idx="2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34A6A-A434-C79D-D741-78EA07D29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DRAW: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D64F-B846-A269-FBE7-2FDBFDBC11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HK" dirty="0"/>
              <a:t>OCs</a:t>
            </a:r>
          </a:p>
          <a:p>
            <a:r>
              <a:rPr lang="en-HK" dirty="0"/>
              <a:t>Fanart</a:t>
            </a:r>
          </a:p>
          <a:p>
            <a:r>
              <a:rPr lang="en-HK" dirty="0"/>
              <a:t>Ships of any gender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C76AF-4F76-A479-A71A-44F76D2B1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 WILL NOT DRAW: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03495-A42B-2279-E270-3AA1D339B3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HK" dirty="0" err="1"/>
              <a:t>Mecha</a:t>
            </a:r>
            <a:endParaRPr lang="en-HK" dirty="0"/>
          </a:p>
          <a:p>
            <a:r>
              <a:rPr lang="en-HK" dirty="0"/>
              <a:t>Gore</a:t>
            </a:r>
          </a:p>
          <a:p>
            <a:r>
              <a:rPr lang="en-HK" dirty="0"/>
              <a:t>Fetishes</a:t>
            </a:r>
          </a:p>
          <a:p>
            <a:r>
              <a:rPr lang="en-HK" dirty="0"/>
              <a:t>Hateful art</a:t>
            </a:r>
          </a:p>
          <a:p>
            <a:r>
              <a:rPr lang="en-HK" dirty="0"/>
              <a:t>Imitating other art styles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EBA978-51DD-878B-25C0-3AB5042D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@DSTORYCO’s COMMISSION INFO.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8F954F-352E-91B4-F93C-FC00961F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 PAGE </a:t>
            </a:r>
            <a:fld id="{6B5621D1-124C-8441-B511-B8B4140D6144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06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486</Words>
  <Application>Microsoft Office PowerPoint</Application>
  <PresentationFormat>Widescreen</PresentationFormat>
  <Paragraphs>126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Barlow Light</vt:lpstr>
      <vt:lpstr>Barlow</vt:lpstr>
      <vt:lpstr>Arial</vt:lpstr>
      <vt:lpstr>Wingdings</vt:lpstr>
      <vt:lpstr>Barlow SemiBold</vt:lpstr>
      <vt:lpstr>Office Theme</vt:lpstr>
      <vt:lpstr>@DSTORYCO</vt:lpstr>
      <vt:lpstr>CONTENTS</vt:lpstr>
      <vt:lpstr>PowerPoint Presentation</vt:lpstr>
      <vt:lpstr>PRICE SUMMARY</vt:lpstr>
      <vt:lpstr>REGULAR</vt:lpstr>
      <vt:lpstr>PowerPoint Presentation</vt:lpstr>
      <vt:lpstr>PowerPoint Presentation</vt:lpstr>
      <vt:lpstr>PowerPoint Presentation</vt:lpstr>
      <vt:lpstr>PowerPoint Presentation</vt:lpstr>
      <vt:lpstr>HOW TO 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Story Productions @dstoryco</dc:title>
  <dc:creator>D Story Productions @dstoryco</dc:creator>
  <cp:lastModifiedBy>Barney Yau</cp:lastModifiedBy>
  <cp:revision>7</cp:revision>
  <dcterms:created xsi:type="dcterms:W3CDTF">2023-02-27T08:05:14Z</dcterms:created>
  <dcterms:modified xsi:type="dcterms:W3CDTF">2023-07-24T09:45:53Z</dcterms:modified>
</cp:coreProperties>
</file>