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9FE"/>
    <a:srgbClr val="1519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429"/>
    <p:restoredTop sz="96208"/>
  </p:normalViewPr>
  <p:slideViewPr>
    <p:cSldViewPr snapToGrid="0" snapToObjects="1">
      <p:cViewPr varScale="1">
        <p:scale>
          <a:sx n="172" d="100"/>
          <a:sy n="172" d="100"/>
        </p:scale>
        <p:origin x="63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A1EA12-603A-D949-B038-2746DDFBF752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0B62B-1F1F-4E41-8003-9ED9C6CB6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37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60B62B-1F1F-4E41-8003-9ED9C6CB6B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03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phic 19">
            <a:extLst>
              <a:ext uri="{FF2B5EF4-FFF2-40B4-BE49-F238E27FC236}">
                <a16:creationId xmlns:a16="http://schemas.microsoft.com/office/drawing/2014/main" id="{8903D39A-C2C5-2C4E-A29D-6639FFB944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91122" y="1019898"/>
            <a:ext cx="6700877" cy="65139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899D85-56CD-E345-83FA-6E5C8E2E77D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908842"/>
            <a:ext cx="5257800" cy="1754326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algn="l">
              <a:defRPr sz="6000">
                <a:gradFill flip="none" rotWithShape="1">
                  <a:gsLst>
                    <a:gs pos="0">
                      <a:schemeClr val="accent1"/>
                    </a:gs>
                    <a:gs pos="19000">
                      <a:schemeClr val="accent2"/>
                    </a:gs>
                    <a:gs pos="39000">
                      <a:schemeClr val="accent3"/>
                    </a:gs>
                    <a:gs pos="80000">
                      <a:schemeClr val="accent5"/>
                    </a:gs>
                    <a:gs pos="61000">
                      <a:schemeClr val="accent4"/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latin typeface="Lovelo" pitchFamily="50" charset="0"/>
              </a:defRPr>
            </a:lvl1pPr>
          </a:lstStyle>
          <a:p>
            <a:r>
              <a:rPr lang="en-GB" dirty="0"/>
              <a:t>Love </a:t>
            </a:r>
            <a:br>
              <a:rPr lang="en-GB" dirty="0"/>
            </a:br>
            <a:r>
              <a:rPr lang="en-GB" dirty="0"/>
              <a:t>yourself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9B41FE-8D0A-BA43-B687-6543AC19AD9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2755243"/>
            <a:ext cx="5257800" cy="590931"/>
          </a:xfrm>
        </p:spPr>
        <p:txBody>
          <a:bodyPr wrap="square" anchor="t">
            <a:spAutoFit/>
          </a:bodyPr>
          <a:lstStyle>
            <a:lvl1pPr marL="0" indent="0" algn="l">
              <a:buNone/>
              <a:defRPr sz="3600">
                <a:gradFill>
                  <a:gsLst>
                    <a:gs pos="0">
                      <a:schemeClr val="accent1"/>
                    </a:gs>
                    <a:gs pos="19000">
                      <a:schemeClr val="accent2"/>
                    </a:gs>
                    <a:gs pos="39000">
                      <a:schemeClr val="accent3"/>
                    </a:gs>
                    <a:gs pos="80000">
                      <a:schemeClr val="accent5"/>
                    </a:gs>
                    <a:gs pos="61000">
                      <a:schemeClr val="accent4"/>
                    </a:gs>
                    <a:gs pos="100000">
                      <a:schemeClr val="accent6"/>
                    </a:gs>
                  </a:gsLst>
                  <a:lin ang="0" scaled="1"/>
                </a:gradFill>
                <a:latin typeface="Roboto Condensed Light" panose="02000000000000000000" pitchFamily="2" charset="0"/>
                <a:ea typeface="Roboto Condensed Light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>
                <a:effectLst/>
              </a:rPr>
              <a:t>轉 </a:t>
            </a:r>
            <a:r>
              <a:rPr lang="en-HK" dirty="0">
                <a:effectLst/>
              </a:rPr>
              <a:t>Tear</a:t>
            </a: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2724659-CF22-3D4A-8241-63E62B01F6D0}"/>
              </a:ext>
            </a:extLst>
          </p:cNvPr>
          <p:cNvGrpSpPr/>
          <p:nvPr userDrawn="1"/>
        </p:nvGrpSpPr>
        <p:grpSpPr>
          <a:xfrm>
            <a:off x="7232373" y="1871871"/>
            <a:ext cx="7620001" cy="7603435"/>
            <a:chOff x="7232373" y="1871871"/>
            <a:chExt cx="7620001" cy="760343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018061C-A375-0448-A7BF-653337049A9B}"/>
                </a:ext>
              </a:extLst>
            </p:cNvPr>
            <p:cNvSpPr/>
            <p:nvPr userDrawn="1"/>
          </p:nvSpPr>
          <p:spPr>
            <a:xfrm>
              <a:off x="7248939" y="1871871"/>
              <a:ext cx="7603435" cy="7603435"/>
            </a:xfrm>
            <a:prstGeom prst="ellipse">
              <a:avLst/>
            </a:prstGeom>
            <a:solidFill>
              <a:srgbClr val="151924"/>
            </a:solidFill>
            <a:ln w="317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0AD12AD-5CE0-A446-B063-63CE24B62D02}"/>
                </a:ext>
              </a:extLst>
            </p:cNvPr>
            <p:cNvSpPr/>
            <p:nvPr userDrawn="1"/>
          </p:nvSpPr>
          <p:spPr>
            <a:xfrm>
              <a:off x="10596769" y="5219701"/>
              <a:ext cx="907775" cy="907775"/>
            </a:xfrm>
            <a:prstGeom prst="ellipse">
              <a:avLst/>
            </a:prstGeom>
            <a:noFill/>
            <a:ln w="508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DE2234D5-FE27-FE4A-8E08-8CD81719D24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25985" t="13082" r="-39454" b="-29805"/>
            <a:stretch/>
          </p:blipFill>
          <p:spPr>
            <a:xfrm>
              <a:off x="7232373" y="1871871"/>
              <a:ext cx="7603435" cy="7603435"/>
            </a:xfrm>
            <a:prstGeom prst="ellipse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027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orient="horz" pos="572" userDrawn="1">
          <p15:clr>
            <a:srgbClr val="FBAE40"/>
          </p15:clr>
        </p15:guide>
        <p15:guide id="2" pos="7106" userDrawn="1">
          <p15:clr>
            <a:srgbClr val="FBAE40"/>
          </p15:clr>
        </p15:guide>
        <p15:guide id="3" pos="52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/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7B0B2-A826-D144-9FEA-4B81B1664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06874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chemeClr val="accent1"/>
                    </a:gs>
                    <a:gs pos="19000">
                      <a:schemeClr val="accent2"/>
                    </a:gs>
                    <a:gs pos="39000">
                      <a:schemeClr val="accent3"/>
                    </a:gs>
                    <a:gs pos="80000">
                      <a:schemeClr val="accent5"/>
                    </a:gs>
                    <a:gs pos="61000">
                      <a:schemeClr val="accent4"/>
                    </a:gs>
                    <a:gs pos="100000">
                      <a:schemeClr val="accent6"/>
                    </a:gs>
                  </a:gsLst>
                  <a:lin ang="18900000" scaled="1"/>
                  <a:tileRect/>
                </a:gradFill>
                <a:latin typeface="Roboto Condensed Light" panose="02000000000000000000" pitchFamily="2" charset="0"/>
                <a:ea typeface="Roboto Condensed Light" panose="02000000000000000000" pitchFamily="2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F9597-A6C1-0647-A3BD-B6CF2E380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35707-8E4E-344B-B8E6-7C4E9157A3B9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2B760-0408-AB44-A076-34CB5EC3C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C7A01-3363-5F46-867F-3B5B86F2A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8660-9D61-EE48-AF5D-2CF22EEF55D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B9D3F35-3A39-0D40-9C8E-9CD01274DB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430800"/>
          </a:xfrm>
          <a:blipFill dpi="0" rotWithShape="1">
            <a:blip r:embed="rId2"/>
            <a:srcRect/>
            <a:tile tx="0" ty="-311150" sx="70000" sy="70000" flip="none" algn="ctr"/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93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B15A2764-AC38-C54D-8547-4AFA4FBD8309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4908868" y="908049"/>
            <a:ext cx="2290444" cy="1300715"/>
          </a:xfr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1"/>
          </a:gra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E850B472-D8CB-2244-AF03-C8C5EE3B52F5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4908868" y="2836055"/>
            <a:ext cx="2290444" cy="1300715"/>
          </a:xfr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8900000" scaled="1"/>
          </a:gra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0A6DACF0-EFB5-A54B-886C-BD8D3DAA2FEF}"/>
              </a:ext>
            </a:extLst>
          </p:cNvPr>
          <p:cNvSpPr>
            <a:spLocks noGrp="1"/>
          </p:cNvSpPr>
          <p:nvPr>
            <p:ph type="pic" idx="15"/>
          </p:nvPr>
        </p:nvSpPr>
        <p:spPr>
          <a:xfrm>
            <a:off x="4912042" y="4764061"/>
            <a:ext cx="2290444" cy="1300715"/>
          </a:xfr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18900000" scaled="1"/>
          </a:gra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70BA7A-6A32-3145-84C3-621188A6AE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8266" y="908050"/>
            <a:ext cx="3680460" cy="535531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>
              <a:defRPr sz="280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atin typeface="Roboto Condensed Light" panose="02000000000000000000" pitchFamily="2" charset="0"/>
                <a:ea typeface="Roboto Condensed Light" panose="02000000000000000000" pitchFamily="2" charset="0"/>
              </a:defRPr>
            </a:lvl1pPr>
          </a:lstStyle>
          <a:p>
            <a:r>
              <a:rPr lang="en-GB" dirty="0"/>
              <a:t>Subtitle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B5561E-254D-1D4E-ACF2-C53BC4836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39788" y="908050"/>
            <a:ext cx="3473132" cy="52927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EDE406-1B71-0340-B63E-772B7E25C0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8266" y="1443581"/>
            <a:ext cx="3680460" cy="904173"/>
          </a:xfrm>
        </p:spPr>
        <p:txBody>
          <a:bodyPr wrap="square" anchor="t">
            <a:no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1400">
                <a:solidFill>
                  <a:schemeClr val="bg2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CF375D0D-EB54-2E43-A81D-DC5A8E0C0814}"/>
              </a:ext>
            </a:extLst>
          </p:cNvPr>
          <p:cNvSpPr>
            <a:spLocks noGrp="1"/>
          </p:cNvSpPr>
          <p:nvPr>
            <p:ph type="pic" idx="10"/>
          </p:nvPr>
        </p:nvSpPr>
        <p:spPr>
          <a:xfrm>
            <a:off x="4908868" y="908049"/>
            <a:ext cx="2290444" cy="130071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CC81CAA3-5409-4447-B218-9E65E2FB32E1}"/>
              </a:ext>
            </a:extLst>
          </p:cNvPr>
          <p:cNvSpPr>
            <a:spLocks noGrp="1"/>
          </p:cNvSpPr>
          <p:nvPr>
            <p:ph type="pic" idx="11"/>
          </p:nvPr>
        </p:nvSpPr>
        <p:spPr>
          <a:xfrm>
            <a:off x="4908868" y="2836055"/>
            <a:ext cx="2290444" cy="130071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A516FD66-392D-AF45-82C0-4E188526C1A7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4912042" y="4764061"/>
            <a:ext cx="2290444" cy="130071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7963D2C5-3D4F-B74B-B523-E3E65CDBB454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7708266" y="3371586"/>
            <a:ext cx="3680460" cy="904173"/>
          </a:xfrm>
        </p:spPr>
        <p:txBody>
          <a:bodyPr wrap="square" anchor="t">
            <a:no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1400">
                <a:solidFill>
                  <a:schemeClr val="bg2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B4A4EB7B-F461-9A4A-837B-4AA4C91054B0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671752" y="5299593"/>
            <a:ext cx="3680460" cy="904173"/>
          </a:xfrm>
        </p:spPr>
        <p:txBody>
          <a:bodyPr wrap="square" anchor="t">
            <a:no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1400">
                <a:solidFill>
                  <a:schemeClr val="bg2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C3FE664-9F61-5844-BE43-35E3113EC6C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708266" y="2836055"/>
            <a:ext cx="3679825" cy="53553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0">
                      <a:schemeClr val="accent3"/>
                    </a:gs>
                    <a:gs pos="100000">
                      <a:schemeClr val="accent4"/>
                    </a:gs>
                  </a:gsLst>
                  <a:lin ang="18900000" scaled="1"/>
                </a:gradFill>
                <a:latin typeface="Roboto Condensed Light" panose="02000000000000000000" pitchFamily="2" charset="0"/>
                <a:ea typeface="Roboto Condensed Light" panose="02000000000000000000" pitchFamily="2" charset="0"/>
              </a:defRPr>
            </a:lvl1pPr>
          </a:lstStyle>
          <a:p>
            <a:pPr lvl="0"/>
            <a:r>
              <a:rPr lang="en-GB" dirty="0"/>
              <a:t>Subtitle</a:t>
            </a:r>
            <a:endParaRPr lang="en-US" dirty="0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F2CEA1F4-EAEF-6F4E-973D-69A3FAE2FD6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671751" y="4740912"/>
            <a:ext cx="3679825" cy="53553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0">
                      <a:schemeClr val="accent5"/>
                    </a:gs>
                    <a:gs pos="100000">
                      <a:schemeClr val="accent6"/>
                    </a:gs>
                  </a:gsLst>
                  <a:lin ang="18900000" scaled="1"/>
                </a:gradFill>
                <a:latin typeface="Roboto Condensed Light" panose="02000000000000000000" pitchFamily="2" charset="0"/>
                <a:ea typeface="Roboto Condensed Light" panose="02000000000000000000" pitchFamily="2" charset="0"/>
              </a:defRPr>
            </a:lvl1pPr>
          </a:lstStyle>
          <a:p>
            <a:pPr lvl="0"/>
            <a:r>
              <a:rPr lang="en-GB" dirty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052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B579-974A-0347-BDA8-37D650DE2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80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>
                <a:gradFill flip="none" rotWithShape="1">
                  <a:gsLst>
                    <a:gs pos="0">
                      <a:schemeClr val="accent1"/>
                    </a:gs>
                    <a:gs pos="19000">
                      <a:schemeClr val="accent2"/>
                    </a:gs>
                    <a:gs pos="39000">
                      <a:schemeClr val="accent3"/>
                    </a:gs>
                    <a:gs pos="80000">
                      <a:schemeClr val="accent5"/>
                    </a:gs>
                    <a:gs pos="61000">
                      <a:schemeClr val="accent4"/>
                    </a:gs>
                    <a:gs pos="100000">
                      <a:schemeClr val="accent6"/>
                    </a:gs>
                  </a:gsLst>
                  <a:lin ang="18900000" scaled="1"/>
                  <a:tileRect/>
                </a:gradFill>
                <a:latin typeface="Roboto Condensed Light" panose="02000000000000000000" pitchFamily="2" charset="0"/>
                <a:ea typeface="Roboto Condensed Light" panose="02000000000000000000" pitchFamily="2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143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9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83417-032A-3B49-BF6D-2F368BB9C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0FAF7-37C0-DF4A-9718-BEE47DB963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35707-8E4E-344B-B8E6-7C4E9157A3B9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F3495-00AE-AD46-8587-68FE26E4C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A8660-9D61-EE48-AF5D-2CF22EEF55D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9981D2B2-723B-D548-A438-E2F1A6434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17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  <p:sldLayoutId id="214748365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29" userDrawn="1">
          <p15:clr>
            <a:srgbClr val="F26B43"/>
          </p15:clr>
        </p15:guide>
        <p15:guide id="3" pos="7174" userDrawn="1">
          <p15:clr>
            <a:srgbClr val="F26B43"/>
          </p15:clr>
        </p15:guide>
        <p15:guide id="4" orient="horz" pos="39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microsoft.com/office/2007/relationships/hdphoto" Target="../media/hdphoto2.wdp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74906-AC93-F042-B5D4-4BC4EFA4EA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08842"/>
            <a:ext cx="5257800" cy="1754326"/>
          </a:xfrm>
        </p:spPr>
        <p:txBody>
          <a:bodyPr/>
          <a:lstStyle/>
          <a:p>
            <a:r>
              <a:rPr lang="en-US" dirty="0"/>
              <a:t>Love Yourself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68019E-03A1-7B42-9F48-93964721C9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755243"/>
            <a:ext cx="5257800" cy="919226"/>
          </a:xfrm>
        </p:spPr>
        <p:txBody>
          <a:bodyPr/>
          <a:lstStyle/>
          <a:p>
            <a:pPr>
              <a:spcBef>
                <a:spcPts val="400"/>
              </a:spcBef>
            </a:pPr>
            <a:r>
              <a:rPr lang="ja-JP" altLang="en-US">
                <a:effectLst/>
              </a:rPr>
              <a:t>轉 </a:t>
            </a:r>
            <a:r>
              <a:rPr lang="en-HK" dirty="0">
                <a:effectLst/>
              </a:rPr>
              <a:t>Tear</a:t>
            </a:r>
            <a:endParaRPr lang="en-US" dirty="0"/>
          </a:p>
          <a:p>
            <a:pPr>
              <a:spcBef>
                <a:spcPts val="400"/>
              </a:spcBef>
            </a:pPr>
            <a:r>
              <a:rPr lang="en-US" sz="2000" dirty="0"/>
              <a:t>themed PowerPoint template</a:t>
            </a:r>
          </a:p>
        </p:txBody>
      </p:sp>
    </p:spTree>
    <p:extLst>
      <p:ext uri="{BB962C8B-B14F-4D97-AF65-F5344CB8AC3E}">
        <p14:creationId xmlns:p14="http://schemas.microsoft.com/office/powerpoint/2010/main" val="4192469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55B70FD8-D6BE-AB45-9F8F-030A5661E6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79952" y="2906653"/>
            <a:ext cx="3817855" cy="39513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3B9DC0-D292-CA48-890B-D158CCB5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30674"/>
            <a:ext cx="9856304" cy="132556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HK" sz="3200" b="1" dirty="0">
                <a:effectLst/>
              </a:rPr>
              <a:t>BTS joins hands with the United Nations Children’s Fund (UNICEF) to stage campaigns against violence toward children and teens around the world</a:t>
            </a:r>
            <a:endParaRPr lang="en-US" sz="3200" b="1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36444A0E-A7A2-A64F-930A-F4E44B085BD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3430800"/>
          </a:xfrm>
          <a:blipFill dpi="0" rotWithShape="1">
            <a:blip r:embed="rId5"/>
            <a:srcRect/>
            <a:tile tx="0" ty="-349250" sx="70000" sy="70000" flip="none" algn="ctr"/>
          </a:blipFill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0580755-8982-A945-8F29-602C292CE544}"/>
              </a:ext>
            </a:extLst>
          </p:cNvPr>
          <p:cNvSpPr txBox="1">
            <a:spLocks/>
          </p:cNvSpPr>
          <p:nvPr/>
        </p:nvSpPr>
        <p:spPr>
          <a:xfrm>
            <a:off x="838200" y="5608637"/>
            <a:ext cx="9250680" cy="400110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gradFill flip="none" rotWithShape="1">
                  <a:gsLst>
                    <a:gs pos="0">
                      <a:schemeClr val="accent1"/>
                    </a:gs>
                    <a:gs pos="19000">
                      <a:schemeClr val="accent2"/>
                    </a:gs>
                    <a:gs pos="39000">
                      <a:schemeClr val="accent3"/>
                    </a:gs>
                    <a:gs pos="80000">
                      <a:schemeClr val="accent5"/>
                    </a:gs>
                    <a:gs pos="61000">
                      <a:schemeClr val="accent4"/>
                    </a:gs>
                    <a:gs pos="100000">
                      <a:schemeClr val="accent6"/>
                    </a:gs>
                  </a:gsLst>
                  <a:lin ang="18900000" scaled="1"/>
                  <a:tileRect/>
                </a:gradFill>
                <a:latin typeface="Roboto Condensed Light" panose="02000000000000000000" pitchFamily="2" charset="0"/>
                <a:ea typeface="Roboto Condensed Light" panose="02000000000000000000" pitchFamily="2" charset="0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HK" sz="2000" dirty="0">
                <a:solidFill>
                  <a:schemeClr val="bg2"/>
                </a:solidFill>
              </a:rPr>
              <a:t>with the hope of making the world a better place through music.</a:t>
            </a:r>
            <a:endParaRPr lang="en-US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758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87E99D3C-E5F0-3247-BBD9-0358965CC64E}"/>
              </a:ext>
            </a:extLst>
          </p:cNvPr>
          <p:cNvSpPr>
            <a:spLocks noGrp="1"/>
          </p:cNvSpPr>
          <p:nvPr>
            <p:ph type="pic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C24C8C-0B90-5241-8C14-C4B06331BAEC}"/>
              </a:ext>
            </a:extLst>
          </p:cNvPr>
          <p:cNvSpPr>
            <a:spLocks noGrp="1"/>
          </p:cNvSpPr>
          <p:nvPr>
            <p:ph type="pic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000FE7E-F82B-D54E-8572-2211A8266574}"/>
              </a:ext>
            </a:extLst>
          </p:cNvPr>
          <p:cNvSpPr>
            <a:spLocks noGrp="1"/>
          </p:cNvSpPr>
          <p:nvPr>
            <p:ph type="pic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C907145-47B1-DB47-9F14-3A89CF06A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841DAFD6-4664-3141-877B-F0807D23468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08"/>
          <a:stretch/>
        </p:blipFill>
        <p:spPr>
          <a:xfrm>
            <a:off x="839788" y="908050"/>
            <a:ext cx="3473132" cy="5292725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B2A121B-3E0F-874A-B656-5D5E461F9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8266" y="1443581"/>
            <a:ext cx="3415348" cy="904173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Some children and teens are victims of violence.</a:t>
            </a:r>
          </a:p>
          <a:p>
            <a:pPr>
              <a:spcAft>
                <a:spcPts val="600"/>
              </a:spcAft>
            </a:pPr>
            <a:r>
              <a:rPr lang="en-US" dirty="0"/>
              <a:t>Many are unable to enjoy their fair share of chances to dream of a safe and healthy future.</a:t>
            </a:r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7BAEBF91-12C0-754B-B9D9-18A727179FF7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08868" y="908049"/>
            <a:ext cx="2290444" cy="1300715"/>
          </a:xfrm>
        </p:spPr>
      </p:pic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A4B3B6C9-0CF5-B04C-98EA-D5B2B40272F1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908868" y="2836055"/>
            <a:ext cx="2290444" cy="1300715"/>
          </a:xfrm>
        </p:spPr>
      </p:pic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B9C32C0A-CF5D-2D49-8362-2AA4219E0DF3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08868" y="4762991"/>
            <a:ext cx="2290444" cy="1300715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EBA29B5-3D1C-A243-A2B9-88F409388CAE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7708266" y="3371586"/>
            <a:ext cx="3415348" cy="904173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HK" dirty="0">
                <a:effectLst/>
              </a:rPr>
              <a:t>We want to lend a helping hand. </a:t>
            </a:r>
          </a:p>
          <a:p>
            <a:pPr>
              <a:spcAft>
                <a:spcPts val="600"/>
              </a:spcAft>
            </a:pPr>
            <a:r>
              <a:rPr lang="en-HK" dirty="0">
                <a:effectLst/>
              </a:rPr>
              <a:t>With our love and care, this world can be turned into a better place where people can dream of tomorrow.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1CA6273-8CBC-2042-813F-D97556B6B3F2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671752" y="5299593"/>
            <a:ext cx="3415348" cy="904173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HK" dirty="0">
                <a:effectLst/>
              </a:rPr>
              <a:t>‘LOVE MYSELF’ and #</a:t>
            </a:r>
            <a:r>
              <a:rPr lang="en-HK" dirty="0" err="1">
                <a:effectLst/>
              </a:rPr>
              <a:t>ENDviolence</a:t>
            </a:r>
            <a:r>
              <a:rPr lang="en-HK" dirty="0">
                <a:effectLst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en-HK" dirty="0">
                <a:effectLst/>
              </a:rPr>
              <a:t>We ask for your interest and participation in the LOVE MYSELF campaign, jointly staged by BTS and UNICEF.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B6AA83C-1120-0847-A9F1-311282E9405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3E7C4F8-F28D-2447-9B6E-759A01A86FB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Action</a:t>
            </a:r>
          </a:p>
        </p:txBody>
      </p:sp>
    </p:spTree>
    <p:extLst>
      <p:ext uri="{BB962C8B-B14F-4D97-AF65-F5344CB8AC3E}">
        <p14:creationId xmlns:p14="http://schemas.microsoft.com/office/powerpoint/2010/main" val="284972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872 0.01528 " pathEditMode="relative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872 0.01528 " pathEditMode="relative" ptsTypes="AA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872 0.01528 " pathEditMode="relative" ptsTypes="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48CF9-EAAF-6F4B-8629-D60E5BB57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LOVE MYSELF campaign is delivering the true meaning of love globally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B3A939E-926D-2E47-B32C-D41BF0F2B21E}"/>
              </a:ext>
            </a:extLst>
          </p:cNvPr>
          <p:cNvCxnSpPr>
            <a:cxnSpLocks/>
          </p:cNvCxnSpPr>
          <p:nvPr/>
        </p:nvCxnSpPr>
        <p:spPr>
          <a:xfrm>
            <a:off x="839788" y="3870251"/>
            <a:ext cx="11352212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/>
                </a:gs>
                <a:gs pos="19000">
                  <a:schemeClr val="accent2"/>
                </a:gs>
                <a:gs pos="39000">
                  <a:schemeClr val="accent3"/>
                </a:gs>
                <a:gs pos="55000">
                  <a:schemeClr val="accent4"/>
                </a:gs>
                <a:gs pos="69000">
                  <a:schemeClr val="accent5"/>
                </a:gs>
                <a:gs pos="89000">
                  <a:schemeClr val="accent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916CCD2-EA7F-9947-90FA-3769DBFA4CE5}"/>
              </a:ext>
            </a:extLst>
          </p:cNvPr>
          <p:cNvGrpSpPr/>
          <p:nvPr/>
        </p:nvGrpSpPr>
        <p:grpSpPr>
          <a:xfrm>
            <a:off x="826133" y="3283301"/>
            <a:ext cx="2362200" cy="2156442"/>
            <a:chOff x="826133" y="3283301"/>
            <a:chExt cx="2362200" cy="215644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1079833-4FEC-F445-8B45-45D5949E0481}"/>
                </a:ext>
              </a:extLst>
            </p:cNvPr>
            <p:cNvSpPr/>
            <p:nvPr/>
          </p:nvSpPr>
          <p:spPr>
            <a:xfrm>
              <a:off x="826133" y="3804347"/>
              <a:ext cx="119825" cy="1318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54A29A8-B86A-E54F-B857-3086CBDAC1FB}"/>
                </a:ext>
              </a:extLst>
            </p:cNvPr>
            <p:cNvSpPr txBox="1"/>
            <p:nvPr/>
          </p:nvSpPr>
          <p:spPr>
            <a:xfrm>
              <a:off x="838200" y="3283301"/>
              <a:ext cx="1666482" cy="369332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2017. 10. 16 ~ 31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8A7E571-0A58-924B-B03B-103F177A128B}"/>
                </a:ext>
              </a:extLst>
            </p:cNvPr>
            <p:cNvSpPr txBox="1"/>
            <p:nvPr/>
          </p:nvSpPr>
          <p:spPr>
            <a:xfrm>
              <a:off x="838200" y="4153773"/>
              <a:ext cx="70628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Teaser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CC3EF15-B145-E54A-9F0A-CD4629EF3BC5}"/>
                </a:ext>
              </a:extLst>
            </p:cNvPr>
            <p:cNvSpPr txBox="1"/>
            <p:nvPr/>
          </p:nvSpPr>
          <p:spPr>
            <a:xfrm>
              <a:off x="847399" y="4608746"/>
              <a:ext cx="2340934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tlCol="0">
              <a:spAutoFit/>
            </a:bodyPr>
            <a:lstStyle/>
            <a:p>
              <a:r>
                <a:rPr lang="en-HK" sz="1200" dirty="0">
                  <a:solidFill>
                    <a:schemeClr val="bg2"/>
                  </a:solidFill>
                  <a:effectLst/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Airship teaser for LOVE MYSELF campaign. “What I love” messages were flown over each BTS member’s hometown.</a:t>
              </a:r>
              <a:endParaRPr lang="en-US" sz="1200" dirty="0">
                <a:solidFill>
                  <a:schemeClr val="bg2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91944C1-2D53-3346-B4E6-4F574D65E2BD}"/>
              </a:ext>
            </a:extLst>
          </p:cNvPr>
          <p:cNvGrpSpPr/>
          <p:nvPr/>
        </p:nvGrpSpPr>
        <p:grpSpPr>
          <a:xfrm>
            <a:off x="3408001" y="3283301"/>
            <a:ext cx="2340934" cy="1787110"/>
            <a:chOff x="3408001" y="3283301"/>
            <a:chExt cx="2340934" cy="178711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DA784DB-C7E1-CF4D-AEC9-F67968E5EBEA}"/>
                </a:ext>
              </a:extLst>
            </p:cNvPr>
            <p:cNvSpPr/>
            <p:nvPr/>
          </p:nvSpPr>
          <p:spPr>
            <a:xfrm>
              <a:off x="3411617" y="3804347"/>
              <a:ext cx="119825" cy="1318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B16D8ED-6474-A043-81CB-2BDC445C35B5}"/>
                </a:ext>
              </a:extLst>
            </p:cNvPr>
            <p:cNvSpPr txBox="1"/>
            <p:nvPr/>
          </p:nvSpPr>
          <p:spPr>
            <a:xfrm>
              <a:off x="3408001" y="3283301"/>
              <a:ext cx="1201611" cy="369332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2017. 11. 01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B5969DB-10EA-C642-B6E9-6DF8B095818C}"/>
                </a:ext>
              </a:extLst>
            </p:cNvPr>
            <p:cNvSpPr txBox="1"/>
            <p:nvPr/>
          </p:nvSpPr>
          <p:spPr>
            <a:xfrm>
              <a:off x="3408001" y="4153773"/>
              <a:ext cx="169533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Campaign launch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343AF69-FF34-C143-8312-23F780B35CE8}"/>
                </a:ext>
              </a:extLst>
            </p:cNvPr>
            <p:cNvSpPr txBox="1"/>
            <p:nvPr/>
          </p:nvSpPr>
          <p:spPr>
            <a:xfrm>
              <a:off x="3408001" y="4608746"/>
              <a:ext cx="234093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tlCol="0">
              <a:spAutoFit/>
            </a:bodyPr>
            <a:lstStyle/>
            <a:p>
              <a:r>
                <a:rPr lang="en-HK" sz="1200" dirty="0">
                  <a:solidFill>
                    <a:schemeClr val="bg2"/>
                  </a:solidFill>
                  <a:effectLst/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Big Hit Entertainment and BTS donated 500,000,000 KRW.</a:t>
              </a:r>
              <a:endParaRPr lang="en-US" sz="1200" dirty="0">
                <a:solidFill>
                  <a:schemeClr val="bg2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75D8899-A0E7-6B40-888D-2871DD57791F}"/>
              </a:ext>
            </a:extLst>
          </p:cNvPr>
          <p:cNvGrpSpPr/>
          <p:nvPr/>
        </p:nvGrpSpPr>
        <p:grpSpPr>
          <a:xfrm>
            <a:off x="5975835" y="3283301"/>
            <a:ext cx="2340934" cy="2602718"/>
            <a:chOff x="5975835" y="3283301"/>
            <a:chExt cx="2340934" cy="260271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1ABBAA3-49BA-BE4B-8690-A28BBD2486BC}"/>
                </a:ext>
              </a:extLst>
            </p:cNvPr>
            <p:cNvSpPr/>
            <p:nvPr/>
          </p:nvSpPr>
          <p:spPr>
            <a:xfrm>
              <a:off x="5975835" y="3804347"/>
              <a:ext cx="119825" cy="13180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8FF0483-836D-6549-9CF4-ADF714A97109}"/>
                </a:ext>
              </a:extLst>
            </p:cNvPr>
            <p:cNvSpPr txBox="1"/>
            <p:nvPr/>
          </p:nvSpPr>
          <p:spPr>
            <a:xfrm>
              <a:off x="5975835" y="3283301"/>
              <a:ext cx="1658467" cy="369332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2018. 08. 25 </a:t>
              </a:r>
              <a:r>
                <a:rPr lang="en-US" i="1" dirty="0">
                  <a:solidFill>
                    <a:schemeClr val="accent4"/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~ </a:t>
              </a:r>
              <a:r>
                <a:rPr lang="en-US" dirty="0">
                  <a:solidFill>
                    <a:schemeClr val="accent4"/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26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94A110D-5959-CC44-A8F5-670F03D0337A}"/>
                </a:ext>
              </a:extLst>
            </p:cNvPr>
            <p:cNvSpPr txBox="1"/>
            <p:nvPr/>
          </p:nvSpPr>
          <p:spPr>
            <a:xfrm>
              <a:off x="5975835" y="4153773"/>
              <a:ext cx="135069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UNICEF booth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E4CBE2-CB58-974B-BD30-309649DFEB20}"/>
                </a:ext>
              </a:extLst>
            </p:cNvPr>
            <p:cNvSpPr txBox="1"/>
            <p:nvPr/>
          </p:nvSpPr>
          <p:spPr>
            <a:xfrm>
              <a:off x="5975835" y="4608746"/>
              <a:ext cx="2340934" cy="127727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HK" sz="1200" dirty="0">
                  <a:solidFill>
                    <a:schemeClr val="bg2"/>
                  </a:solidFill>
                  <a:effectLst/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First UNICEF booth opened at the BTS tour venue at Seoul Olympic Stadium, which holds the highest official record for UNICEF’s single event.</a:t>
              </a:r>
            </a:p>
            <a:p>
              <a:pPr>
                <a:spcAft>
                  <a:spcPts val="600"/>
                </a:spcAft>
              </a:pPr>
              <a:r>
                <a:rPr lang="en-HK" sz="1200" dirty="0">
                  <a:solidFill>
                    <a:schemeClr val="bg2"/>
                  </a:solidFill>
                  <a:effectLst/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(32,000 visitors, 70.9M KRW donations)</a:t>
              </a:r>
              <a:endParaRPr lang="en-US" sz="1200" dirty="0">
                <a:solidFill>
                  <a:schemeClr val="bg2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E0025F4-5A22-B644-89DB-B6DBBDE809B7}"/>
              </a:ext>
            </a:extLst>
          </p:cNvPr>
          <p:cNvGrpSpPr/>
          <p:nvPr/>
        </p:nvGrpSpPr>
        <p:grpSpPr>
          <a:xfrm>
            <a:off x="8540052" y="3283301"/>
            <a:ext cx="2734082" cy="1971775"/>
            <a:chOff x="8540052" y="3283301"/>
            <a:chExt cx="2734082" cy="197177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816290D-E7CC-FD4B-AE30-E7E09E3FE8B8}"/>
                </a:ext>
              </a:extLst>
            </p:cNvPr>
            <p:cNvSpPr/>
            <p:nvPr/>
          </p:nvSpPr>
          <p:spPr>
            <a:xfrm>
              <a:off x="8540052" y="3804347"/>
              <a:ext cx="119825" cy="131808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FC5693D-C2E9-B94E-A2DD-A83AF8C9ECC2}"/>
                </a:ext>
              </a:extLst>
            </p:cNvPr>
            <p:cNvSpPr txBox="1"/>
            <p:nvPr/>
          </p:nvSpPr>
          <p:spPr>
            <a:xfrm>
              <a:off x="8540052" y="3283301"/>
              <a:ext cx="1201611" cy="369332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2018. 09. 24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BBC5267-BDB1-AB45-9681-2C574BB73250}"/>
                </a:ext>
              </a:extLst>
            </p:cNvPr>
            <p:cNvSpPr txBox="1"/>
            <p:nvPr/>
          </p:nvSpPr>
          <p:spPr>
            <a:xfrm>
              <a:off x="8540052" y="4153773"/>
              <a:ext cx="27340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UN General Assembly Speech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43AC5D9-0693-9E46-B2B2-1FFC66823855}"/>
                </a:ext>
              </a:extLst>
            </p:cNvPr>
            <p:cNvSpPr txBox="1"/>
            <p:nvPr/>
          </p:nvSpPr>
          <p:spPr>
            <a:xfrm>
              <a:off x="8540052" y="4608745"/>
              <a:ext cx="234093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tlCol="0">
              <a:spAutoFit/>
            </a:bodyPr>
            <a:lstStyle/>
            <a:p>
              <a:r>
                <a:rPr lang="en-HK" sz="1200" dirty="0">
                  <a:solidFill>
                    <a:schemeClr val="bg2"/>
                  </a:solidFill>
                  <a:effectLst/>
                  <a:latin typeface="Roboto Condensed Light" panose="02000000000000000000" pitchFamily="2" charset="0"/>
                  <a:ea typeface="Roboto Condensed Light" panose="02000000000000000000" pitchFamily="2" charset="0"/>
                </a:rPr>
                <a:t>BTS spoke as the first Korean musical act at the 73rd UN General Assembly for Generation Unlimited.</a:t>
              </a:r>
              <a:endParaRPr lang="en-US" sz="1200" dirty="0">
                <a:solidFill>
                  <a:schemeClr val="bg2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811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25B7A-6DBE-2848-8AC2-7C5E40BD8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LOVE MYSELF fund is being raised over the next two years: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B93863B-8FB5-0D43-889E-61531EF9F5AE}"/>
              </a:ext>
            </a:extLst>
          </p:cNvPr>
          <p:cNvSpPr txBox="1">
            <a:spLocks/>
          </p:cNvSpPr>
          <p:nvPr/>
        </p:nvSpPr>
        <p:spPr>
          <a:xfrm>
            <a:off x="1610973" y="2979292"/>
            <a:ext cx="2429399" cy="1089529"/>
          </a:xfrm>
          <a:prstGeom prst="rect">
            <a:avLst/>
          </a:prstGeom>
        </p:spPr>
        <p:txBody>
          <a:bodyPr vert="horz" wrap="square" lIns="9000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gradFill flip="none" rotWithShape="1">
                  <a:gsLst>
                    <a:gs pos="0">
                      <a:schemeClr val="accent1"/>
                    </a:gs>
                    <a:gs pos="19000">
                      <a:schemeClr val="accent2"/>
                    </a:gs>
                    <a:gs pos="39000">
                      <a:schemeClr val="accent3"/>
                    </a:gs>
                    <a:gs pos="80000">
                      <a:schemeClr val="accent5"/>
                    </a:gs>
                    <a:gs pos="61000">
                      <a:schemeClr val="accent4"/>
                    </a:gs>
                    <a:gs pos="100000">
                      <a:schemeClr val="accent6"/>
                    </a:gs>
                  </a:gsLst>
                  <a:lin ang="18900000" scaled="1"/>
                  <a:tileRect/>
                </a:gradFill>
                <a:latin typeface="Roboto Condensed Light" panose="02000000000000000000" pitchFamily="2" charset="0"/>
                <a:ea typeface="Roboto Condensed Light" panose="02000000000000000000" pitchFamily="2" charset="0"/>
                <a:cs typeface="+mj-cs"/>
              </a:defRPr>
            </a:lvl1pPr>
          </a:lstStyle>
          <a:p>
            <a:r>
              <a:rPr lang="en-HK" sz="1800" dirty="0">
                <a:solidFill>
                  <a:schemeClr val="bg2"/>
                </a:solidFill>
              </a:rPr>
              <a:t>Donations worth 500M KRW from Big Hit Entertainment and the seven BTS members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67EF399-3CB9-6D4C-867C-1A39F358D646}"/>
              </a:ext>
            </a:extLst>
          </p:cNvPr>
          <p:cNvSpPr txBox="1">
            <a:spLocks/>
          </p:cNvSpPr>
          <p:nvPr/>
        </p:nvSpPr>
        <p:spPr>
          <a:xfrm>
            <a:off x="5147386" y="2979292"/>
            <a:ext cx="2429399" cy="1089529"/>
          </a:xfrm>
          <a:prstGeom prst="rect">
            <a:avLst/>
          </a:prstGeom>
        </p:spPr>
        <p:txBody>
          <a:bodyPr vert="horz" wrap="square" lIns="9000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gradFill flip="none" rotWithShape="1">
                  <a:gsLst>
                    <a:gs pos="0">
                      <a:schemeClr val="accent1"/>
                    </a:gs>
                    <a:gs pos="19000">
                      <a:schemeClr val="accent2"/>
                    </a:gs>
                    <a:gs pos="39000">
                      <a:schemeClr val="accent3"/>
                    </a:gs>
                    <a:gs pos="80000">
                      <a:schemeClr val="accent5"/>
                    </a:gs>
                    <a:gs pos="61000">
                      <a:schemeClr val="accent4"/>
                    </a:gs>
                    <a:gs pos="100000">
                      <a:schemeClr val="accent6"/>
                    </a:gs>
                  </a:gsLst>
                  <a:lin ang="18900000" scaled="1"/>
                  <a:tileRect/>
                </a:gradFill>
                <a:latin typeface="Roboto Condensed Light" panose="02000000000000000000" pitchFamily="2" charset="0"/>
                <a:ea typeface="Roboto Condensed Light" panose="02000000000000000000" pitchFamily="2" charset="0"/>
                <a:cs typeface="+mj-cs"/>
              </a:defRPr>
            </a:lvl1pPr>
          </a:lstStyle>
          <a:p>
            <a:r>
              <a:rPr lang="en-HK" sz="1800" dirty="0">
                <a:solidFill>
                  <a:schemeClr val="bg2"/>
                </a:solidFill>
              </a:rPr>
              <a:t>Donations of 3% of the income from the sales of physical albums of the Love Yourself series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5B2AE4A-A922-B04B-8814-91F59C601366}"/>
              </a:ext>
            </a:extLst>
          </p:cNvPr>
          <p:cNvSpPr txBox="1">
            <a:spLocks/>
          </p:cNvSpPr>
          <p:nvPr/>
        </p:nvSpPr>
        <p:spPr>
          <a:xfrm>
            <a:off x="8683799" y="2979292"/>
            <a:ext cx="2429399" cy="1089529"/>
          </a:xfrm>
          <a:prstGeom prst="rect">
            <a:avLst/>
          </a:prstGeom>
        </p:spPr>
        <p:txBody>
          <a:bodyPr vert="horz" wrap="square" lIns="9000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gradFill flip="none" rotWithShape="1">
                  <a:gsLst>
                    <a:gs pos="0">
                      <a:schemeClr val="accent1"/>
                    </a:gs>
                    <a:gs pos="19000">
                      <a:schemeClr val="accent2"/>
                    </a:gs>
                    <a:gs pos="39000">
                      <a:schemeClr val="accent3"/>
                    </a:gs>
                    <a:gs pos="80000">
                      <a:schemeClr val="accent5"/>
                    </a:gs>
                    <a:gs pos="61000">
                      <a:schemeClr val="accent4"/>
                    </a:gs>
                    <a:gs pos="100000">
                      <a:schemeClr val="accent6"/>
                    </a:gs>
                  </a:gsLst>
                  <a:lin ang="18900000" scaled="1"/>
                  <a:tileRect/>
                </a:gradFill>
                <a:latin typeface="Roboto Condensed Light" panose="02000000000000000000" pitchFamily="2" charset="0"/>
                <a:ea typeface="Roboto Condensed Light" panose="02000000000000000000" pitchFamily="2" charset="0"/>
                <a:cs typeface="+mj-cs"/>
              </a:defRPr>
            </a:lvl1pPr>
          </a:lstStyle>
          <a:p>
            <a:r>
              <a:rPr lang="en-HK" sz="1800" dirty="0">
                <a:solidFill>
                  <a:schemeClr val="bg2"/>
                </a:solidFill>
              </a:rPr>
              <a:t>Donations of 100% of the income from the sales of official goods for the LOVE MYSELF campaign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7EE475F-8879-2D41-AC15-89AD9832CA53}"/>
              </a:ext>
            </a:extLst>
          </p:cNvPr>
          <p:cNvSpPr txBox="1">
            <a:spLocks/>
          </p:cNvSpPr>
          <p:nvPr/>
        </p:nvSpPr>
        <p:spPr>
          <a:xfrm>
            <a:off x="1610973" y="4814500"/>
            <a:ext cx="2429399" cy="840230"/>
          </a:xfrm>
          <a:prstGeom prst="rect">
            <a:avLst/>
          </a:prstGeom>
        </p:spPr>
        <p:txBody>
          <a:bodyPr vert="horz" wrap="square" lIns="9000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gradFill flip="none" rotWithShape="1">
                  <a:gsLst>
                    <a:gs pos="0">
                      <a:schemeClr val="accent1"/>
                    </a:gs>
                    <a:gs pos="19000">
                      <a:schemeClr val="accent2"/>
                    </a:gs>
                    <a:gs pos="39000">
                      <a:schemeClr val="accent3"/>
                    </a:gs>
                    <a:gs pos="80000">
                      <a:schemeClr val="accent5"/>
                    </a:gs>
                    <a:gs pos="61000">
                      <a:schemeClr val="accent4"/>
                    </a:gs>
                    <a:gs pos="100000">
                      <a:schemeClr val="accent6"/>
                    </a:gs>
                  </a:gsLst>
                  <a:lin ang="18900000" scaled="1"/>
                  <a:tileRect/>
                </a:gradFill>
                <a:latin typeface="Roboto Condensed Light" panose="02000000000000000000" pitchFamily="2" charset="0"/>
                <a:ea typeface="Roboto Condensed Light" panose="02000000000000000000" pitchFamily="2" charset="0"/>
                <a:cs typeface="+mj-cs"/>
              </a:defRPr>
            </a:lvl1pPr>
          </a:lstStyle>
          <a:p>
            <a:r>
              <a:rPr lang="en-HK" sz="1800" dirty="0">
                <a:solidFill>
                  <a:schemeClr val="bg2"/>
                </a:solidFill>
              </a:rPr>
              <a:t>Donations at the donation desks installed by UNICEF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8AB21D0-BA0C-0A4D-8D70-BAAA2DF3A626}"/>
              </a:ext>
            </a:extLst>
          </p:cNvPr>
          <p:cNvSpPr txBox="1">
            <a:spLocks/>
          </p:cNvSpPr>
          <p:nvPr/>
        </p:nvSpPr>
        <p:spPr>
          <a:xfrm>
            <a:off x="5147386" y="4814500"/>
            <a:ext cx="2429399" cy="341632"/>
          </a:xfrm>
          <a:prstGeom prst="rect">
            <a:avLst/>
          </a:prstGeom>
        </p:spPr>
        <p:txBody>
          <a:bodyPr vert="horz" wrap="square" lIns="9000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gradFill flip="none" rotWithShape="1">
                  <a:gsLst>
                    <a:gs pos="0">
                      <a:schemeClr val="accent1"/>
                    </a:gs>
                    <a:gs pos="19000">
                      <a:schemeClr val="accent2"/>
                    </a:gs>
                    <a:gs pos="39000">
                      <a:schemeClr val="accent3"/>
                    </a:gs>
                    <a:gs pos="80000">
                      <a:schemeClr val="accent5"/>
                    </a:gs>
                    <a:gs pos="61000">
                      <a:schemeClr val="accent4"/>
                    </a:gs>
                    <a:gs pos="100000">
                      <a:schemeClr val="accent6"/>
                    </a:gs>
                  </a:gsLst>
                  <a:lin ang="18900000" scaled="1"/>
                  <a:tileRect/>
                </a:gradFill>
                <a:latin typeface="Roboto Condensed Light" panose="02000000000000000000" pitchFamily="2" charset="0"/>
                <a:ea typeface="Roboto Condensed Light" panose="02000000000000000000" pitchFamily="2" charset="0"/>
                <a:cs typeface="+mj-cs"/>
              </a:defRPr>
            </a:lvl1pPr>
          </a:lstStyle>
          <a:p>
            <a:r>
              <a:rPr lang="en-HK" sz="1800" dirty="0">
                <a:solidFill>
                  <a:schemeClr val="bg2"/>
                </a:solidFill>
              </a:rPr>
              <a:t>LINE Donation Sticker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0B608D9-5BCA-574C-ACB5-D53C346691A6}"/>
              </a:ext>
            </a:extLst>
          </p:cNvPr>
          <p:cNvSpPr txBox="1">
            <a:spLocks/>
          </p:cNvSpPr>
          <p:nvPr/>
        </p:nvSpPr>
        <p:spPr>
          <a:xfrm>
            <a:off x="8683799" y="4814500"/>
            <a:ext cx="2429399" cy="341632"/>
          </a:xfrm>
          <a:prstGeom prst="rect">
            <a:avLst/>
          </a:prstGeom>
        </p:spPr>
        <p:txBody>
          <a:bodyPr vert="horz" wrap="square" lIns="9000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gradFill flip="none" rotWithShape="1">
                  <a:gsLst>
                    <a:gs pos="0">
                      <a:schemeClr val="accent1"/>
                    </a:gs>
                    <a:gs pos="19000">
                      <a:schemeClr val="accent2"/>
                    </a:gs>
                    <a:gs pos="39000">
                      <a:schemeClr val="accent3"/>
                    </a:gs>
                    <a:gs pos="80000">
                      <a:schemeClr val="accent5"/>
                    </a:gs>
                    <a:gs pos="61000">
                      <a:schemeClr val="accent4"/>
                    </a:gs>
                    <a:gs pos="100000">
                      <a:schemeClr val="accent6"/>
                    </a:gs>
                  </a:gsLst>
                  <a:lin ang="18900000" scaled="1"/>
                  <a:tileRect/>
                </a:gradFill>
                <a:latin typeface="Roboto Condensed Light" panose="02000000000000000000" pitchFamily="2" charset="0"/>
                <a:ea typeface="Roboto Condensed Light" panose="02000000000000000000" pitchFamily="2" charset="0"/>
                <a:cs typeface="+mj-cs"/>
              </a:defRPr>
            </a:lvl1pPr>
          </a:lstStyle>
          <a:p>
            <a:r>
              <a:rPr lang="en-HK" sz="1800" dirty="0" err="1">
                <a:solidFill>
                  <a:schemeClr val="bg2"/>
                </a:solidFill>
              </a:rPr>
              <a:t>Kakao</a:t>
            </a:r>
            <a:r>
              <a:rPr lang="en-HK" sz="1800" dirty="0">
                <a:solidFill>
                  <a:schemeClr val="bg2"/>
                </a:solidFill>
              </a:rPr>
              <a:t> Give-</a:t>
            </a:r>
            <a:r>
              <a:rPr lang="en-HK" sz="1800" dirty="0" err="1">
                <a:solidFill>
                  <a:schemeClr val="bg2"/>
                </a:solidFill>
              </a:rPr>
              <a:t>ticon</a:t>
            </a:r>
            <a:endParaRPr lang="en-HK" sz="1800" dirty="0">
              <a:solidFill>
                <a:schemeClr val="bg2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6A34F36-EAFE-494E-A8DD-9F54B996E497}"/>
              </a:ext>
            </a:extLst>
          </p:cNvPr>
          <p:cNvGrpSpPr/>
          <p:nvPr/>
        </p:nvGrpSpPr>
        <p:grpSpPr>
          <a:xfrm>
            <a:off x="4374612" y="2979292"/>
            <a:ext cx="617463" cy="617463"/>
            <a:chOff x="4374612" y="2979292"/>
            <a:chExt cx="617463" cy="61746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A1497FA-6A9D-0048-ABE5-AF6C5989BF24}"/>
                </a:ext>
              </a:extLst>
            </p:cNvPr>
            <p:cNvSpPr/>
            <p:nvPr/>
          </p:nvSpPr>
          <p:spPr>
            <a:xfrm>
              <a:off x="4374612" y="2979292"/>
              <a:ext cx="617463" cy="617463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Graphic 15">
              <a:extLst>
                <a:ext uri="{FF2B5EF4-FFF2-40B4-BE49-F238E27FC236}">
                  <a16:creationId xmlns:a16="http://schemas.microsoft.com/office/drawing/2014/main" id="{CF2F02D3-2F92-2D4F-A76C-6EA55B03D153}"/>
                </a:ext>
              </a:extLst>
            </p:cNvPr>
            <p:cNvSpPr/>
            <p:nvPr/>
          </p:nvSpPr>
          <p:spPr>
            <a:xfrm>
              <a:off x="4522968" y="3127648"/>
              <a:ext cx="320748" cy="320748"/>
            </a:xfrm>
            <a:custGeom>
              <a:avLst/>
              <a:gdLst>
                <a:gd name="connsiteX0" fmla="*/ 109538 w 219075"/>
                <a:gd name="connsiteY0" fmla="*/ 0 h 219075"/>
                <a:gd name="connsiteX1" fmla="*/ 0 w 219075"/>
                <a:gd name="connsiteY1" fmla="*/ 109538 h 219075"/>
                <a:gd name="connsiteX2" fmla="*/ 109538 w 219075"/>
                <a:gd name="connsiteY2" fmla="*/ 219075 h 219075"/>
                <a:gd name="connsiteX3" fmla="*/ 219075 w 219075"/>
                <a:gd name="connsiteY3" fmla="*/ 109538 h 219075"/>
                <a:gd name="connsiteX4" fmla="*/ 109538 w 219075"/>
                <a:gd name="connsiteY4" fmla="*/ 0 h 219075"/>
                <a:gd name="connsiteX5" fmla="*/ 130969 w 219075"/>
                <a:gd name="connsiteY5" fmla="*/ 109538 h 219075"/>
                <a:gd name="connsiteX6" fmla="*/ 109547 w 219075"/>
                <a:gd name="connsiteY6" fmla="*/ 130978 h 219075"/>
                <a:gd name="connsiteX7" fmla="*/ 88106 w 219075"/>
                <a:gd name="connsiteY7" fmla="*/ 109557 h 219075"/>
                <a:gd name="connsiteX8" fmla="*/ 109528 w 219075"/>
                <a:gd name="connsiteY8" fmla="*/ 88116 h 219075"/>
                <a:gd name="connsiteX9" fmla="*/ 109538 w 219075"/>
                <a:gd name="connsiteY9" fmla="*/ 88116 h 219075"/>
                <a:gd name="connsiteX10" fmla="*/ 130969 w 219075"/>
                <a:gd name="connsiteY10" fmla="*/ 109538 h 219075"/>
                <a:gd name="connsiteX11" fmla="*/ 88583 w 219075"/>
                <a:gd name="connsiteY11" fmla="*/ 202244 h 219075"/>
                <a:gd name="connsiteX12" fmla="*/ 87487 w 219075"/>
                <a:gd name="connsiteY12" fmla="*/ 202111 h 219075"/>
                <a:gd name="connsiteX13" fmla="*/ 16945 w 219075"/>
                <a:gd name="connsiteY13" fmla="*/ 131578 h 219075"/>
                <a:gd name="connsiteX14" fmla="*/ 20469 w 219075"/>
                <a:gd name="connsiteY14" fmla="*/ 125863 h 219075"/>
                <a:gd name="connsiteX15" fmla="*/ 71599 w 219075"/>
                <a:gd name="connsiteY15" fmla="*/ 113690 h 219075"/>
                <a:gd name="connsiteX16" fmla="*/ 73504 w 219075"/>
                <a:gd name="connsiteY16" fmla="*/ 114014 h 219075"/>
                <a:gd name="connsiteX17" fmla="*/ 74533 w 219075"/>
                <a:gd name="connsiteY17" fmla="*/ 115605 h 219075"/>
                <a:gd name="connsiteX18" fmla="*/ 103508 w 219075"/>
                <a:gd name="connsiteY18" fmla="*/ 144570 h 219075"/>
                <a:gd name="connsiteX19" fmla="*/ 105428 w 219075"/>
                <a:gd name="connsiteY19" fmla="*/ 147354 h 219075"/>
                <a:gd name="connsiteX20" fmla="*/ 105413 w 219075"/>
                <a:gd name="connsiteY20" fmla="*/ 147428 h 219075"/>
                <a:gd name="connsiteX21" fmla="*/ 93240 w 219075"/>
                <a:gd name="connsiteY21" fmla="*/ 198549 h 219075"/>
                <a:gd name="connsiteX22" fmla="*/ 88583 w 219075"/>
                <a:gd name="connsiteY22" fmla="*/ 202244 h 219075"/>
                <a:gd name="connsiteX23" fmla="*/ 198587 w 219075"/>
                <a:gd name="connsiteY23" fmla="*/ 93240 h 219075"/>
                <a:gd name="connsiteX24" fmla="*/ 147457 w 219075"/>
                <a:gd name="connsiteY24" fmla="*/ 105413 h 219075"/>
                <a:gd name="connsiteX25" fmla="*/ 145552 w 219075"/>
                <a:gd name="connsiteY25" fmla="*/ 105080 h 219075"/>
                <a:gd name="connsiteX26" fmla="*/ 144523 w 219075"/>
                <a:gd name="connsiteY26" fmla="*/ 103499 h 219075"/>
                <a:gd name="connsiteX27" fmla="*/ 115548 w 219075"/>
                <a:gd name="connsiteY27" fmla="*/ 74524 h 219075"/>
                <a:gd name="connsiteX28" fmla="*/ 113628 w 219075"/>
                <a:gd name="connsiteY28" fmla="*/ 71740 h 219075"/>
                <a:gd name="connsiteX29" fmla="*/ 113643 w 219075"/>
                <a:gd name="connsiteY29" fmla="*/ 71666 h 219075"/>
                <a:gd name="connsiteX30" fmla="*/ 125816 w 219075"/>
                <a:gd name="connsiteY30" fmla="*/ 20536 h 219075"/>
                <a:gd name="connsiteX31" fmla="*/ 131448 w 219075"/>
                <a:gd name="connsiteY31" fmla="*/ 16992 h 219075"/>
                <a:gd name="connsiteX32" fmla="*/ 131531 w 219075"/>
                <a:gd name="connsiteY32" fmla="*/ 17012 h 219075"/>
                <a:gd name="connsiteX33" fmla="*/ 202073 w 219075"/>
                <a:gd name="connsiteY33" fmla="*/ 87497 h 219075"/>
                <a:gd name="connsiteX34" fmla="*/ 198587 w 219075"/>
                <a:gd name="connsiteY34" fmla="*/ 93240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19075" h="219075">
                  <a:moveTo>
                    <a:pt x="109538" y="0"/>
                  </a:moveTo>
                  <a:cubicBezTo>
                    <a:pt x="49042" y="0"/>
                    <a:pt x="0" y="49042"/>
                    <a:pt x="0" y="109538"/>
                  </a:cubicBezTo>
                  <a:cubicBezTo>
                    <a:pt x="0" y="170034"/>
                    <a:pt x="49042" y="219075"/>
                    <a:pt x="109538" y="219075"/>
                  </a:cubicBezTo>
                  <a:cubicBezTo>
                    <a:pt x="170034" y="219075"/>
                    <a:pt x="219075" y="170034"/>
                    <a:pt x="219075" y="109538"/>
                  </a:cubicBezTo>
                  <a:cubicBezTo>
                    <a:pt x="219075" y="49042"/>
                    <a:pt x="170034" y="0"/>
                    <a:pt x="109538" y="0"/>
                  </a:cubicBezTo>
                  <a:close/>
                  <a:moveTo>
                    <a:pt x="130969" y="109538"/>
                  </a:moveTo>
                  <a:cubicBezTo>
                    <a:pt x="130974" y="121373"/>
                    <a:pt x="121383" y="130973"/>
                    <a:pt x="109547" y="130978"/>
                  </a:cubicBezTo>
                  <a:cubicBezTo>
                    <a:pt x="97711" y="130984"/>
                    <a:pt x="88111" y="121392"/>
                    <a:pt x="88106" y="109557"/>
                  </a:cubicBezTo>
                  <a:cubicBezTo>
                    <a:pt x="88101" y="97721"/>
                    <a:pt x="97692" y="88121"/>
                    <a:pt x="109528" y="88116"/>
                  </a:cubicBezTo>
                  <a:cubicBezTo>
                    <a:pt x="109531" y="88116"/>
                    <a:pt x="109535" y="88116"/>
                    <a:pt x="109538" y="88116"/>
                  </a:cubicBezTo>
                  <a:cubicBezTo>
                    <a:pt x="121364" y="88131"/>
                    <a:pt x="130948" y="97711"/>
                    <a:pt x="130969" y="109538"/>
                  </a:cubicBezTo>
                  <a:close/>
                  <a:moveTo>
                    <a:pt x="88583" y="202244"/>
                  </a:moveTo>
                  <a:cubicBezTo>
                    <a:pt x="88213" y="202246"/>
                    <a:pt x="87845" y="202201"/>
                    <a:pt x="87487" y="202111"/>
                  </a:cubicBezTo>
                  <a:cubicBezTo>
                    <a:pt x="52482" y="193913"/>
                    <a:pt x="25148" y="166583"/>
                    <a:pt x="16945" y="131578"/>
                  </a:cubicBezTo>
                  <a:cubicBezTo>
                    <a:pt x="16349" y="129029"/>
                    <a:pt x="17923" y="126476"/>
                    <a:pt x="20469" y="125863"/>
                  </a:cubicBezTo>
                  <a:lnTo>
                    <a:pt x="71599" y="113690"/>
                  </a:lnTo>
                  <a:cubicBezTo>
                    <a:pt x="72252" y="113526"/>
                    <a:pt x="72943" y="113643"/>
                    <a:pt x="73504" y="114014"/>
                  </a:cubicBezTo>
                  <a:cubicBezTo>
                    <a:pt x="74054" y="114378"/>
                    <a:pt x="74427" y="114954"/>
                    <a:pt x="74533" y="115605"/>
                  </a:cubicBezTo>
                  <a:cubicBezTo>
                    <a:pt x="77094" y="130416"/>
                    <a:pt x="88696" y="142015"/>
                    <a:pt x="103508" y="144570"/>
                  </a:cubicBezTo>
                  <a:cubicBezTo>
                    <a:pt x="104806" y="144809"/>
                    <a:pt x="105667" y="146054"/>
                    <a:pt x="105428" y="147354"/>
                  </a:cubicBezTo>
                  <a:cubicBezTo>
                    <a:pt x="105424" y="147378"/>
                    <a:pt x="105419" y="147403"/>
                    <a:pt x="105413" y="147428"/>
                  </a:cubicBezTo>
                  <a:lnTo>
                    <a:pt x="93240" y="198549"/>
                  </a:lnTo>
                  <a:cubicBezTo>
                    <a:pt x="92742" y="200717"/>
                    <a:pt x="90808" y="202252"/>
                    <a:pt x="88583" y="202244"/>
                  </a:cubicBezTo>
                  <a:close/>
                  <a:moveTo>
                    <a:pt x="198587" y="93240"/>
                  </a:moveTo>
                  <a:lnTo>
                    <a:pt x="147457" y="105413"/>
                  </a:lnTo>
                  <a:cubicBezTo>
                    <a:pt x="146803" y="105574"/>
                    <a:pt x="146112" y="105453"/>
                    <a:pt x="145552" y="105080"/>
                  </a:cubicBezTo>
                  <a:cubicBezTo>
                    <a:pt x="145004" y="104719"/>
                    <a:pt x="144631" y="104145"/>
                    <a:pt x="144523" y="103499"/>
                  </a:cubicBezTo>
                  <a:cubicBezTo>
                    <a:pt x="141961" y="88687"/>
                    <a:pt x="130360" y="77086"/>
                    <a:pt x="115548" y="74524"/>
                  </a:cubicBezTo>
                  <a:cubicBezTo>
                    <a:pt x="114250" y="74285"/>
                    <a:pt x="113389" y="73039"/>
                    <a:pt x="113628" y="71740"/>
                  </a:cubicBezTo>
                  <a:cubicBezTo>
                    <a:pt x="113632" y="71716"/>
                    <a:pt x="113637" y="71691"/>
                    <a:pt x="113643" y="71666"/>
                  </a:cubicBezTo>
                  <a:lnTo>
                    <a:pt x="125816" y="20536"/>
                  </a:lnTo>
                  <a:cubicBezTo>
                    <a:pt x="126392" y="18002"/>
                    <a:pt x="128914" y="16415"/>
                    <a:pt x="131448" y="16992"/>
                  </a:cubicBezTo>
                  <a:cubicBezTo>
                    <a:pt x="131475" y="16998"/>
                    <a:pt x="131503" y="17005"/>
                    <a:pt x="131531" y="17012"/>
                  </a:cubicBezTo>
                  <a:cubicBezTo>
                    <a:pt x="166523" y="25202"/>
                    <a:pt x="193854" y="52511"/>
                    <a:pt x="202073" y="87497"/>
                  </a:cubicBezTo>
                  <a:cubicBezTo>
                    <a:pt x="202689" y="90044"/>
                    <a:pt x="201132" y="92612"/>
                    <a:pt x="198587" y="9324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9113298-EA9A-6A42-AF04-5AA9F2DF681B}"/>
              </a:ext>
            </a:extLst>
          </p:cNvPr>
          <p:cNvGrpSpPr/>
          <p:nvPr/>
        </p:nvGrpSpPr>
        <p:grpSpPr>
          <a:xfrm>
            <a:off x="7911025" y="2979292"/>
            <a:ext cx="617463" cy="617463"/>
            <a:chOff x="7911025" y="2979292"/>
            <a:chExt cx="617463" cy="61746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FE5E144-6C40-A046-9374-407F8CE3D470}"/>
                </a:ext>
              </a:extLst>
            </p:cNvPr>
            <p:cNvSpPr/>
            <p:nvPr/>
          </p:nvSpPr>
          <p:spPr>
            <a:xfrm>
              <a:off x="7911025" y="2979292"/>
              <a:ext cx="617463" cy="617463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Graphic 17">
              <a:extLst>
                <a:ext uri="{FF2B5EF4-FFF2-40B4-BE49-F238E27FC236}">
                  <a16:creationId xmlns:a16="http://schemas.microsoft.com/office/drawing/2014/main" id="{6BBD419C-1CCB-DB44-AA29-7DC6CB5069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35693" y="3148170"/>
              <a:ext cx="368125" cy="291463"/>
            </a:xfrm>
            <a:custGeom>
              <a:avLst/>
              <a:gdLst>
                <a:gd name="connsiteX0" fmla="*/ 225807 w 228576"/>
                <a:gd name="connsiteY0" fmla="*/ 50416 h 180975"/>
                <a:gd name="connsiteX1" fmla="*/ 225740 w 228576"/>
                <a:gd name="connsiteY1" fmla="*/ 50349 h 180975"/>
                <a:gd name="connsiteX2" fmla="*/ 188593 w 228576"/>
                <a:gd name="connsiteY2" fmla="*/ 14621 h 180975"/>
                <a:gd name="connsiteX3" fmla="*/ 152274 w 228576"/>
                <a:gd name="connsiteY3" fmla="*/ 0 h 180975"/>
                <a:gd name="connsiteX4" fmla="*/ 147512 w 228576"/>
                <a:gd name="connsiteY4" fmla="*/ 2858 h 180975"/>
                <a:gd name="connsiteX5" fmla="*/ 114298 w 228576"/>
                <a:gd name="connsiteY5" fmla="*/ 33338 h 180975"/>
                <a:gd name="connsiteX6" fmla="*/ 81075 w 228576"/>
                <a:gd name="connsiteY6" fmla="*/ 2858 h 180975"/>
                <a:gd name="connsiteX7" fmla="*/ 76312 w 228576"/>
                <a:gd name="connsiteY7" fmla="*/ 0 h 180975"/>
                <a:gd name="connsiteX8" fmla="*/ 40003 w 228576"/>
                <a:gd name="connsiteY8" fmla="*/ 14621 h 180975"/>
                <a:gd name="connsiteX9" fmla="*/ 2789 w 228576"/>
                <a:gd name="connsiteY9" fmla="*/ 50416 h 180975"/>
                <a:gd name="connsiteX10" fmla="*/ 2789 w 228576"/>
                <a:gd name="connsiteY10" fmla="*/ 63884 h 180975"/>
                <a:gd name="connsiteX11" fmla="*/ 24925 w 228576"/>
                <a:gd name="connsiteY11" fmla="*/ 86020 h 180975"/>
                <a:gd name="connsiteX12" fmla="*/ 37612 w 228576"/>
                <a:gd name="connsiteY12" fmla="*/ 86716 h 180975"/>
                <a:gd name="connsiteX13" fmla="*/ 49471 w 228576"/>
                <a:gd name="connsiteY13" fmla="*/ 77543 h 180975"/>
                <a:gd name="connsiteX14" fmla="*/ 56152 w 228576"/>
                <a:gd name="connsiteY14" fmla="*/ 78395 h 180975"/>
                <a:gd name="connsiteX15" fmla="*/ 57148 w 228576"/>
                <a:gd name="connsiteY15" fmla="*/ 81353 h 180975"/>
                <a:gd name="connsiteX16" fmla="*/ 57148 w 228576"/>
                <a:gd name="connsiteY16" fmla="*/ 171450 h 180975"/>
                <a:gd name="connsiteX17" fmla="*/ 66673 w 228576"/>
                <a:gd name="connsiteY17" fmla="*/ 180975 h 180975"/>
                <a:gd name="connsiteX18" fmla="*/ 161923 w 228576"/>
                <a:gd name="connsiteY18" fmla="*/ 180975 h 180975"/>
                <a:gd name="connsiteX19" fmla="*/ 171448 w 228576"/>
                <a:gd name="connsiteY19" fmla="*/ 171450 h 180975"/>
                <a:gd name="connsiteX20" fmla="*/ 171448 w 228576"/>
                <a:gd name="connsiteY20" fmla="*/ 81315 h 180975"/>
                <a:gd name="connsiteX21" fmla="*/ 176167 w 228576"/>
                <a:gd name="connsiteY21" fmla="*/ 76509 h 180975"/>
                <a:gd name="connsiteX22" fmla="*/ 179125 w 228576"/>
                <a:gd name="connsiteY22" fmla="*/ 77505 h 180975"/>
                <a:gd name="connsiteX23" fmla="*/ 190850 w 228576"/>
                <a:gd name="connsiteY23" fmla="*/ 86563 h 180975"/>
                <a:gd name="connsiteX24" fmla="*/ 203671 w 228576"/>
                <a:gd name="connsiteY24" fmla="*/ 85982 h 180975"/>
                <a:gd name="connsiteX25" fmla="*/ 225807 w 228576"/>
                <a:gd name="connsiteY25" fmla="*/ 63846 h 180975"/>
                <a:gd name="connsiteX26" fmla="*/ 225807 w 228576"/>
                <a:gd name="connsiteY26" fmla="*/ 50416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28576" h="180975">
                  <a:moveTo>
                    <a:pt x="225807" y="50416"/>
                  </a:moveTo>
                  <a:lnTo>
                    <a:pt x="225740" y="50349"/>
                  </a:lnTo>
                  <a:lnTo>
                    <a:pt x="188593" y="14621"/>
                  </a:lnTo>
                  <a:cubicBezTo>
                    <a:pt x="178844" y="5216"/>
                    <a:pt x="165820" y="-27"/>
                    <a:pt x="152274" y="0"/>
                  </a:cubicBezTo>
                  <a:cubicBezTo>
                    <a:pt x="151322" y="267"/>
                    <a:pt x="148159" y="-676"/>
                    <a:pt x="147512" y="2858"/>
                  </a:cubicBezTo>
                  <a:cubicBezTo>
                    <a:pt x="145264" y="19711"/>
                    <a:pt x="131282" y="32543"/>
                    <a:pt x="114298" y="33338"/>
                  </a:cubicBezTo>
                  <a:cubicBezTo>
                    <a:pt x="97311" y="32547"/>
                    <a:pt x="83323" y="19714"/>
                    <a:pt x="81075" y="2858"/>
                  </a:cubicBezTo>
                  <a:cubicBezTo>
                    <a:pt x="80437" y="-667"/>
                    <a:pt x="77265" y="267"/>
                    <a:pt x="76312" y="0"/>
                  </a:cubicBezTo>
                  <a:cubicBezTo>
                    <a:pt x="62770" y="-25"/>
                    <a:pt x="49749" y="5219"/>
                    <a:pt x="40003" y="14621"/>
                  </a:cubicBezTo>
                  <a:lnTo>
                    <a:pt x="2789" y="50416"/>
                  </a:lnTo>
                  <a:cubicBezTo>
                    <a:pt x="-930" y="54135"/>
                    <a:pt x="-930" y="60165"/>
                    <a:pt x="2789" y="63884"/>
                  </a:cubicBezTo>
                  <a:lnTo>
                    <a:pt x="24925" y="86020"/>
                  </a:lnTo>
                  <a:cubicBezTo>
                    <a:pt x="28338" y="89499"/>
                    <a:pt x="33840" y="89800"/>
                    <a:pt x="37612" y="86716"/>
                  </a:cubicBezTo>
                  <a:lnTo>
                    <a:pt x="49471" y="77543"/>
                  </a:lnTo>
                  <a:cubicBezTo>
                    <a:pt x="51551" y="75933"/>
                    <a:pt x="54542" y="76315"/>
                    <a:pt x="56152" y="78395"/>
                  </a:cubicBezTo>
                  <a:cubicBezTo>
                    <a:pt x="56807" y="79241"/>
                    <a:pt x="57158" y="80283"/>
                    <a:pt x="57148" y="81353"/>
                  </a:cubicBezTo>
                  <a:lnTo>
                    <a:pt x="57148" y="171450"/>
                  </a:lnTo>
                  <a:cubicBezTo>
                    <a:pt x="57148" y="176711"/>
                    <a:pt x="61412" y="180975"/>
                    <a:pt x="66673" y="180975"/>
                  </a:cubicBezTo>
                  <a:lnTo>
                    <a:pt x="161923" y="180975"/>
                  </a:lnTo>
                  <a:cubicBezTo>
                    <a:pt x="167183" y="180975"/>
                    <a:pt x="171448" y="176711"/>
                    <a:pt x="171448" y="171450"/>
                  </a:cubicBezTo>
                  <a:lnTo>
                    <a:pt x="171448" y="81315"/>
                  </a:lnTo>
                  <a:cubicBezTo>
                    <a:pt x="171424" y="78685"/>
                    <a:pt x="173536" y="76533"/>
                    <a:pt x="176167" y="76509"/>
                  </a:cubicBezTo>
                  <a:cubicBezTo>
                    <a:pt x="177237" y="76499"/>
                    <a:pt x="178279" y="76850"/>
                    <a:pt x="179125" y="77505"/>
                  </a:cubicBezTo>
                  <a:lnTo>
                    <a:pt x="190850" y="86563"/>
                  </a:lnTo>
                  <a:cubicBezTo>
                    <a:pt x="194633" y="89710"/>
                    <a:pt x="200189" y="89458"/>
                    <a:pt x="203671" y="85982"/>
                  </a:cubicBezTo>
                  <a:lnTo>
                    <a:pt x="225807" y="63846"/>
                  </a:lnTo>
                  <a:cubicBezTo>
                    <a:pt x="229500" y="60131"/>
                    <a:pt x="229500" y="54131"/>
                    <a:pt x="225807" y="50416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BED890E-2A93-9B4A-B282-152774E66081}"/>
              </a:ext>
            </a:extLst>
          </p:cNvPr>
          <p:cNvGrpSpPr/>
          <p:nvPr/>
        </p:nvGrpSpPr>
        <p:grpSpPr>
          <a:xfrm>
            <a:off x="838200" y="4814500"/>
            <a:ext cx="617463" cy="617463"/>
            <a:chOff x="838200" y="4814500"/>
            <a:chExt cx="617463" cy="61746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0C322F9-C7D4-0241-AC91-7A2F03FC3FF1}"/>
                </a:ext>
              </a:extLst>
            </p:cNvPr>
            <p:cNvSpPr/>
            <p:nvPr/>
          </p:nvSpPr>
          <p:spPr>
            <a:xfrm>
              <a:off x="838200" y="4814500"/>
              <a:ext cx="617463" cy="617463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aphic 19">
              <a:extLst>
                <a:ext uri="{FF2B5EF4-FFF2-40B4-BE49-F238E27FC236}">
                  <a16:creationId xmlns:a16="http://schemas.microsoft.com/office/drawing/2014/main" id="{A8797212-6C23-D148-843E-7F734DBC183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06752" y="4958705"/>
              <a:ext cx="304267" cy="304267"/>
              <a:chOff x="-497414" y="2963343"/>
              <a:chExt cx="228600" cy="228600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E7F31A5A-4255-4C45-B1E1-6B546A20AB0A}"/>
                  </a:ext>
                </a:extLst>
              </p:cNvPr>
              <p:cNvSpPr/>
              <p:nvPr/>
            </p:nvSpPr>
            <p:spPr>
              <a:xfrm>
                <a:off x="-421241" y="3115929"/>
                <a:ext cx="21721" cy="45020"/>
              </a:xfrm>
              <a:custGeom>
                <a:avLst/>
                <a:gdLst>
                  <a:gd name="connsiteX0" fmla="*/ 17382 w 21721"/>
                  <a:gd name="connsiteY0" fmla="*/ 1071 h 45020"/>
                  <a:gd name="connsiteX1" fmla="*/ 8095 w 21721"/>
                  <a:gd name="connsiteY1" fmla="*/ 42 h 45020"/>
                  <a:gd name="connsiteX2" fmla="*/ 2746 w 21721"/>
                  <a:gd name="connsiteY2" fmla="*/ 4135 h 45020"/>
                  <a:gd name="connsiteX3" fmla="*/ 2723 w 21721"/>
                  <a:gd name="connsiteY3" fmla="*/ 4347 h 45020"/>
                  <a:gd name="connsiteX4" fmla="*/ 27 w 21721"/>
                  <a:gd name="connsiteY4" fmla="*/ 34627 h 45020"/>
                  <a:gd name="connsiteX5" fmla="*/ 27 w 21721"/>
                  <a:gd name="connsiteY5" fmla="*/ 34732 h 45020"/>
                  <a:gd name="connsiteX6" fmla="*/ 8342 w 21721"/>
                  <a:gd name="connsiteY6" fmla="*/ 45010 h 45020"/>
                  <a:gd name="connsiteX7" fmla="*/ 8952 w 21721"/>
                  <a:gd name="connsiteY7" fmla="*/ 45010 h 45020"/>
                  <a:gd name="connsiteX8" fmla="*/ 9552 w 21721"/>
                  <a:gd name="connsiteY8" fmla="*/ 45010 h 45020"/>
                  <a:gd name="connsiteX9" fmla="*/ 19077 w 21721"/>
                  <a:gd name="connsiteY9" fmla="*/ 36380 h 45020"/>
                  <a:gd name="connsiteX10" fmla="*/ 19077 w 21721"/>
                  <a:gd name="connsiteY10" fmla="*/ 36323 h 45020"/>
                  <a:gd name="connsiteX11" fmla="*/ 21706 w 21721"/>
                  <a:gd name="connsiteY11" fmla="*/ 6195 h 45020"/>
                  <a:gd name="connsiteX12" fmla="*/ 17382 w 21721"/>
                  <a:gd name="connsiteY12" fmla="*/ 1071 h 45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1721" h="45020">
                    <a:moveTo>
                      <a:pt x="17382" y="1071"/>
                    </a:moveTo>
                    <a:cubicBezTo>
                      <a:pt x="14267" y="804"/>
                      <a:pt x="11162" y="452"/>
                      <a:pt x="8095" y="42"/>
                    </a:cubicBezTo>
                    <a:cubicBezTo>
                      <a:pt x="5487" y="-305"/>
                      <a:pt x="3093" y="1528"/>
                      <a:pt x="2746" y="4135"/>
                    </a:cubicBezTo>
                    <a:cubicBezTo>
                      <a:pt x="2737" y="4206"/>
                      <a:pt x="2729" y="4277"/>
                      <a:pt x="2723" y="4347"/>
                    </a:cubicBezTo>
                    <a:lnTo>
                      <a:pt x="27" y="34627"/>
                    </a:lnTo>
                    <a:lnTo>
                      <a:pt x="27" y="34732"/>
                    </a:lnTo>
                    <a:cubicBezTo>
                      <a:pt x="-352" y="39817"/>
                      <a:pt x="3290" y="44319"/>
                      <a:pt x="8342" y="45010"/>
                    </a:cubicBezTo>
                    <a:cubicBezTo>
                      <a:pt x="8545" y="45024"/>
                      <a:pt x="8749" y="45024"/>
                      <a:pt x="8952" y="45010"/>
                    </a:cubicBezTo>
                    <a:lnTo>
                      <a:pt x="9552" y="45010"/>
                    </a:lnTo>
                    <a:cubicBezTo>
                      <a:pt x="14470" y="45000"/>
                      <a:pt x="18584" y="41273"/>
                      <a:pt x="19077" y="36380"/>
                    </a:cubicBezTo>
                    <a:lnTo>
                      <a:pt x="19077" y="36323"/>
                    </a:lnTo>
                    <a:lnTo>
                      <a:pt x="21706" y="6195"/>
                    </a:lnTo>
                    <a:cubicBezTo>
                      <a:pt x="21915" y="3590"/>
                      <a:pt x="19985" y="1303"/>
                      <a:pt x="17382" y="107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5FB0829A-F6DE-0F4E-B227-56BDAC465C63}"/>
                  </a:ext>
                </a:extLst>
              </p:cNvPr>
              <p:cNvSpPr/>
              <p:nvPr/>
            </p:nvSpPr>
            <p:spPr>
              <a:xfrm>
                <a:off x="-366711" y="3115929"/>
                <a:ext cx="21727" cy="45058"/>
              </a:xfrm>
              <a:custGeom>
                <a:avLst/>
                <a:gdLst>
                  <a:gd name="connsiteX0" fmla="*/ 19002 w 21727"/>
                  <a:gd name="connsiteY0" fmla="*/ 4347 h 45058"/>
                  <a:gd name="connsiteX1" fmla="*/ 13842 w 21727"/>
                  <a:gd name="connsiteY1" fmla="*/ 18 h 45058"/>
                  <a:gd name="connsiteX2" fmla="*/ 13630 w 21727"/>
                  <a:gd name="connsiteY2" fmla="*/ 42 h 45058"/>
                  <a:gd name="connsiteX3" fmla="*/ 4343 w 21727"/>
                  <a:gd name="connsiteY3" fmla="*/ 1071 h 45058"/>
                  <a:gd name="connsiteX4" fmla="*/ 19 w 21727"/>
                  <a:gd name="connsiteY4" fmla="*/ 6233 h 45058"/>
                  <a:gd name="connsiteX5" fmla="*/ 2648 w 21727"/>
                  <a:gd name="connsiteY5" fmla="*/ 36361 h 45058"/>
                  <a:gd name="connsiteX6" fmla="*/ 2648 w 21727"/>
                  <a:gd name="connsiteY6" fmla="*/ 36418 h 45058"/>
                  <a:gd name="connsiteX7" fmla="*/ 12173 w 21727"/>
                  <a:gd name="connsiteY7" fmla="*/ 45047 h 45058"/>
                  <a:gd name="connsiteX8" fmla="*/ 12773 w 21727"/>
                  <a:gd name="connsiteY8" fmla="*/ 45047 h 45058"/>
                  <a:gd name="connsiteX9" fmla="*/ 13392 w 21727"/>
                  <a:gd name="connsiteY9" fmla="*/ 45047 h 45058"/>
                  <a:gd name="connsiteX10" fmla="*/ 21698 w 21727"/>
                  <a:gd name="connsiteY10" fmla="*/ 34732 h 45058"/>
                  <a:gd name="connsiteX11" fmla="*/ 21698 w 21727"/>
                  <a:gd name="connsiteY11" fmla="*/ 34627 h 450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727" h="45058">
                    <a:moveTo>
                      <a:pt x="19002" y="4347"/>
                    </a:moveTo>
                    <a:cubicBezTo>
                      <a:pt x="18772" y="1727"/>
                      <a:pt x="16462" y="-211"/>
                      <a:pt x="13842" y="18"/>
                    </a:cubicBezTo>
                    <a:cubicBezTo>
                      <a:pt x="13771" y="25"/>
                      <a:pt x="13700" y="32"/>
                      <a:pt x="13630" y="42"/>
                    </a:cubicBezTo>
                    <a:cubicBezTo>
                      <a:pt x="10563" y="451"/>
                      <a:pt x="7458" y="804"/>
                      <a:pt x="4343" y="1071"/>
                    </a:cubicBezTo>
                    <a:cubicBezTo>
                      <a:pt x="1723" y="1302"/>
                      <a:pt x="-212" y="3613"/>
                      <a:pt x="19" y="6233"/>
                    </a:cubicBezTo>
                    <a:lnTo>
                      <a:pt x="2648" y="36361"/>
                    </a:lnTo>
                    <a:lnTo>
                      <a:pt x="2648" y="36418"/>
                    </a:lnTo>
                    <a:cubicBezTo>
                      <a:pt x="3145" y="41309"/>
                      <a:pt x="7257" y="45034"/>
                      <a:pt x="12173" y="45047"/>
                    </a:cubicBezTo>
                    <a:lnTo>
                      <a:pt x="12773" y="45047"/>
                    </a:lnTo>
                    <a:cubicBezTo>
                      <a:pt x="12979" y="45062"/>
                      <a:pt x="13186" y="45062"/>
                      <a:pt x="13392" y="45047"/>
                    </a:cubicBezTo>
                    <a:cubicBezTo>
                      <a:pt x="18456" y="44352"/>
                      <a:pt x="22098" y="39828"/>
                      <a:pt x="21698" y="34732"/>
                    </a:cubicBezTo>
                    <a:lnTo>
                      <a:pt x="21698" y="34627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04DA6E6B-2B55-DA42-BD58-22C46546BDA5}"/>
                  </a:ext>
                </a:extLst>
              </p:cNvPr>
              <p:cNvSpPr/>
              <p:nvPr/>
            </p:nvSpPr>
            <p:spPr>
              <a:xfrm>
                <a:off x="-497414" y="2994289"/>
                <a:ext cx="228600" cy="166687"/>
              </a:xfrm>
              <a:custGeom>
                <a:avLst/>
                <a:gdLst>
                  <a:gd name="connsiteX0" fmla="*/ 224419 w 228600"/>
                  <a:gd name="connsiteY0" fmla="*/ 55731 h 166687"/>
                  <a:gd name="connsiteX1" fmla="*/ 210950 w 228600"/>
                  <a:gd name="connsiteY1" fmla="*/ 42291 h 166687"/>
                  <a:gd name="connsiteX2" fmla="*/ 200844 w 228600"/>
                  <a:gd name="connsiteY2" fmla="*/ 38100 h 166687"/>
                  <a:gd name="connsiteX3" fmla="*/ 152400 w 228600"/>
                  <a:gd name="connsiteY3" fmla="*/ 38100 h 166687"/>
                  <a:gd name="connsiteX4" fmla="*/ 147638 w 228600"/>
                  <a:gd name="connsiteY4" fmla="*/ 33338 h 166687"/>
                  <a:gd name="connsiteX5" fmla="*/ 114300 w 228600"/>
                  <a:gd name="connsiteY5" fmla="*/ 0 h 166687"/>
                  <a:gd name="connsiteX6" fmla="*/ 80963 w 228600"/>
                  <a:gd name="connsiteY6" fmla="*/ 33338 h 166687"/>
                  <a:gd name="connsiteX7" fmla="*/ 76200 w 228600"/>
                  <a:gd name="connsiteY7" fmla="*/ 38100 h 166687"/>
                  <a:gd name="connsiteX8" fmla="*/ 27756 w 228600"/>
                  <a:gd name="connsiteY8" fmla="*/ 38100 h 166687"/>
                  <a:gd name="connsiteX9" fmla="*/ 17650 w 228600"/>
                  <a:gd name="connsiteY9" fmla="*/ 42291 h 166687"/>
                  <a:gd name="connsiteX10" fmla="*/ 4182 w 228600"/>
                  <a:gd name="connsiteY10" fmla="*/ 55731 h 166687"/>
                  <a:gd name="connsiteX11" fmla="*/ 0 w 228600"/>
                  <a:gd name="connsiteY11" fmla="*/ 65856 h 166687"/>
                  <a:gd name="connsiteX12" fmla="*/ 0 w 228600"/>
                  <a:gd name="connsiteY12" fmla="*/ 157163 h 166687"/>
                  <a:gd name="connsiteX13" fmla="*/ 9525 w 228600"/>
                  <a:gd name="connsiteY13" fmla="*/ 166688 h 166687"/>
                  <a:gd name="connsiteX14" fmla="*/ 19050 w 228600"/>
                  <a:gd name="connsiteY14" fmla="*/ 157163 h 166687"/>
                  <a:gd name="connsiteX15" fmla="*/ 19050 w 228600"/>
                  <a:gd name="connsiteY15" fmla="*/ 80962 h 166687"/>
                  <a:gd name="connsiteX16" fmla="*/ 23813 w 228600"/>
                  <a:gd name="connsiteY16" fmla="*/ 76200 h 166687"/>
                  <a:gd name="connsiteX17" fmla="*/ 78581 w 228600"/>
                  <a:gd name="connsiteY17" fmla="*/ 76200 h 166687"/>
                  <a:gd name="connsiteX18" fmla="*/ 83344 w 228600"/>
                  <a:gd name="connsiteY18" fmla="*/ 80962 h 166687"/>
                  <a:gd name="connsiteX19" fmla="*/ 83344 w 228600"/>
                  <a:gd name="connsiteY19" fmla="*/ 86906 h 166687"/>
                  <a:gd name="connsiteX20" fmla="*/ 78592 w 228600"/>
                  <a:gd name="connsiteY20" fmla="*/ 91679 h 166687"/>
                  <a:gd name="connsiteX21" fmla="*/ 77629 w 228600"/>
                  <a:gd name="connsiteY21" fmla="*/ 91583 h 166687"/>
                  <a:gd name="connsiteX22" fmla="*/ 73476 w 228600"/>
                  <a:gd name="connsiteY22" fmla="*/ 90716 h 166687"/>
                  <a:gd name="connsiteX23" fmla="*/ 62108 w 228600"/>
                  <a:gd name="connsiteY23" fmla="*/ 97950 h 166687"/>
                  <a:gd name="connsiteX24" fmla="*/ 69342 w 228600"/>
                  <a:gd name="connsiteY24" fmla="*/ 109318 h 166687"/>
                  <a:gd name="connsiteX25" fmla="*/ 114300 w 228600"/>
                  <a:gd name="connsiteY25" fmla="*/ 114214 h 166687"/>
                  <a:gd name="connsiteX26" fmla="*/ 159230 w 228600"/>
                  <a:gd name="connsiteY26" fmla="*/ 109318 h 166687"/>
                  <a:gd name="connsiteX27" fmla="*/ 166464 w 228600"/>
                  <a:gd name="connsiteY27" fmla="*/ 97950 h 166687"/>
                  <a:gd name="connsiteX28" fmla="*/ 155096 w 228600"/>
                  <a:gd name="connsiteY28" fmla="*/ 90716 h 166687"/>
                  <a:gd name="connsiteX29" fmla="*/ 150943 w 228600"/>
                  <a:gd name="connsiteY29" fmla="*/ 91583 h 166687"/>
                  <a:gd name="connsiteX30" fmla="*/ 145324 w 228600"/>
                  <a:gd name="connsiteY30" fmla="*/ 87869 h 166687"/>
                  <a:gd name="connsiteX31" fmla="*/ 145228 w 228600"/>
                  <a:gd name="connsiteY31" fmla="*/ 86906 h 166687"/>
                  <a:gd name="connsiteX32" fmla="*/ 145228 w 228600"/>
                  <a:gd name="connsiteY32" fmla="*/ 80962 h 166687"/>
                  <a:gd name="connsiteX33" fmla="*/ 149990 w 228600"/>
                  <a:gd name="connsiteY33" fmla="*/ 76200 h 166687"/>
                  <a:gd name="connsiteX34" fmla="*/ 204788 w 228600"/>
                  <a:gd name="connsiteY34" fmla="*/ 76200 h 166687"/>
                  <a:gd name="connsiteX35" fmla="*/ 209550 w 228600"/>
                  <a:gd name="connsiteY35" fmla="*/ 80962 h 166687"/>
                  <a:gd name="connsiteX36" fmla="*/ 209550 w 228600"/>
                  <a:gd name="connsiteY36" fmla="*/ 157163 h 166687"/>
                  <a:gd name="connsiteX37" fmla="*/ 219075 w 228600"/>
                  <a:gd name="connsiteY37" fmla="*/ 166688 h 166687"/>
                  <a:gd name="connsiteX38" fmla="*/ 228600 w 228600"/>
                  <a:gd name="connsiteY38" fmla="*/ 157163 h 166687"/>
                  <a:gd name="connsiteX39" fmla="*/ 228600 w 228600"/>
                  <a:gd name="connsiteY39" fmla="*/ 65856 h 166687"/>
                  <a:gd name="connsiteX40" fmla="*/ 224419 w 228600"/>
                  <a:gd name="connsiteY40" fmla="*/ 55731 h 166687"/>
                  <a:gd name="connsiteX41" fmla="*/ 114300 w 228600"/>
                  <a:gd name="connsiteY41" fmla="*/ 19050 h 166687"/>
                  <a:gd name="connsiteX42" fmla="*/ 128588 w 228600"/>
                  <a:gd name="connsiteY42" fmla="*/ 33338 h 166687"/>
                  <a:gd name="connsiteX43" fmla="*/ 123825 w 228600"/>
                  <a:gd name="connsiteY43" fmla="*/ 38100 h 166687"/>
                  <a:gd name="connsiteX44" fmla="*/ 104775 w 228600"/>
                  <a:gd name="connsiteY44" fmla="*/ 38100 h 166687"/>
                  <a:gd name="connsiteX45" fmla="*/ 100013 w 228600"/>
                  <a:gd name="connsiteY45" fmla="*/ 33338 h 166687"/>
                  <a:gd name="connsiteX46" fmla="*/ 114300 w 228600"/>
                  <a:gd name="connsiteY46" fmla="*/ 19050 h 166687"/>
                  <a:gd name="connsiteX47" fmla="*/ 130969 w 228600"/>
                  <a:gd name="connsiteY47" fmla="*/ 89964 h 166687"/>
                  <a:gd name="connsiteX48" fmla="*/ 126511 w 228600"/>
                  <a:gd name="connsiteY48" fmla="*/ 94726 h 166687"/>
                  <a:gd name="connsiteX49" fmla="*/ 102089 w 228600"/>
                  <a:gd name="connsiteY49" fmla="*/ 94726 h 166687"/>
                  <a:gd name="connsiteX50" fmla="*/ 97631 w 228600"/>
                  <a:gd name="connsiteY50" fmla="*/ 89964 h 166687"/>
                  <a:gd name="connsiteX51" fmla="*/ 97631 w 228600"/>
                  <a:gd name="connsiteY51" fmla="*/ 80962 h 166687"/>
                  <a:gd name="connsiteX52" fmla="*/ 102394 w 228600"/>
                  <a:gd name="connsiteY52" fmla="*/ 76200 h 166687"/>
                  <a:gd name="connsiteX53" fmla="*/ 126206 w 228600"/>
                  <a:gd name="connsiteY53" fmla="*/ 76200 h 166687"/>
                  <a:gd name="connsiteX54" fmla="*/ 130969 w 228600"/>
                  <a:gd name="connsiteY54" fmla="*/ 80962 h 166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228600" h="166687">
                    <a:moveTo>
                      <a:pt x="224419" y="55731"/>
                    </a:moveTo>
                    <a:lnTo>
                      <a:pt x="210950" y="42291"/>
                    </a:lnTo>
                    <a:cubicBezTo>
                      <a:pt x="208276" y="39601"/>
                      <a:pt x="204637" y="38092"/>
                      <a:pt x="200844" y="38100"/>
                    </a:cubicBezTo>
                    <a:lnTo>
                      <a:pt x="152400" y="38100"/>
                    </a:lnTo>
                    <a:cubicBezTo>
                      <a:pt x="149770" y="38100"/>
                      <a:pt x="147638" y="35968"/>
                      <a:pt x="147638" y="33338"/>
                    </a:cubicBezTo>
                    <a:cubicBezTo>
                      <a:pt x="147638" y="14926"/>
                      <a:pt x="132712" y="0"/>
                      <a:pt x="114300" y="0"/>
                    </a:cubicBezTo>
                    <a:cubicBezTo>
                      <a:pt x="95888" y="0"/>
                      <a:pt x="80963" y="14926"/>
                      <a:pt x="80963" y="33338"/>
                    </a:cubicBezTo>
                    <a:cubicBezTo>
                      <a:pt x="80963" y="35968"/>
                      <a:pt x="78830" y="38100"/>
                      <a:pt x="76200" y="38100"/>
                    </a:cubicBezTo>
                    <a:lnTo>
                      <a:pt x="27756" y="38100"/>
                    </a:lnTo>
                    <a:cubicBezTo>
                      <a:pt x="23963" y="38092"/>
                      <a:pt x="20324" y="39601"/>
                      <a:pt x="17650" y="42291"/>
                    </a:cubicBezTo>
                    <a:lnTo>
                      <a:pt x="4182" y="55731"/>
                    </a:lnTo>
                    <a:cubicBezTo>
                      <a:pt x="1489" y="58410"/>
                      <a:pt x="-17" y="62057"/>
                      <a:pt x="0" y="65856"/>
                    </a:cubicBezTo>
                    <a:lnTo>
                      <a:pt x="0" y="157163"/>
                    </a:lnTo>
                    <a:cubicBezTo>
                      <a:pt x="0" y="162423"/>
                      <a:pt x="4265" y="166688"/>
                      <a:pt x="9525" y="166688"/>
                    </a:cubicBezTo>
                    <a:cubicBezTo>
                      <a:pt x="14786" y="166688"/>
                      <a:pt x="19050" y="162423"/>
                      <a:pt x="19050" y="157163"/>
                    </a:cubicBezTo>
                    <a:lnTo>
                      <a:pt x="19050" y="80962"/>
                    </a:lnTo>
                    <a:cubicBezTo>
                      <a:pt x="19050" y="78332"/>
                      <a:pt x="21182" y="76200"/>
                      <a:pt x="23813" y="76200"/>
                    </a:cubicBezTo>
                    <a:lnTo>
                      <a:pt x="78581" y="76200"/>
                    </a:lnTo>
                    <a:cubicBezTo>
                      <a:pt x="81212" y="76200"/>
                      <a:pt x="83344" y="78332"/>
                      <a:pt x="83344" y="80962"/>
                    </a:cubicBezTo>
                    <a:lnTo>
                      <a:pt x="83344" y="86906"/>
                    </a:lnTo>
                    <a:cubicBezTo>
                      <a:pt x="83350" y="89536"/>
                      <a:pt x="81222" y="91673"/>
                      <a:pt x="78592" y="91679"/>
                    </a:cubicBezTo>
                    <a:cubicBezTo>
                      <a:pt x="78268" y="91680"/>
                      <a:pt x="77946" y="91648"/>
                      <a:pt x="77629" y="91583"/>
                    </a:cubicBezTo>
                    <a:cubicBezTo>
                      <a:pt x="76238" y="91316"/>
                      <a:pt x="74857" y="91021"/>
                      <a:pt x="73476" y="90716"/>
                    </a:cubicBezTo>
                    <a:cubicBezTo>
                      <a:pt x="68339" y="89575"/>
                      <a:pt x="63249" y="92813"/>
                      <a:pt x="62108" y="97950"/>
                    </a:cubicBezTo>
                    <a:cubicBezTo>
                      <a:pt x="60966" y="103087"/>
                      <a:pt x="64205" y="108177"/>
                      <a:pt x="69342" y="109318"/>
                    </a:cubicBezTo>
                    <a:cubicBezTo>
                      <a:pt x="84105" y="112584"/>
                      <a:pt x="99180" y="114226"/>
                      <a:pt x="114300" y="114214"/>
                    </a:cubicBezTo>
                    <a:cubicBezTo>
                      <a:pt x="129410" y="114224"/>
                      <a:pt x="144476" y="112582"/>
                      <a:pt x="159230" y="109318"/>
                    </a:cubicBezTo>
                    <a:cubicBezTo>
                      <a:pt x="164366" y="108177"/>
                      <a:pt x="167605" y="103087"/>
                      <a:pt x="166464" y="97950"/>
                    </a:cubicBezTo>
                    <a:cubicBezTo>
                      <a:pt x="165322" y="92813"/>
                      <a:pt x="160233" y="89575"/>
                      <a:pt x="155096" y="90716"/>
                    </a:cubicBezTo>
                    <a:cubicBezTo>
                      <a:pt x="153715" y="91021"/>
                      <a:pt x="152333" y="91316"/>
                      <a:pt x="150943" y="91583"/>
                    </a:cubicBezTo>
                    <a:cubicBezTo>
                      <a:pt x="148366" y="92109"/>
                      <a:pt x="145850" y="90446"/>
                      <a:pt x="145324" y="87869"/>
                    </a:cubicBezTo>
                    <a:cubicBezTo>
                      <a:pt x="145259" y="87552"/>
                      <a:pt x="145227" y="87230"/>
                      <a:pt x="145228" y="86906"/>
                    </a:cubicBezTo>
                    <a:lnTo>
                      <a:pt x="145228" y="80962"/>
                    </a:lnTo>
                    <a:cubicBezTo>
                      <a:pt x="145228" y="78332"/>
                      <a:pt x="147360" y="76200"/>
                      <a:pt x="149990" y="76200"/>
                    </a:cubicBezTo>
                    <a:lnTo>
                      <a:pt x="204788" y="76200"/>
                    </a:lnTo>
                    <a:cubicBezTo>
                      <a:pt x="207418" y="76200"/>
                      <a:pt x="209550" y="78332"/>
                      <a:pt x="209550" y="80962"/>
                    </a:cubicBezTo>
                    <a:lnTo>
                      <a:pt x="209550" y="157163"/>
                    </a:lnTo>
                    <a:cubicBezTo>
                      <a:pt x="209550" y="162423"/>
                      <a:pt x="213815" y="166688"/>
                      <a:pt x="219075" y="166688"/>
                    </a:cubicBezTo>
                    <a:cubicBezTo>
                      <a:pt x="224336" y="166688"/>
                      <a:pt x="228600" y="162423"/>
                      <a:pt x="228600" y="157163"/>
                    </a:cubicBezTo>
                    <a:lnTo>
                      <a:pt x="228600" y="65856"/>
                    </a:lnTo>
                    <a:cubicBezTo>
                      <a:pt x="228618" y="62057"/>
                      <a:pt x="227111" y="58410"/>
                      <a:pt x="224419" y="55731"/>
                    </a:cubicBezTo>
                    <a:close/>
                    <a:moveTo>
                      <a:pt x="114300" y="19050"/>
                    </a:moveTo>
                    <a:cubicBezTo>
                      <a:pt x="122191" y="19050"/>
                      <a:pt x="128588" y="25447"/>
                      <a:pt x="128588" y="33338"/>
                    </a:cubicBezTo>
                    <a:cubicBezTo>
                      <a:pt x="128588" y="35968"/>
                      <a:pt x="126455" y="38100"/>
                      <a:pt x="123825" y="38100"/>
                    </a:cubicBezTo>
                    <a:lnTo>
                      <a:pt x="104775" y="38100"/>
                    </a:lnTo>
                    <a:cubicBezTo>
                      <a:pt x="102145" y="38100"/>
                      <a:pt x="100013" y="35968"/>
                      <a:pt x="100013" y="33338"/>
                    </a:cubicBezTo>
                    <a:cubicBezTo>
                      <a:pt x="100013" y="25447"/>
                      <a:pt x="106409" y="19050"/>
                      <a:pt x="114300" y="19050"/>
                    </a:cubicBezTo>
                    <a:close/>
                    <a:moveTo>
                      <a:pt x="130969" y="89964"/>
                    </a:moveTo>
                    <a:cubicBezTo>
                      <a:pt x="130974" y="92479"/>
                      <a:pt x="129022" y="94565"/>
                      <a:pt x="126511" y="94726"/>
                    </a:cubicBezTo>
                    <a:cubicBezTo>
                      <a:pt x="118379" y="95250"/>
                      <a:pt x="110221" y="95250"/>
                      <a:pt x="102089" y="94726"/>
                    </a:cubicBezTo>
                    <a:cubicBezTo>
                      <a:pt x="99579" y="94565"/>
                      <a:pt x="97626" y="92479"/>
                      <a:pt x="97631" y="89964"/>
                    </a:cubicBezTo>
                    <a:lnTo>
                      <a:pt x="97631" y="80962"/>
                    </a:lnTo>
                    <a:cubicBezTo>
                      <a:pt x="97631" y="78332"/>
                      <a:pt x="99764" y="76200"/>
                      <a:pt x="102394" y="76200"/>
                    </a:cubicBezTo>
                    <a:lnTo>
                      <a:pt x="126206" y="76200"/>
                    </a:lnTo>
                    <a:cubicBezTo>
                      <a:pt x="128837" y="76200"/>
                      <a:pt x="130969" y="78332"/>
                      <a:pt x="130969" y="8096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9B19B2-5A1A-9249-9FB4-F955071ED8DA}"/>
              </a:ext>
            </a:extLst>
          </p:cNvPr>
          <p:cNvGrpSpPr/>
          <p:nvPr/>
        </p:nvGrpSpPr>
        <p:grpSpPr>
          <a:xfrm>
            <a:off x="4374612" y="4814500"/>
            <a:ext cx="617463" cy="617463"/>
            <a:chOff x="4374612" y="4814500"/>
            <a:chExt cx="617463" cy="61746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E10DDC0-7ADA-DC46-91FA-6FD91F348B3F}"/>
                </a:ext>
              </a:extLst>
            </p:cNvPr>
            <p:cNvSpPr/>
            <p:nvPr/>
          </p:nvSpPr>
          <p:spPr>
            <a:xfrm>
              <a:off x="4374612" y="4814500"/>
              <a:ext cx="617463" cy="617463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92D4FDD-89CC-3B4E-A5B0-899C118A55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200"/>
                      </a14:imgEffect>
                      <a14:imgEffect>
                        <a14:saturation sat="400000"/>
                      </a14:imgEffect>
                      <a14:imgEffect>
                        <a14:brightnessContrast bright="-38000" contrast="-2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513395" y="4973265"/>
              <a:ext cx="361159" cy="344492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DC8C22D-F030-344F-B5A9-0DD444E86F86}"/>
              </a:ext>
            </a:extLst>
          </p:cNvPr>
          <p:cNvGrpSpPr/>
          <p:nvPr/>
        </p:nvGrpSpPr>
        <p:grpSpPr>
          <a:xfrm>
            <a:off x="7911025" y="4814500"/>
            <a:ext cx="617463" cy="617463"/>
            <a:chOff x="7911025" y="4814500"/>
            <a:chExt cx="617463" cy="617463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7A27533-BBCF-8248-9EFC-3C69F0376A5E}"/>
                </a:ext>
              </a:extLst>
            </p:cNvPr>
            <p:cNvSpPr/>
            <p:nvPr/>
          </p:nvSpPr>
          <p:spPr>
            <a:xfrm>
              <a:off x="7911025" y="4814500"/>
              <a:ext cx="617463" cy="617463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aphic 29">
              <a:extLst>
                <a:ext uri="{FF2B5EF4-FFF2-40B4-BE49-F238E27FC236}">
                  <a16:creationId xmlns:a16="http://schemas.microsoft.com/office/drawing/2014/main" id="{6A391DF7-B36A-B445-B80C-F30DEAA2C9AF}"/>
                </a:ext>
              </a:extLst>
            </p:cNvPr>
            <p:cNvGrpSpPr/>
            <p:nvPr/>
          </p:nvGrpSpPr>
          <p:grpSpPr>
            <a:xfrm>
              <a:off x="8071230" y="4975708"/>
              <a:ext cx="318317" cy="318317"/>
              <a:chOff x="3657600" y="990600"/>
              <a:chExt cx="4876800" cy="4876800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599F7029-73EF-414F-A0DA-A8427553A3D1}"/>
                  </a:ext>
                </a:extLst>
              </p:cNvPr>
              <p:cNvSpPr/>
              <p:nvPr/>
            </p:nvSpPr>
            <p:spPr>
              <a:xfrm>
                <a:off x="5439664" y="2881579"/>
                <a:ext cx="281025" cy="396443"/>
              </a:xfrm>
              <a:custGeom>
                <a:avLst/>
                <a:gdLst>
                  <a:gd name="connsiteX0" fmla="*/ 140614 w 281025"/>
                  <a:gd name="connsiteY0" fmla="*/ 0 h 396443"/>
                  <a:gd name="connsiteX1" fmla="*/ 0 w 281025"/>
                  <a:gd name="connsiteY1" fmla="*/ 396443 h 396443"/>
                  <a:gd name="connsiteX2" fmla="*/ 281025 w 281025"/>
                  <a:gd name="connsiteY2" fmla="*/ 396443 h 396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1025" h="396443">
                    <a:moveTo>
                      <a:pt x="140614" y="0"/>
                    </a:moveTo>
                    <a:lnTo>
                      <a:pt x="0" y="396443"/>
                    </a:lnTo>
                    <a:lnTo>
                      <a:pt x="281025" y="396443"/>
                    </a:lnTo>
                    <a:close/>
                  </a:path>
                </a:pathLst>
              </a:custGeom>
              <a:grpFill/>
              <a:ln w="2032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D6F5B962-37BE-8541-A9A4-EEB78324E48D}"/>
                  </a:ext>
                </a:extLst>
              </p:cNvPr>
              <p:cNvSpPr/>
              <p:nvPr/>
            </p:nvSpPr>
            <p:spPr>
              <a:xfrm>
                <a:off x="3657600" y="1193800"/>
                <a:ext cx="4876800" cy="4470782"/>
              </a:xfrm>
              <a:custGeom>
                <a:avLst/>
                <a:gdLst>
                  <a:gd name="connsiteX0" fmla="*/ 2438400 w 4876800"/>
                  <a:gd name="connsiteY0" fmla="*/ 0 h 4470782"/>
                  <a:gd name="connsiteX1" fmla="*/ 0 w 4876800"/>
                  <a:gd name="connsiteY1" fmla="*/ 1909877 h 4470782"/>
                  <a:gd name="connsiteX2" fmla="*/ 1143000 w 4876800"/>
                  <a:gd name="connsiteY2" fmla="*/ 3527958 h 4470782"/>
                  <a:gd name="connsiteX3" fmla="*/ 916838 w 4876800"/>
                  <a:gd name="connsiteY3" fmla="*/ 4462476 h 4470782"/>
                  <a:gd name="connsiteX4" fmla="*/ 2005381 w 4876800"/>
                  <a:gd name="connsiteY4" fmla="*/ 3789680 h 4470782"/>
                  <a:gd name="connsiteX5" fmla="*/ 2438400 w 4876800"/>
                  <a:gd name="connsiteY5" fmla="*/ 3819754 h 4470782"/>
                  <a:gd name="connsiteX6" fmla="*/ 4876800 w 4876800"/>
                  <a:gd name="connsiteY6" fmla="*/ 1909877 h 4470782"/>
                  <a:gd name="connsiteX7" fmla="*/ 2438400 w 4876800"/>
                  <a:gd name="connsiteY7" fmla="*/ 0 h 4470782"/>
                  <a:gd name="connsiteX8" fmla="*/ 1230986 w 4876800"/>
                  <a:gd name="connsiteY8" fmla="*/ 2443074 h 4470782"/>
                  <a:gd name="connsiteX9" fmla="*/ 1090371 w 4876800"/>
                  <a:gd name="connsiteY9" fmla="*/ 2576576 h 4470782"/>
                  <a:gd name="connsiteX10" fmla="*/ 949757 w 4876800"/>
                  <a:gd name="connsiteY10" fmla="*/ 2443074 h 4470782"/>
                  <a:gd name="connsiteX11" fmla="*/ 949757 w 4876800"/>
                  <a:gd name="connsiteY11" fmla="*/ 1612799 h 4470782"/>
                  <a:gd name="connsiteX12" fmla="*/ 730301 w 4876800"/>
                  <a:gd name="connsiteY12" fmla="*/ 1612799 h 4470782"/>
                  <a:gd name="connsiteX13" fmla="*/ 592328 w 4876800"/>
                  <a:gd name="connsiteY13" fmla="*/ 1476045 h 4470782"/>
                  <a:gd name="connsiteX14" fmla="*/ 730098 w 4876800"/>
                  <a:gd name="connsiteY14" fmla="*/ 1339088 h 4470782"/>
                  <a:gd name="connsiteX15" fmla="*/ 1450442 w 4876800"/>
                  <a:gd name="connsiteY15" fmla="*/ 1339088 h 4470782"/>
                  <a:gd name="connsiteX16" fmla="*/ 1588414 w 4876800"/>
                  <a:gd name="connsiteY16" fmla="*/ 1475842 h 4470782"/>
                  <a:gd name="connsiteX17" fmla="*/ 1450442 w 4876800"/>
                  <a:gd name="connsiteY17" fmla="*/ 1612799 h 4470782"/>
                  <a:gd name="connsiteX18" fmla="*/ 1230986 w 4876800"/>
                  <a:gd name="connsiteY18" fmla="*/ 1612799 h 4470782"/>
                  <a:gd name="connsiteX19" fmla="*/ 2323795 w 4876800"/>
                  <a:gd name="connsiteY19" fmla="*/ 2574747 h 4470782"/>
                  <a:gd name="connsiteX20" fmla="*/ 2137055 w 4876800"/>
                  <a:gd name="connsiteY20" fmla="*/ 2331923 h 4470782"/>
                  <a:gd name="connsiteX21" fmla="*/ 1708099 w 4876800"/>
                  <a:gd name="connsiteY21" fmla="*/ 2331923 h 4470782"/>
                  <a:gd name="connsiteX22" fmla="*/ 1521358 w 4876800"/>
                  <a:gd name="connsiteY22" fmla="*/ 2574747 h 4470782"/>
                  <a:gd name="connsiteX23" fmla="*/ 1398626 w 4876800"/>
                  <a:gd name="connsiteY23" fmla="*/ 2357120 h 4470782"/>
                  <a:gd name="connsiteX24" fmla="*/ 1735125 w 4876800"/>
                  <a:gd name="connsiteY24" fmla="*/ 1477264 h 4470782"/>
                  <a:gd name="connsiteX25" fmla="*/ 1922475 w 4876800"/>
                  <a:gd name="connsiteY25" fmla="*/ 1339291 h 4470782"/>
                  <a:gd name="connsiteX26" fmla="*/ 2110029 w 4876800"/>
                  <a:gd name="connsiteY26" fmla="*/ 1477264 h 4470782"/>
                  <a:gd name="connsiteX27" fmla="*/ 2323795 w 4876800"/>
                  <a:gd name="connsiteY27" fmla="*/ 2574747 h 4470782"/>
                  <a:gd name="connsiteX28" fmla="*/ 3124200 w 4876800"/>
                  <a:gd name="connsiteY28" fmla="*/ 2556053 h 4470782"/>
                  <a:gd name="connsiteX29" fmla="*/ 2672893 w 4876800"/>
                  <a:gd name="connsiteY29" fmla="*/ 2556053 h 4470782"/>
                  <a:gd name="connsiteX30" fmla="*/ 2538171 w 4876800"/>
                  <a:gd name="connsiteY30" fmla="*/ 1478890 h 4470782"/>
                  <a:gd name="connsiteX31" fmla="*/ 2681834 w 4876800"/>
                  <a:gd name="connsiteY31" fmla="*/ 1339088 h 4470782"/>
                  <a:gd name="connsiteX32" fmla="*/ 2825496 w 4876800"/>
                  <a:gd name="connsiteY32" fmla="*/ 1478890 h 4470782"/>
                  <a:gd name="connsiteX33" fmla="*/ 2825496 w 4876800"/>
                  <a:gd name="connsiteY33" fmla="*/ 2299818 h 4470782"/>
                  <a:gd name="connsiteX34" fmla="*/ 3124403 w 4876800"/>
                  <a:gd name="connsiteY34" fmla="*/ 2299818 h 4470782"/>
                  <a:gd name="connsiteX35" fmla="*/ 3259125 w 4876800"/>
                  <a:gd name="connsiteY35" fmla="*/ 2427834 h 4470782"/>
                  <a:gd name="connsiteX36" fmla="*/ 3124200 w 4876800"/>
                  <a:gd name="connsiteY36" fmla="*/ 2556053 h 4470782"/>
                  <a:gd name="connsiteX37" fmla="*/ 4225341 w 4876800"/>
                  <a:gd name="connsiteY37" fmla="*/ 2450795 h 4470782"/>
                  <a:gd name="connsiteX38" fmla="*/ 4170680 w 4876800"/>
                  <a:gd name="connsiteY38" fmla="*/ 2543048 h 4470782"/>
                  <a:gd name="connsiteX39" fmla="*/ 3643782 w 4876800"/>
                  <a:gd name="connsiteY39" fmla="*/ 2081581 h 4470782"/>
                  <a:gd name="connsiteX40" fmla="*/ 3595014 w 4876800"/>
                  <a:gd name="connsiteY40" fmla="*/ 2130146 h 4470782"/>
                  <a:gd name="connsiteX41" fmla="*/ 3595014 w 4876800"/>
                  <a:gd name="connsiteY41" fmla="*/ 2434946 h 4470782"/>
                  <a:gd name="connsiteX42" fmla="*/ 3454197 w 4876800"/>
                  <a:gd name="connsiteY42" fmla="*/ 2574747 h 4470782"/>
                  <a:gd name="connsiteX43" fmla="*/ 3313582 w 4876800"/>
                  <a:gd name="connsiteY43" fmla="*/ 2434946 h 4470782"/>
                  <a:gd name="connsiteX44" fmla="*/ 3313582 w 4876800"/>
                  <a:gd name="connsiteY44" fmla="*/ 1478890 h 4470782"/>
                  <a:gd name="connsiteX45" fmla="*/ 3454197 w 4876800"/>
                  <a:gd name="connsiteY45" fmla="*/ 1339088 h 4470782"/>
                  <a:gd name="connsiteX46" fmla="*/ 3594811 w 4876800"/>
                  <a:gd name="connsiteY46" fmla="*/ 1478890 h 4470782"/>
                  <a:gd name="connsiteX47" fmla="*/ 3594811 w 4876800"/>
                  <a:gd name="connsiteY47" fmla="*/ 1779219 h 4470782"/>
                  <a:gd name="connsiteX48" fmla="*/ 4162146 w 4876800"/>
                  <a:gd name="connsiteY48" fmla="*/ 1399438 h 4470782"/>
                  <a:gd name="connsiteX49" fmla="*/ 3851859 w 4876800"/>
                  <a:gd name="connsiteY49" fmla="*/ 1891589 h 4470782"/>
                  <a:gd name="connsiteX50" fmla="*/ 4225341 w 4876800"/>
                  <a:gd name="connsiteY50" fmla="*/ 2450795 h 4470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4876800" h="4470782">
                    <a:moveTo>
                      <a:pt x="2438400" y="0"/>
                    </a:moveTo>
                    <a:cubicBezTo>
                      <a:pt x="1091794" y="0"/>
                      <a:pt x="0" y="855066"/>
                      <a:pt x="0" y="1909877"/>
                    </a:cubicBezTo>
                    <a:cubicBezTo>
                      <a:pt x="0" y="2591816"/>
                      <a:pt x="456387" y="3190240"/>
                      <a:pt x="1143000" y="3527958"/>
                    </a:cubicBezTo>
                    <a:cubicBezTo>
                      <a:pt x="879043" y="4432199"/>
                      <a:pt x="872134" y="4436263"/>
                      <a:pt x="916838" y="4462476"/>
                    </a:cubicBezTo>
                    <a:cubicBezTo>
                      <a:pt x="972922" y="4495191"/>
                      <a:pt x="1045667" y="4461459"/>
                      <a:pt x="2005381" y="3789680"/>
                    </a:cubicBezTo>
                    <a:cubicBezTo>
                      <a:pt x="2145995" y="3809390"/>
                      <a:pt x="2290674" y="3819754"/>
                      <a:pt x="2438400" y="3819754"/>
                    </a:cubicBezTo>
                    <a:cubicBezTo>
                      <a:pt x="3785007" y="3819754"/>
                      <a:pt x="4876800" y="2964688"/>
                      <a:pt x="4876800" y="1909877"/>
                    </a:cubicBezTo>
                    <a:cubicBezTo>
                      <a:pt x="4876800" y="855066"/>
                      <a:pt x="3785007" y="0"/>
                      <a:pt x="2438400" y="0"/>
                    </a:cubicBezTo>
                    <a:close/>
                    <a:moveTo>
                      <a:pt x="1230986" y="2443074"/>
                    </a:moveTo>
                    <a:cubicBezTo>
                      <a:pt x="1230986" y="2516632"/>
                      <a:pt x="1167791" y="2576576"/>
                      <a:pt x="1090371" y="2576576"/>
                    </a:cubicBezTo>
                    <a:cubicBezTo>
                      <a:pt x="1012952" y="2576576"/>
                      <a:pt x="949757" y="2516632"/>
                      <a:pt x="949757" y="2443074"/>
                    </a:cubicBezTo>
                    <a:lnTo>
                      <a:pt x="949757" y="1612799"/>
                    </a:lnTo>
                    <a:lnTo>
                      <a:pt x="730301" y="1612799"/>
                    </a:lnTo>
                    <a:cubicBezTo>
                      <a:pt x="654101" y="1612799"/>
                      <a:pt x="592328" y="1551432"/>
                      <a:pt x="592328" y="1476045"/>
                    </a:cubicBezTo>
                    <a:cubicBezTo>
                      <a:pt x="592328" y="1400658"/>
                      <a:pt x="653898" y="1339088"/>
                      <a:pt x="730098" y="1339088"/>
                    </a:cubicBezTo>
                    <a:lnTo>
                      <a:pt x="1450442" y="1339088"/>
                    </a:lnTo>
                    <a:cubicBezTo>
                      <a:pt x="1526642" y="1339088"/>
                      <a:pt x="1588414" y="1400455"/>
                      <a:pt x="1588414" y="1475842"/>
                    </a:cubicBezTo>
                    <a:cubicBezTo>
                      <a:pt x="1588414" y="1551229"/>
                      <a:pt x="1526438" y="1612799"/>
                      <a:pt x="1450442" y="1612799"/>
                    </a:cubicBezTo>
                    <a:lnTo>
                      <a:pt x="1230986" y="1612799"/>
                    </a:lnTo>
                    <a:close/>
                    <a:moveTo>
                      <a:pt x="2323795" y="2574747"/>
                    </a:moveTo>
                    <a:cubicBezTo>
                      <a:pt x="2177491" y="2574747"/>
                      <a:pt x="2204517" y="2459939"/>
                      <a:pt x="2137055" y="2331923"/>
                    </a:cubicBezTo>
                    <a:lnTo>
                      <a:pt x="1708099" y="2331923"/>
                    </a:lnTo>
                    <a:cubicBezTo>
                      <a:pt x="1641246" y="2458923"/>
                      <a:pt x="1667459" y="2574747"/>
                      <a:pt x="1521358" y="2574747"/>
                    </a:cubicBezTo>
                    <a:cubicBezTo>
                      <a:pt x="1380541" y="2574951"/>
                      <a:pt x="1355750" y="2489200"/>
                      <a:pt x="1398626" y="2357120"/>
                    </a:cubicBezTo>
                    <a:lnTo>
                      <a:pt x="1735125" y="1477264"/>
                    </a:lnTo>
                    <a:cubicBezTo>
                      <a:pt x="1758899" y="1410208"/>
                      <a:pt x="1830832" y="1341323"/>
                      <a:pt x="1922475" y="1339291"/>
                    </a:cubicBezTo>
                    <a:cubicBezTo>
                      <a:pt x="2014322" y="1341323"/>
                      <a:pt x="2086458" y="1410208"/>
                      <a:pt x="2110029" y="1477264"/>
                    </a:cubicBezTo>
                    <a:cubicBezTo>
                      <a:pt x="2332127" y="2166112"/>
                      <a:pt x="2649322" y="2574951"/>
                      <a:pt x="2323795" y="2574747"/>
                    </a:cubicBezTo>
                    <a:close/>
                    <a:moveTo>
                      <a:pt x="3124200" y="2556053"/>
                    </a:moveTo>
                    <a:lnTo>
                      <a:pt x="2672893" y="2556053"/>
                    </a:lnTo>
                    <a:cubicBezTo>
                      <a:pt x="2437384" y="2556053"/>
                      <a:pt x="2580640" y="2238045"/>
                      <a:pt x="2538171" y="1478890"/>
                    </a:cubicBezTo>
                    <a:cubicBezTo>
                      <a:pt x="2538171" y="1401877"/>
                      <a:pt x="2602586" y="1339088"/>
                      <a:pt x="2681834" y="1339088"/>
                    </a:cubicBezTo>
                    <a:cubicBezTo>
                      <a:pt x="2761082" y="1339088"/>
                      <a:pt x="2825496" y="1401674"/>
                      <a:pt x="2825496" y="1478890"/>
                    </a:cubicBezTo>
                    <a:lnTo>
                      <a:pt x="2825496" y="2299818"/>
                    </a:lnTo>
                    <a:lnTo>
                      <a:pt x="3124403" y="2299818"/>
                    </a:lnTo>
                    <a:cubicBezTo>
                      <a:pt x="3198774" y="2299818"/>
                      <a:pt x="3259125" y="2357323"/>
                      <a:pt x="3259125" y="2427834"/>
                    </a:cubicBezTo>
                    <a:cubicBezTo>
                      <a:pt x="3258922" y="2498547"/>
                      <a:pt x="3198571" y="2556053"/>
                      <a:pt x="3124200" y="2556053"/>
                    </a:cubicBezTo>
                    <a:close/>
                    <a:moveTo>
                      <a:pt x="4225341" y="2450795"/>
                    </a:moveTo>
                    <a:cubicBezTo>
                      <a:pt x="4220261" y="2487574"/>
                      <a:pt x="4200551" y="2520696"/>
                      <a:pt x="4170680" y="2543048"/>
                    </a:cubicBezTo>
                    <a:cubicBezTo>
                      <a:pt x="3976624" y="2689555"/>
                      <a:pt x="3833165" y="2262429"/>
                      <a:pt x="3643782" y="2081581"/>
                    </a:cubicBezTo>
                    <a:lnTo>
                      <a:pt x="3595014" y="2130146"/>
                    </a:lnTo>
                    <a:lnTo>
                      <a:pt x="3595014" y="2434946"/>
                    </a:lnTo>
                    <a:cubicBezTo>
                      <a:pt x="3595014" y="2512162"/>
                      <a:pt x="3532023" y="2574747"/>
                      <a:pt x="3454197" y="2574747"/>
                    </a:cubicBezTo>
                    <a:cubicBezTo>
                      <a:pt x="3376575" y="2574747"/>
                      <a:pt x="3313582" y="2512162"/>
                      <a:pt x="3313582" y="2434946"/>
                    </a:cubicBezTo>
                    <a:lnTo>
                      <a:pt x="3313582" y="1478890"/>
                    </a:lnTo>
                    <a:cubicBezTo>
                      <a:pt x="3313582" y="1401877"/>
                      <a:pt x="3376575" y="1339088"/>
                      <a:pt x="3454197" y="1339088"/>
                    </a:cubicBezTo>
                    <a:cubicBezTo>
                      <a:pt x="3531819" y="1339088"/>
                      <a:pt x="3594811" y="1401674"/>
                      <a:pt x="3594811" y="1478890"/>
                    </a:cubicBezTo>
                    <a:lnTo>
                      <a:pt x="3594811" y="1779219"/>
                    </a:lnTo>
                    <a:cubicBezTo>
                      <a:pt x="3854298" y="1584554"/>
                      <a:pt x="3998163" y="1236675"/>
                      <a:pt x="4162146" y="1399438"/>
                    </a:cubicBezTo>
                    <a:cubicBezTo>
                      <a:pt x="4323080" y="1559154"/>
                      <a:pt x="3989832" y="1698955"/>
                      <a:pt x="3851859" y="1891589"/>
                    </a:cubicBezTo>
                    <a:cubicBezTo>
                      <a:pt x="4177792" y="2341067"/>
                      <a:pt x="4239768" y="2352243"/>
                      <a:pt x="4225341" y="2450795"/>
                    </a:cubicBezTo>
                    <a:close/>
                  </a:path>
                </a:pathLst>
              </a:custGeom>
              <a:grpFill/>
              <a:ln w="2032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2A49CF7-0631-E44E-A4BA-D09828ABF93E}"/>
              </a:ext>
            </a:extLst>
          </p:cNvPr>
          <p:cNvGrpSpPr/>
          <p:nvPr/>
        </p:nvGrpSpPr>
        <p:grpSpPr>
          <a:xfrm>
            <a:off x="838200" y="2979292"/>
            <a:ext cx="617463" cy="617463"/>
            <a:chOff x="838200" y="2979292"/>
            <a:chExt cx="617463" cy="617463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53C2F0DE-A7C9-9449-9E27-8BF75F434773}"/>
                </a:ext>
              </a:extLst>
            </p:cNvPr>
            <p:cNvSpPr/>
            <p:nvPr/>
          </p:nvSpPr>
          <p:spPr>
            <a:xfrm>
              <a:off x="838200" y="2979292"/>
              <a:ext cx="617463" cy="61746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E0CEAA78-23DF-E64D-BB87-E3FDB4B334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alphaModFix/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17263" y="3130430"/>
              <a:ext cx="258011" cy="319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789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1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2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3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4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9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F964B005-0A0A-D149-8FA6-2CCB9AEC1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71551" y="1651595"/>
            <a:ext cx="23758759" cy="788826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A927B91-DD1B-024A-ACD8-6A82B687B3F6}"/>
              </a:ext>
            </a:extLst>
          </p:cNvPr>
          <p:cNvSpPr txBox="1">
            <a:spLocks/>
          </p:cNvSpPr>
          <p:nvPr/>
        </p:nvSpPr>
        <p:spPr>
          <a:xfrm>
            <a:off x="838200" y="908842"/>
            <a:ext cx="5257800" cy="175432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kern="1200">
                <a:gradFill flip="none" rotWithShape="1">
                  <a:gsLst>
                    <a:gs pos="0">
                      <a:schemeClr val="accent1"/>
                    </a:gs>
                    <a:gs pos="19000">
                      <a:schemeClr val="accent2"/>
                    </a:gs>
                    <a:gs pos="39000">
                      <a:schemeClr val="accent3"/>
                    </a:gs>
                    <a:gs pos="80000">
                      <a:schemeClr val="accent5"/>
                    </a:gs>
                    <a:gs pos="61000">
                      <a:schemeClr val="accent4"/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latin typeface="Lovelo" pitchFamily="50" charset="0"/>
                <a:ea typeface="Roboto Condensed Light" panose="02000000000000000000" pitchFamily="2" charset="0"/>
                <a:cs typeface="+mj-cs"/>
              </a:defRPr>
            </a:lvl1pPr>
          </a:lstStyle>
          <a:p>
            <a:r>
              <a:rPr lang="en-GB"/>
              <a:t>Love </a:t>
            </a:r>
            <a:br>
              <a:rPr lang="en-GB"/>
            </a:br>
            <a:r>
              <a:rPr lang="en-GB"/>
              <a:t>yourself</a:t>
            </a:r>
            <a:endParaRPr lang="en-GB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72E5A80-7437-0E48-A8CD-031BF92E3D03}"/>
              </a:ext>
            </a:extLst>
          </p:cNvPr>
          <p:cNvSpPr txBox="1">
            <a:spLocks/>
          </p:cNvSpPr>
          <p:nvPr/>
        </p:nvSpPr>
        <p:spPr>
          <a:xfrm>
            <a:off x="838200" y="2755243"/>
            <a:ext cx="5257800" cy="590931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gradFill>
                  <a:gsLst>
                    <a:gs pos="0">
                      <a:schemeClr val="accent1"/>
                    </a:gs>
                    <a:gs pos="19000">
                      <a:schemeClr val="accent2"/>
                    </a:gs>
                    <a:gs pos="39000">
                      <a:schemeClr val="accent3"/>
                    </a:gs>
                    <a:gs pos="80000">
                      <a:schemeClr val="accent5"/>
                    </a:gs>
                    <a:gs pos="61000">
                      <a:schemeClr val="accent4"/>
                    </a:gs>
                    <a:gs pos="100000">
                      <a:schemeClr val="accent6"/>
                    </a:gs>
                  </a:gsLst>
                  <a:lin ang="0" scaled="1"/>
                </a:gra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承 </a:t>
            </a:r>
            <a:r>
              <a:rPr lang="en-HK" dirty="0"/>
              <a:t>Her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B7B75AA-356A-9B44-B55C-B2459256D308}"/>
              </a:ext>
            </a:extLst>
          </p:cNvPr>
          <p:cNvGrpSpPr/>
          <p:nvPr/>
        </p:nvGrpSpPr>
        <p:grpSpPr>
          <a:xfrm>
            <a:off x="5871412" y="1470819"/>
            <a:ext cx="7603436" cy="7603435"/>
            <a:chOff x="7248938" y="1871871"/>
            <a:chExt cx="7603436" cy="7603435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0D28F8B-129C-4B41-92EF-4A4795C0953B}"/>
                </a:ext>
              </a:extLst>
            </p:cNvPr>
            <p:cNvSpPr/>
            <p:nvPr userDrawn="1"/>
          </p:nvSpPr>
          <p:spPr>
            <a:xfrm>
              <a:off x="7248939" y="1871871"/>
              <a:ext cx="7603435" cy="7603435"/>
            </a:xfrm>
            <a:prstGeom prst="ellipse">
              <a:avLst/>
            </a:prstGeom>
            <a:solidFill>
              <a:srgbClr val="F4F9FE"/>
            </a:solidFill>
            <a:ln w="317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28A66D8C-AC3A-C544-83F6-7E00C157BF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2609"/>
            <a:stretch/>
          </p:blipFill>
          <p:spPr>
            <a:xfrm>
              <a:off x="7248938" y="1871871"/>
              <a:ext cx="7603435" cy="7603435"/>
            </a:xfrm>
            <a:prstGeom prst="ellipse">
              <a:avLst/>
            </a:prstGeom>
            <a:ln w="53975">
              <a:gradFill>
                <a:gsLst>
                  <a:gs pos="0">
                    <a:schemeClr val="accent6"/>
                  </a:gs>
                  <a:gs pos="18000">
                    <a:schemeClr val="accent5"/>
                  </a:gs>
                  <a:gs pos="38000">
                    <a:schemeClr val="accent4"/>
                  </a:gs>
                  <a:gs pos="100000">
                    <a:schemeClr val="accent1"/>
                  </a:gs>
                  <a:gs pos="80000">
                    <a:schemeClr val="accent2"/>
                  </a:gs>
                  <a:gs pos="60000">
                    <a:schemeClr val="accent3"/>
                  </a:gs>
                </a:gsLst>
                <a:lin ang="5400000" scaled="1"/>
              </a:gradFill>
            </a:ln>
          </p:spPr>
        </p:pic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C1B286B-40B1-3944-B94A-B9761554E278}"/>
                </a:ext>
              </a:extLst>
            </p:cNvPr>
            <p:cNvSpPr/>
            <p:nvPr userDrawn="1"/>
          </p:nvSpPr>
          <p:spPr>
            <a:xfrm>
              <a:off x="10596769" y="5219701"/>
              <a:ext cx="907775" cy="907775"/>
            </a:xfrm>
            <a:prstGeom prst="ellipse">
              <a:avLst/>
            </a:prstGeom>
            <a:solidFill>
              <a:srgbClr val="F4F9FE"/>
            </a:solidFill>
            <a:ln w="53975">
              <a:gradFill>
                <a:gsLst>
                  <a:gs pos="0">
                    <a:schemeClr val="accent6"/>
                  </a:gs>
                  <a:gs pos="18000">
                    <a:schemeClr val="accent5"/>
                  </a:gs>
                  <a:gs pos="38000">
                    <a:schemeClr val="accent4"/>
                  </a:gs>
                  <a:gs pos="100000">
                    <a:schemeClr val="accent1"/>
                  </a:gs>
                  <a:gs pos="80000">
                    <a:schemeClr val="accent2"/>
                  </a:gs>
                  <a:gs pos="60000">
                    <a:schemeClr val="accent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4846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BTS Love Yourself">
      <a:dk1>
        <a:srgbClr val="000000"/>
      </a:dk1>
      <a:lt1>
        <a:srgbClr val="FFFFFF"/>
      </a:lt1>
      <a:dk2>
        <a:srgbClr val="151823"/>
      </a:dk2>
      <a:lt2>
        <a:srgbClr val="F4F8FE"/>
      </a:lt2>
      <a:accent1>
        <a:srgbClr val="F3CABC"/>
      </a:accent1>
      <a:accent2>
        <a:srgbClr val="EEBCBA"/>
      </a:accent2>
      <a:accent3>
        <a:srgbClr val="E5ABC2"/>
      </a:accent3>
      <a:accent4>
        <a:srgbClr val="D6B5D3"/>
      </a:accent4>
      <a:accent5>
        <a:srgbClr val="C9BCD9"/>
      </a:accent5>
      <a:accent6>
        <a:srgbClr val="B0C8EA"/>
      </a:accent6>
      <a:hlink>
        <a:srgbClr val="0563C1"/>
      </a:hlink>
      <a:folHlink>
        <a:srgbClr val="954F72"/>
      </a:folHlink>
    </a:clrScheme>
    <a:fontScheme name="Office">
      <a:majorFont>
        <a:latin typeface="Arial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rial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rial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340</Words>
  <Application>Microsoft Office PowerPoint</Application>
  <PresentationFormat>Widescreen</PresentationFormat>
  <Paragraphs>38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Lovelo</vt:lpstr>
      <vt:lpstr>Roboto Condensed Light</vt:lpstr>
      <vt:lpstr>Office Theme</vt:lpstr>
      <vt:lpstr>Love Yourself</vt:lpstr>
      <vt:lpstr>BTS joins hands with the United Nations Children’s Fund (UNICEF) to stage campaigns against violence toward children and teens around the world</vt:lpstr>
      <vt:lpstr>Challenge</vt:lpstr>
      <vt:lpstr>The LOVE MYSELF campaign is delivering the true meaning of love globally</vt:lpstr>
      <vt:lpstr>A LOVE MYSELF fund is being raised over the next two years: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 Story Productions @dstoryco</dc:creator>
  <cp:lastModifiedBy>Barney Yau</cp:lastModifiedBy>
  <cp:revision>35</cp:revision>
  <dcterms:created xsi:type="dcterms:W3CDTF">2020-05-20T07:02:36Z</dcterms:created>
  <dcterms:modified xsi:type="dcterms:W3CDTF">2023-07-19T02:21:18Z</dcterms:modified>
</cp:coreProperties>
</file>