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7" r:id="rId3"/>
    <p:sldId id="265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51"/>
    <p:restoredTop sz="94719"/>
  </p:normalViewPr>
  <p:slideViewPr>
    <p:cSldViewPr snapToGrid="0">
      <p:cViewPr>
        <p:scale>
          <a:sx n="211" d="100"/>
          <a:sy n="211" d="100"/>
        </p:scale>
        <p:origin x="-3112" y="-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3B7F-6832-7708-D110-6A44BA39F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8939E-D0B2-21F5-0D60-26105029B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254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0792-DF60-A40D-E39C-FC166F32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5052"/>
            <a:ext cx="10515600" cy="747897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GB" sz="5400" b="1" i="1" dirty="0">
                <a:solidFill>
                  <a:schemeClr val="bg1"/>
                </a:solidFill>
                <a:latin typeface="Noto Serif SemiBold" panose="02020502060505020204" pitchFamily="18" charset="0"/>
                <a:ea typeface="Noto Serif SemiBold" panose="02020502060505020204" pitchFamily="18" charset="0"/>
                <a:cs typeface="Noto Serif SemiBold" panose="02020502060505020204" pitchFamily="18" charset="0"/>
              </a:defRPr>
            </a:lvl1pPr>
          </a:lstStyle>
          <a:p>
            <a:pPr lvl="0" algn="ctr"/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025DD-7DB5-D968-D50C-0A96D247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79863"/>
            <a:ext cx="10515600" cy="221599"/>
          </a:xfrm>
        </p:spPr>
        <p:txBody>
          <a:bodyPr vert="horz" lIns="0" tIns="0" rIns="0" bIns="0" rtlCol="0">
            <a:spAutoFit/>
          </a:bodyPr>
          <a:lstStyle>
            <a:lvl1pPr>
              <a:defRPr lang="en-GB" sz="1600" spc="-7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872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0792-DF60-A40D-E39C-FC166F32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5052"/>
            <a:ext cx="10515600" cy="747897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GB" sz="5400" b="1" i="1" dirty="0">
                <a:solidFill>
                  <a:schemeClr val="bg1"/>
                </a:solidFill>
                <a:latin typeface="Noto Serif SemiBold" panose="02020502060505020204" pitchFamily="18" charset="0"/>
                <a:ea typeface="Noto Serif SemiBold" panose="02020502060505020204" pitchFamily="18" charset="0"/>
                <a:cs typeface="Noto Serif SemiBold" panose="02020502060505020204" pitchFamily="18" charset="0"/>
              </a:defRPr>
            </a:lvl1pPr>
          </a:lstStyle>
          <a:p>
            <a:pPr lvl="0" algn="ctr"/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025DD-7DB5-D968-D50C-0A96D247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79863"/>
            <a:ext cx="10515600" cy="221599"/>
          </a:xfrm>
        </p:spPr>
        <p:txBody>
          <a:bodyPr vert="horz" lIns="0" tIns="0" rIns="0" bIns="0" rtlCol="0">
            <a:spAutoFit/>
          </a:bodyPr>
          <a:lstStyle>
            <a:lvl1pPr>
              <a:defRPr lang="en-GB" sz="1600" spc="-7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260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B7A3-4620-BB5F-2671-0D7DEB4E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11" y="3078134"/>
            <a:ext cx="8690578" cy="701731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576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child&#10;&#10;Description automatically generated">
            <a:extLst>
              <a:ext uri="{FF2B5EF4-FFF2-40B4-BE49-F238E27FC236}">
                <a16:creationId xmlns:a16="http://schemas.microsoft.com/office/drawing/2014/main" id="{114725CD-9CD9-0D8E-BDF2-808CA1C044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BAB7A3-4620-BB5F-2671-0D7DEB4E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711" y="3078134"/>
            <a:ext cx="8690578" cy="701731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734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57C10-C9BF-E2AF-2705-7BDCCB56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973BEA-81BF-AB4C-A8C0-B4685AACB81B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6596E-0F8E-7DF3-1BDC-7CE3F5E9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F3932-EA83-F7C7-1B1F-6D282944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B8C312-1122-B843-84F0-A733F4E8E1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9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D0ED3-95D2-293B-8A8F-5ED14944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A314A-A633-F698-0AD6-C864E80F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062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15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-15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4.gif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microsoft.com/office/2007/relationships/hdphoto" Target="../media/hdphoto3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21A5-138D-7B12-E9FB-B5620BCE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72" y="1394078"/>
            <a:ext cx="3685655" cy="646331"/>
          </a:xfrm>
        </p:spPr>
        <p:txBody>
          <a:bodyPr/>
          <a:lstStyle/>
          <a:p>
            <a:r>
              <a:rPr lang="en-GB" sz="4000" dirty="0"/>
              <a:t>Introduction to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A0811E-C82B-63AA-ED9B-DA05DB1E550D}"/>
              </a:ext>
            </a:extLst>
          </p:cNvPr>
          <p:cNvGrpSpPr/>
          <p:nvPr/>
        </p:nvGrpSpPr>
        <p:grpSpPr>
          <a:xfrm>
            <a:off x="2473837" y="2063758"/>
            <a:ext cx="7244326" cy="2418519"/>
            <a:chOff x="2978728" y="1970625"/>
            <a:chExt cx="7244326" cy="2418519"/>
          </a:xfrm>
        </p:grpSpPr>
        <p:pic>
          <p:nvPicPr>
            <p:cNvPr id="3" name="Picture 2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8DB46822-FBA0-536F-0DEE-8FD8FB2B3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t="8968" b="52512"/>
            <a:stretch/>
          </p:blipFill>
          <p:spPr>
            <a:xfrm>
              <a:off x="2978728" y="1970625"/>
              <a:ext cx="6234545" cy="240158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806A67-FD63-900E-2137-C625C2F0FEF5}"/>
                </a:ext>
              </a:extLst>
            </p:cNvPr>
            <p:cNvSpPr/>
            <p:nvPr/>
          </p:nvSpPr>
          <p:spPr>
            <a:xfrm>
              <a:off x="5875868" y="2909712"/>
              <a:ext cx="3412066" cy="1019734"/>
            </a:xfrm>
            <a:custGeom>
              <a:avLst/>
              <a:gdLst>
                <a:gd name="connsiteX0" fmla="*/ 0 w 3378200"/>
                <a:gd name="connsiteY0" fmla="*/ 0 h 762000"/>
                <a:gd name="connsiteX1" fmla="*/ 3378200 w 3378200"/>
                <a:gd name="connsiteY1" fmla="*/ 0 h 762000"/>
                <a:gd name="connsiteX2" fmla="*/ 3378200 w 3378200"/>
                <a:gd name="connsiteY2" fmla="*/ 762000 h 762000"/>
                <a:gd name="connsiteX3" fmla="*/ 0 w 3378200"/>
                <a:gd name="connsiteY3" fmla="*/ 762000 h 762000"/>
                <a:gd name="connsiteX4" fmla="*/ 0 w 3378200"/>
                <a:gd name="connsiteY4" fmla="*/ 0 h 762000"/>
                <a:gd name="connsiteX0" fmla="*/ 0 w 3378200"/>
                <a:gd name="connsiteY0" fmla="*/ 214488 h 976488"/>
                <a:gd name="connsiteX1" fmla="*/ 3378200 w 3378200"/>
                <a:gd name="connsiteY1" fmla="*/ 214488 h 976488"/>
                <a:gd name="connsiteX2" fmla="*/ 3378200 w 3378200"/>
                <a:gd name="connsiteY2" fmla="*/ 976488 h 976488"/>
                <a:gd name="connsiteX3" fmla="*/ 0 w 3378200"/>
                <a:gd name="connsiteY3" fmla="*/ 976488 h 976488"/>
                <a:gd name="connsiteX4" fmla="*/ 0 w 3378200"/>
                <a:gd name="connsiteY4" fmla="*/ 214488 h 976488"/>
                <a:gd name="connsiteX0" fmla="*/ 33866 w 3412066"/>
                <a:gd name="connsiteY0" fmla="*/ 214488 h 976488"/>
                <a:gd name="connsiteX1" fmla="*/ 3412066 w 3412066"/>
                <a:gd name="connsiteY1" fmla="*/ 214488 h 976488"/>
                <a:gd name="connsiteX2" fmla="*/ 3412066 w 3412066"/>
                <a:gd name="connsiteY2" fmla="*/ 976488 h 976488"/>
                <a:gd name="connsiteX3" fmla="*/ 0 w 3412066"/>
                <a:gd name="connsiteY3" fmla="*/ 959554 h 976488"/>
                <a:gd name="connsiteX4" fmla="*/ 33866 w 3412066"/>
                <a:gd name="connsiteY4" fmla="*/ 214488 h 976488"/>
                <a:gd name="connsiteX0" fmla="*/ 33866 w 3412066"/>
                <a:gd name="connsiteY0" fmla="*/ 214488 h 976488"/>
                <a:gd name="connsiteX1" fmla="*/ 3412066 w 3412066"/>
                <a:gd name="connsiteY1" fmla="*/ 214488 h 976488"/>
                <a:gd name="connsiteX2" fmla="*/ 3412066 w 3412066"/>
                <a:gd name="connsiteY2" fmla="*/ 976488 h 976488"/>
                <a:gd name="connsiteX3" fmla="*/ 0 w 3412066"/>
                <a:gd name="connsiteY3" fmla="*/ 959554 h 976488"/>
                <a:gd name="connsiteX4" fmla="*/ 33866 w 3412066"/>
                <a:gd name="connsiteY4" fmla="*/ 214488 h 976488"/>
                <a:gd name="connsiteX0" fmla="*/ 33866 w 3412066"/>
                <a:gd name="connsiteY0" fmla="*/ 214488 h 976488"/>
                <a:gd name="connsiteX1" fmla="*/ 3412066 w 3412066"/>
                <a:gd name="connsiteY1" fmla="*/ 214488 h 976488"/>
                <a:gd name="connsiteX2" fmla="*/ 3412066 w 3412066"/>
                <a:gd name="connsiteY2" fmla="*/ 976488 h 976488"/>
                <a:gd name="connsiteX3" fmla="*/ 0 w 3412066"/>
                <a:gd name="connsiteY3" fmla="*/ 959554 h 976488"/>
                <a:gd name="connsiteX4" fmla="*/ 33866 w 3412066"/>
                <a:gd name="connsiteY4" fmla="*/ 214488 h 976488"/>
                <a:gd name="connsiteX0" fmla="*/ 33866 w 3412066"/>
                <a:gd name="connsiteY0" fmla="*/ 214488 h 976488"/>
                <a:gd name="connsiteX1" fmla="*/ 3412066 w 3412066"/>
                <a:gd name="connsiteY1" fmla="*/ 214488 h 976488"/>
                <a:gd name="connsiteX2" fmla="*/ 3412066 w 3412066"/>
                <a:gd name="connsiteY2" fmla="*/ 976488 h 976488"/>
                <a:gd name="connsiteX3" fmla="*/ 0 w 3412066"/>
                <a:gd name="connsiteY3" fmla="*/ 959554 h 976488"/>
                <a:gd name="connsiteX4" fmla="*/ 33866 w 3412066"/>
                <a:gd name="connsiteY4" fmla="*/ 214488 h 976488"/>
                <a:gd name="connsiteX0" fmla="*/ 33866 w 3412066"/>
                <a:gd name="connsiteY0" fmla="*/ 214488 h 959554"/>
                <a:gd name="connsiteX1" fmla="*/ 3412066 w 3412066"/>
                <a:gd name="connsiteY1" fmla="*/ 214488 h 959554"/>
                <a:gd name="connsiteX2" fmla="*/ 3403599 w 3412066"/>
                <a:gd name="connsiteY2" fmla="*/ 934154 h 959554"/>
                <a:gd name="connsiteX3" fmla="*/ 0 w 3412066"/>
                <a:gd name="connsiteY3" fmla="*/ 959554 h 959554"/>
                <a:gd name="connsiteX4" fmla="*/ 33866 w 3412066"/>
                <a:gd name="connsiteY4" fmla="*/ 214488 h 959554"/>
                <a:gd name="connsiteX0" fmla="*/ 33866 w 3412066"/>
                <a:gd name="connsiteY0" fmla="*/ 214488 h 993420"/>
                <a:gd name="connsiteX1" fmla="*/ 3412066 w 3412066"/>
                <a:gd name="connsiteY1" fmla="*/ 214488 h 993420"/>
                <a:gd name="connsiteX2" fmla="*/ 3395132 w 3412066"/>
                <a:gd name="connsiteY2" fmla="*/ 993420 h 993420"/>
                <a:gd name="connsiteX3" fmla="*/ 0 w 3412066"/>
                <a:gd name="connsiteY3" fmla="*/ 959554 h 993420"/>
                <a:gd name="connsiteX4" fmla="*/ 33866 w 3412066"/>
                <a:gd name="connsiteY4" fmla="*/ 214488 h 993420"/>
                <a:gd name="connsiteX0" fmla="*/ 33866 w 3412066"/>
                <a:gd name="connsiteY0" fmla="*/ 214488 h 959554"/>
                <a:gd name="connsiteX1" fmla="*/ 3412066 w 3412066"/>
                <a:gd name="connsiteY1" fmla="*/ 214488 h 959554"/>
                <a:gd name="connsiteX2" fmla="*/ 3403599 w 3412066"/>
                <a:gd name="connsiteY2" fmla="*/ 959553 h 959554"/>
                <a:gd name="connsiteX3" fmla="*/ 0 w 3412066"/>
                <a:gd name="connsiteY3" fmla="*/ 959554 h 959554"/>
                <a:gd name="connsiteX4" fmla="*/ 33866 w 3412066"/>
                <a:gd name="connsiteY4" fmla="*/ 214488 h 959554"/>
                <a:gd name="connsiteX0" fmla="*/ 33866 w 3412066"/>
                <a:gd name="connsiteY0" fmla="*/ 214488 h 1019735"/>
                <a:gd name="connsiteX1" fmla="*/ 3412066 w 3412066"/>
                <a:gd name="connsiteY1" fmla="*/ 214488 h 1019735"/>
                <a:gd name="connsiteX2" fmla="*/ 3403599 w 3412066"/>
                <a:gd name="connsiteY2" fmla="*/ 959553 h 1019735"/>
                <a:gd name="connsiteX3" fmla="*/ 2548465 w 3412066"/>
                <a:gd name="connsiteY3" fmla="*/ 984955 h 1019735"/>
                <a:gd name="connsiteX4" fmla="*/ 0 w 3412066"/>
                <a:gd name="connsiteY4" fmla="*/ 959554 h 1019735"/>
                <a:gd name="connsiteX5" fmla="*/ 33866 w 3412066"/>
                <a:gd name="connsiteY5" fmla="*/ 214488 h 1019735"/>
                <a:gd name="connsiteX0" fmla="*/ 33866 w 3412066"/>
                <a:gd name="connsiteY0" fmla="*/ 214488 h 1019734"/>
                <a:gd name="connsiteX1" fmla="*/ 3412066 w 3412066"/>
                <a:gd name="connsiteY1" fmla="*/ 214488 h 1019734"/>
                <a:gd name="connsiteX2" fmla="*/ 3403599 w 3412066"/>
                <a:gd name="connsiteY2" fmla="*/ 959553 h 1019734"/>
                <a:gd name="connsiteX3" fmla="*/ 2548465 w 3412066"/>
                <a:gd name="connsiteY3" fmla="*/ 984955 h 1019734"/>
                <a:gd name="connsiteX4" fmla="*/ 0 w 3412066"/>
                <a:gd name="connsiteY4" fmla="*/ 959554 h 1019734"/>
                <a:gd name="connsiteX5" fmla="*/ 33866 w 3412066"/>
                <a:gd name="connsiteY5" fmla="*/ 214488 h 1019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2066" h="1019734">
                  <a:moveTo>
                    <a:pt x="33866" y="214488"/>
                  </a:moveTo>
                  <a:cubicBezTo>
                    <a:pt x="1159933" y="214488"/>
                    <a:pt x="1888066" y="-268112"/>
                    <a:pt x="3412066" y="214488"/>
                  </a:cubicBezTo>
                  <a:cubicBezTo>
                    <a:pt x="3409244" y="454377"/>
                    <a:pt x="3406421" y="719664"/>
                    <a:pt x="3403599" y="959553"/>
                  </a:cubicBezTo>
                  <a:cubicBezTo>
                    <a:pt x="3270955" y="1078086"/>
                    <a:pt x="3115731" y="984955"/>
                    <a:pt x="2548465" y="984955"/>
                  </a:cubicBezTo>
                  <a:cubicBezTo>
                    <a:pt x="1964266" y="730955"/>
                    <a:pt x="430389" y="1078087"/>
                    <a:pt x="0" y="959554"/>
                  </a:cubicBezTo>
                  <a:lnTo>
                    <a:pt x="33866" y="2144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Title 4">
              <a:extLst>
                <a:ext uri="{FF2B5EF4-FFF2-40B4-BE49-F238E27FC236}">
                  <a16:creationId xmlns:a16="http://schemas.microsoft.com/office/drawing/2014/main" id="{3616FBEF-A28B-EE7C-B84B-135FD83B9F1B}"/>
                </a:ext>
              </a:extLst>
            </p:cNvPr>
            <p:cNvSpPr txBox="1">
              <a:spLocks/>
            </p:cNvSpPr>
            <p:nvPr/>
          </p:nvSpPr>
          <p:spPr>
            <a:xfrm>
              <a:off x="5562956" y="2879235"/>
              <a:ext cx="3868556" cy="1163395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i="1" kern="1200" spc="-150">
                  <a:solidFill>
                    <a:schemeClr val="tx1"/>
                  </a:solidFill>
                  <a:latin typeface="Noto Serif SemiBold" panose="02020502060505020204" pitchFamily="18" charset="0"/>
                  <a:ea typeface="Noto Serif SemiBold" panose="02020502060505020204" pitchFamily="18" charset="0"/>
                  <a:cs typeface="Noto Serif SemiBold" panose="02020502060505020204" pitchFamily="18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400" b="1" i="1" u="none" strike="noStrike" kern="1200" cap="none" spc="-400" normalizeH="0" baseline="0" noProof="0" dirty="0" err="1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Noto Serif SemiBold" panose="02020502060505020204" pitchFamily="18" charset="0"/>
                  <a:ea typeface="Noto Serif SemiBold" panose="02020502060505020204" pitchFamily="18" charset="0"/>
                  <a:cs typeface="Noto Serif SemiBold" panose="02020502060505020204" pitchFamily="18" charset="0"/>
                </a:rPr>
                <a:t>netism</a:t>
              </a:r>
              <a:endParaRPr kumimoji="0" lang="en-GB" sz="8400" b="1" i="1" u="none" strike="noStrike" kern="1200" cap="none" spc="-40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Noto Serif SemiBold" panose="02020502060505020204" pitchFamily="18" charset="0"/>
                <a:ea typeface="Noto Serif SemiBold" panose="02020502060505020204" pitchFamily="18" charset="0"/>
                <a:cs typeface="Noto Serif SemiBold" panose="02020502060505020204" pitchFamily="18" charset="0"/>
              </a:endParaRPr>
            </a:p>
          </p:txBody>
        </p:sp>
        <p:pic>
          <p:nvPicPr>
            <p:cNvPr id="6" name="Picture 5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CDC40188-1E16-BDA0-1A6B-CFFC807C7E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83804" t="8968" b="52512"/>
            <a:stretch/>
          </p:blipFill>
          <p:spPr>
            <a:xfrm>
              <a:off x="9213272" y="1987559"/>
              <a:ext cx="1009782" cy="2401585"/>
            </a:xfrm>
            <a:prstGeom prst="rect">
              <a:avLst/>
            </a:prstGeom>
          </p:spPr>
        </p:pic>
        <p:pic>
          <p:nvPicPr>
            <p:cNvPr id="7" name="Picture 6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D40A2662-521D-D38C-5EC7-0BF950A80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77579" t="38745" r="16965" b="54196"/>
            <a:stretch/>
          </p:blipFill>
          <p:spPr>
            <a:xfrm>
              <a:off x="8873066" y="3826933"/>
              <a:ext cx="340205" cy="44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975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1.48148E-6 L 0 -0.07222 " pathEditMode="relative" rAng="0" ptsTypes="AA">
                                      <p:cBhvr>
                                        <p:cTn id="6" dur="7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37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375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375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ook with a variety of different designs&#10;&#10;Description automatically generated with medium confidence">
            <a:extLst>
              <a:ext uri="{FF2B5EF4-FFF2-40B4-BE49-F238E27FC236}">
                <a16:creationId xmlns:a16="http://schemas.microsoft.com/office/drawing/2014/main" id="{67BB66C2-55F3-33F0-A5C6-50B34FD98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81" r="73736" b="68797"/>
          <a:stretch/>
        </p:blipFill>
        <p:spPr>
          <a:xfrm>
            <a:off x="0" y="5213585"/>
            <a:ext cx="1881449" cy="1285648"/>
          </a:xfrm>
          <a:prstGeom prst="rect">
            <a:avLst/>
          </a:prstGeom>
        </p:spPr>
      </p:pic>
      <p:pic>
        <p:nvPicPr>
          <p:cNvPr id="6" name="Picture 5" descr="A book with a variety of different designs&#10;&#10;Description automatically generated with medium confidence">
            <a:extLst>
              <a:ext uri="{FF2B5EF4-FFF2-40B4-BE49-F238E27FC236}">
                <a16:creationId xmlns:a16="http://schemas.microsoft.com/office/drawing/2014/main" id="{8A93ED3A-FA1E-7D56-68E7-680015EA1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" r="75280" b="88796"/>
          <a:stretch/>
        </p:blipFill>
        <p:spPr>
          <a:xfrm>
            <a:off x="0" y="311171"/>
            <a:ext cx="2120900" cy="1028969"/>
          </a:xfrm>
          <a:prstGeom prst="rect">
            <a:avLst/>
          </a:prstGeom>
        </p:spPr>
      </p:pic>
      <p:pic>
        <p:nvPicPr>
          <p:cNvPr id="8" name="Picture 7" descr="A book with a variety of different designs&#10;&#10;Description automatically generated with medium confidence">
            <a:extLst>
              <a:ext uri="{FF2B5EF4-FFF2-40B4-BE49-F238E27FC236}">
                <a16:creationId xmlns:a16="http://schemas.microsoft.com/office/drawing/2014/main" id="{A9180331-21D5-828A-E49D-490476B327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33" t="19554" r="-199" b="69846"/>
          <a:stretch/>
        </p:blipFill>
        <p:spPr>
          <a:xfrm>
            <a:off x="9844001" y="5587623"/>
            <a:ext cx="2347999" cy="1006651"/>
          </a:xfrm>
          <a:prstGeom prst="rect">
            <a:avLst/>
          </a:prstGeom>
        </p:spPr>
      </p:pic>
      <p:pic>
        <p:nvPicPr>
          <p:cNvPr id="9" name="Picture 8" descr="A book with a variety of different designs&#10;&#10;Description automatically generated with medium confidence">
            <a:extLst>
              <a:ext uri="{FF2B5EF4-FFF2-40B4-BE49-F238E27FC236}">
                <a16:creationId xmlns:a16="http://schemas.microsoft.com/office/drawing/2014/main" id="{45365197-AF74-01F9-D89F-AAA4FA643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04" t="90502" r="-1" b="32"/>
          <a:stretch/>
        </p:blipFill>
        <p:spPr>
          <a:xfrm>
            <a:off x="7469717" y="193395"/>
            <a:ext cx="4722283" cy="1032982"/>
          </a:xfrm>
          <a:prstGeom prst="rect">
            <a:avLst/>
          </a:prstGeom>
        </p:spPr>
      </p:pic>
      <p:pic>
        <p:nvPicPr>
          <p:cNvPr id="10" name="Picture 9" descr="A book with a variety of different designs&#10;&#10;Description automatically generated with medium confidence">
            <a:extLst>
              <a:ext uri="{FF2B5EF4-FFF2-40B4-BE49-F238E27FC236}">
                <a16:creationId xmlns:a16="http://schemas.microsoft.com/office/drawing/2014/main" id="{D0FE0108-2BCE-7048-402C-BE9D4927E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90" t="90502" b="32"/>
          <a:stretch/>
        </p:blipFill>
        <p:spPr>
          <a:xfrm rot="16200000">
            <a:off x="6475255" y="5441949"/>
            <a:ext cx="1006650" cy="982274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E7C343D2-D344-892C-E808-B58ED76B1CCC}"/>
              </a:ext>
            </a:extLst>
          </p:cNvPr>
          <p:cNvSpPr txBox="1">
            <a:spLocks/>
          </p:cNvSpPr>
          <p:nvPr/>
        </p:nvSpPr>
        <p:spPr>
          <a:xfrm>
            <a:off x="996393" y="1480397"/>
            <a:ext cx="10199212" cy="1107996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 spc="-150">
                <a:solidFill>
                  <a:schemeClr val="tx1"/>
                </a:solidFill>
                <a:latin typeface="Noto Serif SemiBold" panose="02020502060505020204" pitchFamily="18" charset="0"/>
                <a:ea typeface="Noto Serif SemiBold" panose="02020502060505020204" pitchFamily="18" charset="0"/>
                <a:cs typeface="Noto Serif SemiBold" panose="02020502060505020204" pitchFamily="18" charset="0"/>
              </a:defRPr>
            </a:lvl1pPr>
          </a:lstStyle>
          <a:p>
            <a:r>
              <a:rPr lang="en-GB" sz="8000" dirty="0">
                <a:solidFill>
                  <a:schemeClr val="bg1"/>
                </a:solidFill>
              </a:rPr>
              <a:t>Law of Magnetism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08440D-8E3E-72D6-2599-A781121D4B48}"/>
              </a:ext>
            </a:extLst>
          </p:cNvPr>
          <p:cNvSpPr txBox="1"/>
          <p:nvPr/>
        </p:nvSpPr>
        <p:spPr>
          <a:xfrm>
            <a:off x="1577530" y="4493874"/>
            <a:ext cx="3399272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pc="-70">
                <a:latin typeface="Inter" panose="02000503000000020004" pitchFamily="2" charset="0"/>
                <a:ea typeface="Inter" panose="02000503000000020004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spc="-150"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spc="-150"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pc="-150"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pc="-150"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HK" sz="3600" dirty="0">
                <a:solidFill>
                  <a:schemeClr val="bg1"/>
                </a:solidFill>
              </a:rPr>
              <a:t>Unlike poles </a:t>
            </a:r>
            <a:r>
              <a:rPr lang="en-HK" sz="4800" b="1" i="1" spc="-150" dirty="0">
                <a:solidFill>
                  <a:schemeClr val="bg1"/>
                </a:solidFill>
                <a:latin typeface="Noto Serif SemiBold" panose="02020502060505020204" pitchFamily="18" charset="0"/>
                <a:ea typeface="Noto Serif SemiBold" panose="02020502060505020204" pitchFamily="18" charset="0"/>
                <a:cs typeface="Noto Serif SemiBold" panose="02020502060505020204" pitchFamily="18" charset="0"/>
              </a:rPr>
              <a:t>attract</a:t>
            </a:r>
            <a:endParaRPr lang="en-GB" sz="4800" b="1" i="1" spc="-150" dirty="0">
              <a:solidFill>
                <a:schemeClr val="bg1"/>
              </a:solidFill>
              <a:latin typeface="Noto Serif SemiBold" panose="02020502060505020204" pitchFamily="18" charset="0"/>
              <a:ea typeface="Noto Serif SemiBold" panose="02020502060505020204" pitchFamily="18" charset="0"/>
              <a:cs typeface="Noto Serif SemiBold" panose="02020502060505020204" pitchFamily="18" charset="0"/>
            </a:endParaRPr>
          </a:p>
        </p:txBody>
      </p:sp>
      <p:pic>
        <p:nvPicPr>
          <p:cNvPr id="1026" name="Picture 2" descr="Arrow Swipe Up Sticker by t3n Magazin">
            <a:extLst>
              <a:ext uri="{FF2B5EF4-FFF2-40B4-BE49-F238E27FC236}">
                <a16:creationId xmlns:a16="http://schemas.microsoft.com/office/drawing/2014/main" id="{43627A75-EEA7-C9EA-CC43-1E20D9B09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4405" y="3581208"/>
            <a:ext cx="600668" cy="6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8B4D658-0358-102F-092E-24C3D08BEE9E}"/>
              </a:ext>
            </a:extLst>
          </p:cNvPr>
          <p:cNvGrpSpPr/>
          <p:nvPr/>
        </p:nvGrpSpPr>
        <p:grpSpPr>
          <a:xfrm>
            <a:off x="3881040" y="3556407"/>
            <a:ext cx="1732568" cy="591726"/>
            <a:chOff x="2351315" y="-892629"/>
            <a:chExt cx="2096407" cy="6508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06D7D5-0F1B-1F9C-4218-2D15F1672D23}"/>
                </a:ext>
              </a:extLst>
            </p:cNvPr>
            <p:cNvSpPr/>
            <p:nvPr/>
          </p:nvSpPr>
          <p:spPr>
            <a:xfrm>
              <a:off x="2449286" y="-892629"/>
              <a:ext cx="1900464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0DCC33-4980-8249-39FC-C497B98976DE}"/>
                </a:ext>
              </a:extLst>
            </p:cNvPr>
            <p:cNvSpPr/>
            <p:nvPr/>
          </p:nvSpPr>
          <p:spPr>
            <a:xfrm>
              <a:off x="2449286" y="-339701"/>
              <a:ext cx="1900464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CB1A8B0-5718-9E7D-0535-2429C0498BC0}"/>
                </a:ext>
              </a:extLst>
            </p:cNvPr>
            <p:cNvSpPr/>
            <p:nvPr/>
          </p:nvSpPr>
          <p:spPr>
            <a:xfrm rot="5400000">
              <a:off x="4171259" y="-616165"/>
              <a:ext cx="454956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3BBA10-F237-B8AB-8BAB-FD17C59E7102}"/>
                </a:ext>
              </a:extLst>
            </p:cNvPr>
            <p:cNvSpPr/>
            <p:nvPr/>
          </p:nvSpPr>
          <p:spPr>
            <a:xfrm rot="5400000">
              <a:off x="2647939" y="-1091282"/>
              <a:ext cx="454956" cy="1048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A2716-CFAE-38C8-1A20-D99995FA8FD2}"/>
                </a:ext>
              </a:extLst>
            </p:cNvPr>
            <p:cNvSpPr txBox="1"/>
            <p:nvPr/>
          </p:nvSpPr>
          <p:spPr>
            <a:xfrm>
              <a:off x="2517227" y="-854952"/>
              <a:ext cx="440684" cy="575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8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FD7747-D8F1-7D66-6CF0-BAB8F6A2D001}"/>
                </a:ext>
              </a:extLst>
            </p:cNvPr>
            <p:cNvSpPr txBox="1"/>
            <p:nvPr/>
          </p:nvSpPr>
          <p:spPr>
            <a:xfrm>
              <a:off x="3908604" y="-854952"/>
              <a:ext cx="440684" cy="575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N</a:t>
              </a:r>
            </a:p>
          </p:txBody>
        </p:sp>
      </p:grpSp>
      <p:pic>
        <p:nvPicPr>
          <p:cNvPr id="34" name="Picture 2" descr="Arrow Swipe Up Sticker by t3n Magazin">
            <a:extLst>
              <a:ext uri="{FF2B5EF4-FFF2-40B4-BE49-F238E27FC236}">
                <a16:creationId xmlns:a16="http://schemas.microsoft.com/office/drawing/2014/main" id="{5FDF4FAB-05B2-AE6E-EFED-86215DDE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99257" y="3581208"/>
            <a:ext cx="600668" cy="6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9D88550B-151B-1E4E-F7C7-18C925959734}"/>
              </a:ext>
            </a:extLst>
          </p:cNvPr>
          <p:cNvGrpSpPr/>
          <p:nvPr/>
        </p:nvGrpSpPr>
        <p:grpSpPr>
          <a:xfrm>
            <a:off x="940724" y="3556407"/>
            <a:ext cx="1732568" cy="591726"/>
            <a:chOff x="2351315" y="-892629"/>
            <a:chExt cx="2096407" cy="650899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BCB56C54-915F-E18E-F32A-477A0EB2D2C9}"/>
                </a:ext>
              </a:extLst>
            </p:cNvPr>
            <p:cNvSpPr/>
            <p:nvPr/>
          </p:nvSpPr>
          <p:spPr>
            <a:xfrm>
              <a:off x="2449286" y="-892629"/>
              <a:ext cx="1900464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F96E1FEB-116A-10FB-3034-4B5FF4699491}"/>
                </a:ext>
              </a:extLst>
            </p:cNvPr>
            <p:cNvSpPr/>
            <p:nvPr/>
          </p:nvSpPr>
          <p:spPr>
            <a:xfrm>
              <a:off x="2449286" y="-339701"/>
              <a:ext cx="1900464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174013DF-A568-BEB5-AC36-739CE193DE9A}"/>
                </a:ext>
              </a:extLst>
            </p:cNvPr>
            <p:cNvSpPr/>
            <p:nvPr/>
          </p:nvSpPr>
          <p:spPr>
            <a:xfrm rot="5400000">
              <a:off x="4171259" y="-616165"/>
              <a:ext cx="454956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7607798E-8092-2517-40F3-76606AB30F0E}"/>
                </a:ext>
              </a:extLst>
            </p:cNvPr>
            <p:cNvSpPr/>
            <p:nvPr/>
          </p:nvSpPr>
          <p:spPr>
            <a:xfrm rot="5400000">
              <a:off x="2647939" y="-1091282"/>
              <a:ext cx="454956" cy="1048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B7279206-DC20-5F30-01AA-F54079827633}"/>
                </a:ext>
              </a:extLst>
            </p:cNvPr>
            <p:cNvSpPr txBox="1"/>
            <p:nvPr/>
          </p:nvSpPr>
          <p:spPr>
            <a:xfrm>
              <a:off x="2517227" y="-854952"/>
              <a:ext cx="440684" cy="575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8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S</a:t>
              </a: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7866AEDF-32A7-C8E9-1DB5-08A548404190}"/>
                </a:ext>
              </a:extLst>
            </p:cNvPr>
            <p:cNvSpPr txBox="1"/>
            <p:nvPr/>
          </p:nvSpPr>
          <p:spPr>
            <a:xfrm>
              <a:off x="3908604" y="-854952"/>
              <a:ext cx="440684" cy="575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N</a:t>
              </a:r>
            </a:p>
          </p:txBody>
        </p:sp>
      </p:grp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6D48276-019D-0141-93B3-FD5D37935666}"/>
              </a:ext>
            </a:extLst>
          </p:cNvPr>
          <p:cNvSpPr txBox="1"/>
          <p:nvPr/>
        </p:nvSpPr>
        <p:spPr>
          <a:xfrm>
            <a:off x="7296168" y="4493874"/>
            <a:ext cx="3399272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pc="-70">
                <a:latin typeface="Inter" panose="02000503000000020004" pitchFamily="2" charset="0"/>
                <a:ea typeface="Inter" panose="02000503000000020004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spc="-150"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spc="-150"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pc="-150"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pc="-150"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HK" sz="3600" dirty="0">
                <a:solidFill>
                  <a:schemeClr val="bg1"/>
                </a:solidFill>
              </a:rPr>
              <a:t>Like poles </a:t>
            </a:r>
            <a:br>
              <a:rPr lang="en-HK" sz="3600" dirty="0">
                <a:solidFill>
                  <a:schemeClr val="bg1"/>
                </a:solidFill>
              </a:rPr>
            </a:br>
            <a:r>
              <a:rPr lang="en-HK" sz="4800" b="1" i="1" spc="-150" dirty="0">
                <a:solidFill>
                  <a:schemeClr val="bg1"/>
                </a:solidFill>
                <a:latin typeface="Noto Serif SemiBold" panose="02020502060505020204" pitchFamily="18" charset="0"/>
                <a:ea typeface="Noto Serif SemiBold" panose="02020502060505020204" pitchFamily="18" charset="0"/>
                <a:cs typeface="Noto Serif SemiBold" panose="02020502060505020204" pitchFamily="18" charset="0"/>
              </a:rPr>
              <a:t>repel</a:t>
            </a:r>
            <a:endParaRPr lang="en-GB" sz="4800" b="1" i="1" spc="-150" dirty="0">
              <a:solidFill>
                <a:schemeClr val="bg1"/>
              </a:solidFill>
              <a:latin typeface="Noto Serif SemiBold" panose="02020502060505020204" pitchFamily="18" charset="0"/>
              <a:ea typeface="Noto Serif SemiBold" panose="02020502060505020204" pitchFamily="18" charset="0"/>
              <a:cs typeface="Noto Serif SemiBold" panose="02020502060505020204" pitchFamily="18" charset="0"/>
            </a:endParaRPr>
          </a:p>
        </p:txBody>
      </p:sp>
      <p:pic>
        <p:nvPicPr>
          <p:cNvPr id="1046" name="Picture 2" descr="Arrow Swipe Up Sticker by t3n Magazin">
            <a:extLst>
              <a:ext uri="{FF2B5EF4-FFF2-40B4-BE49-F238E27FC236}">
                <a16:creationId xmlns:a16="http://schemas.microsoft.com/office/drawing/2014/main" id="{83FB7A27-212B-4CA2-132D-7787A639C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73043" y="3581208"/>
            <a:ext cx="600668" cy="6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B42741E9-D62C-4193-2D5E-A552849D9483}"/>
              </a:ext>
            </a:extLst>
          </p:cNvPr>
          <p:cNvGrpSpPr/>
          <p:nvPr/>
        </p:nvGrpSpPr>
        <p:grpSpPr>
          <a:xfrm rot="10800000">
            <a:off x="9599678" y="3556407"/>
            <a:ext cx="1732568" cy="591726"/>
            <a:chOff x="2351315" y="-892629"/>
            <a:chExt cx="2096407" cy="650899"/>
          </a:xfrm>
        </p:grpSpPr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CAC7E4B8-AC34-FCB7-9649-DEF0146FB835}"/>
                </a:ext>
              </a:extLst>
            </p:cNvPr>
            <p:cNvSpPr/>
            <p:nvPr/>
          </p:nvSpPr>
          <p:spPr>
            <a:xfrm>
              <a:off x="2449286" y="-892629"/>
              <a:ext cx="1900464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525EA136-6BA2-57D0-A42B-F5558610E3AF}"/>
                </a:ext>
              </a:extLst>
            </p:cNvPr>
            <p:cNvSpPr/>
            <p:nvPr/>
          </p:nvSpPr>
          <p:spPr>
            <a:xfrm>
              <a:off x="2449286" y="-339701"/>
              <a:ext cx="1900464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66449C14-484B-F7A6-DC46-BEE3CB1156F1}"/>
                </a:ext>
              </a:extLst>
            </p:cNvPr>
            <p:cNvSpPr/>
            <p:nvPr/>
          </p:nvSpPr>
          <p:spPr>
            <a:xfrm rot="5400000">
              <a:off x="4171259" y="-616165"/>
              <a:ext cx="454956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ACA68CD8-8E8D-5F34-A8FF-AA2C1F29591F}"/>
                </a:ext>
              </a:extLst>
            </p:cNvPr>
            <p:cNvSpPr/>
            <p:nvPr/>
          </p:nvSpPr>
          <p:spPr>
            <a:xfrm rot="5400000">
              <a:off x="2647939" y="-1091282"/>
              <a:ext cx="454956" cy="1048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3A85DC6B-0322-42D0-8FF0-63B1E1585FAA}"/>
                </a:ext>
              </a:extLst>
            </p:cNvPr>
            <p:cNvSpPr txBox="1"/>
            <p:nvPr/>
          </p:nvSpPr>
          <p:spPr>
            <a:xfrm>
              <a:off x="2517227" y="-854952"/>
              <a:ext cx="440684" cy="575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8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S</a:t>
              </a: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99FEB973-D37D-CF23-1840-3871F34CC14D}"/>
                </a:ext>
              </a:extLst>
            </p:cNvPr>
            <p:cNvSpPr txBox="1"/>
            <p:nvPr/>
          </p:nvSpPr>
          <p:spPr>
            <a:xfrm>
              <a:off x="3908604" y="-854952"/>
              <a:ext cx="440684" cy="575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N</a:t>
              </a:r>
            </a:p>
          </p:txBody>
        </p:sp>
      </p:grpSp>
      <p:pic>
        <p:nvPicPr>
          <p:cNvPr id="1048" name="Picture 2" descr="Arrow Swipe Up Sticker by t3n Magazin">
            <a:extLst>
              <a:ext uri="{FF2B5EF4-FFF2-40B4-BE49-F238E27FC236}">
                <a16:creationId xmlns:a16="http://schemas.microsoft.com/office/drawing/2014/main" id="{42B2F0BE-ECD7-1D3E-43E9-6331F3B7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017895" y="3581208"/>
            <a:ext cx="600668" cy="6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84640EA0-43A0-08C8-0868-70B8A6DE84E6}"/>
              </a:ext>
            </a:extLst>
          </p:cNvPr>
          <p:cNvGrpSpPr/>
          <p:nvPr/>
        </p:nvGrpSpPr>
        <p:grpSpPr>
          <a:xfrm>
            <a:off x="6659362" y="3556407"/>
            <a:ext cx="1732568" cy="591726"/>
            <a:chOff x="2351315" y="-892629"/>
            <a:chExt cx="2096407" cy="650899"/>
          </a:xfrm>
        </p:grpSpPr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1BAC9AFA-F861-D31C-6AF4-F77679C14D0C}"/>
                </a:ext>
              </a:extLst>
            </p:cNvPr>
            <p:cNvSpPr/>
            <p:nvPr/>
          </p:nvSpPr>
          <p:spPr>
            <a:xfrm>
              <a:off x="2449286" y="-892629"/>
              <a:ext cx="1900464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D9E2A42B-6C01-9768-0145-6DCA60B581E6}"/>
                </a:ext>
              </a:extLst>
            </p:cNvPr>
            <p:cNvSpPr/>
            <p:nvPr/>
          </p:nvSpPr>
          <p:spPr>
            <a:xfrm>
              <a:off x="2449286" y="-339701"/>
              <a:ext cx="1900464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DC18C958-4CD7-E7E3-7681-D2AA1A125056}"/>
                </a:ext>
              </a:extLst>
            </p:cNvPr>
            <p:cNvSpPr/>
            <p:nvPr/>
          </p:nvSpPr>
          <p:spPr>
            <a:xfrm rot="5400000">
              <a:off x="4171259" y="-616165"/>
              <a:ext cx="454956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7A6F6D30-CA77-1CEE-6C64-30D00D9F36E2}"/>
                </a:ext>
              </a:extLst>
            </p:cNvPr>
            <p:cNvSpPr/>
            <p:nvPr/>
          </p:nvSpPr>
          <p:spPr>
            <a:xfrm rot="5400000">
              <a:off x="2647939" y="-1091282"/>
              <a:ext cx="454956" cy="1048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D939A2D4-86EA-5411-4CFA-F4256E03B1DB}"/>
                </a:ext>
              </a:extLst>
            </p:cNvPr>
            <p:cNvSpPr txBox="1"/>
            <p:nvPr/>
          </p:nvSpPr>
          <p:spPr>
            <a:xfrm>
              <a:off x="2517227" y="-854952"/>
              <a:ext cx="440684" cy="575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8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S</a:t>
              </a: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D5D7D617-FC9C-3210-76C1-D2809CAC46C0}"/>
                </a:ext>
              </a:extLst>
            </p:cNvPr>
            <p:cNvSpPr txBox="1"/>
            <p:nvPr/>
          </p:nvSpPr>
          <p:spPr>
            <a:xfrm>
              <a:off x="3908604" y="-854952"/>
              <a:ext cx="440684" cy="575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N</a:t>
              </a:r>
            </a:p>
          </p:txBody>
        </p:sp>
      </p:grpSp>
      <p:sp>
        <p:nvSpPr>
          <p:cNvPr id="1063" name="Title 4">
            <a:extLst>
              <a:ext uri="{FF2B5EF4-FFF2-40B4-BE49-F238E27FC236}">
                <a16:creationId xmlns:a16="http://schemas.microsoft.com/office/drawing/2014/main" id="{2E967B96-90DA-CE5F-F265-A85A7BF3932A}"/>
              </a:ext>
            </a:extLst>
          </p:cNvPr>
          <p:cNvSpPr txBox="1">
            <a:spLocks/>
          </p:cNvSpPr>
          <p:nvPr/>
        </p:nvSpPr>
        <p:spPr>
          <a:xfrm>
            <a:off x="996394" y="7328591"/>
            <a:ext cx="10199212" cy="914096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 spc="-150">
                <a:solidFill>
                  <a:schemeClr val="tx1"/>
                </a:solidFill>
                <a:latin typeface="Noto Serif SemiBold" panose="02020502060505020204" pitchFamily="18" charset="0"/>
                <a:ea typeface="Noto Serif SemiBold" panose="02020502060505020204" pitchFamily="18" charset="0"/>
                <a:cs typeface="Noto Serif SemiBold" panose="02020502060505020204" pitchFamily="18" charset="0"/>
              </a:defRPr>
            </a:lvl1pPr>
          </a:lstStyle>
          <a:p>
            <a:r>
              <a:rPr lang="en-GB" sz="6600" dirty="0">
                <a:solidFill>
                  <a:schemeClr val="bg1"/>
                </a:solidFill>
              </a:rPr>
              <a:t>Magnetic Fields</a:t>
            </a:r>
          </a:p>
        </p:txBody>
      </p:sp>
      <p:pic>
        <p:nvPicPr>
          <p:cNvPr id="1064" name="Picture 8" descr="Poles of Magnets: Definition, Magnetic Field Lines, Properties">
            <a:extLst>
              <a:ext uri="{FF2B5EF4-FFF2-40B4-BE49-F238E27FC236}">
                <a16:creationId xmlns:a16="http://schemas.microsoft.com/office/drawing/2014/main" id="{753C08D2-3BA0-1BCE-EC49-770B8B1E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9227500"/>
            <a:ext cx="6502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570F46C7-120A-C6D8-1D15-11EE9CBD21D4}"/>
              </a:ext>
            </a:extLst>
          </p:cNvPr>
          <p:cNvSpPr txBox="1"/>
          <p:nvPr/>
        </p:nvSpPr>
        <p:spPr>
          <a:xfrm>
            <a:off x="4805779" y="11137590"/>
            <a:ext cx="36420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8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S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DC3E200C-A960-AC65-754C-1359E611DB0B}"/>
              </a:ext>
            </a:extLst>
          </p:cNvPr>
          <p:cNvSpPr txBox="1"/>
          <p:nvPr/>
        </p:nvSpPr>
        <p:spPr>
          <a:xfrm>
            <a:off x="7022021" y="11109054"/>
            <a:ext cx="3642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8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1525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4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Poles of Magnets: Definition, Magnetic Field Lines, Properties">
            <a:extLst>
              <a:ext uri="{FF2B5EF4-FFF2-40B4-BE49-F238E27FC236}">
                <a16:creationId xmlns:a16="http://schemas.microsoft.com/office/drawing/2014/main" id="{BEA20032-7402-E8E0-4ECD-7C52A5F6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2004646"/>
            <a:ext cx="6502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urple cover with a group of images&#10;&#10;Description automatically generated">
            <a:extLst>
              <a:ext uri="{FF2B5EF4-FFF2-40B4-BE49-F238E27FC236}">
                <a16:creationId xmlns:a16="http://schemas.microsoft.com/office/drawing/2014/main" id="{9F507314-89DC-B6CA-067C-FA124227A1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467" r="77022" b="62133"/>
          <a:stretch/>
        </p:blipFill>
        <p:spPr>
          <a:xfrm>
            <a:off x="-1" y="434664"/>
            <a:ext cx="1911927" cy="2030268"/>
          </a:xfrm>
          <a:prstGeom prst="rect">
            <a:avLst/>
          </a:prstGeom>
        </p:spPr>
      </p:pic>
      <p:pic>
        <p:nvPicPr>
          <p:cNvPr id="6" name="Picture 5" descr="A purple cover with a group of images&#10;&#10;Description automatically generated">
            <a:extLst>
              <a:ext uri="{FF2B5EF4-FFF2-40B4-BE49-F238E27FC236}">
                <a16:creationId xmlns:a16="http://schemas.microsoft.com/office/drawing/2014/main" id="{AA792DAD-3B51-37AD-4CE1-DD7A69D017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60" t="80098" r="83351" b="6174"/>
          <a:stretch/>
        </p:blipFill>
        <p:spPr>
          <a:xfrm>
            <a:off x="9817054" y="1449798"/>
            <a:ext cx="926039" cy="1106538"/>
          </a:xfrm>
          <a:prstGeom prst="rect">
            <a:avLst/>
          </a:prstGeom>
        </p:spPr>
      </p:pic>
      <p:pic>
        <p:nvPicPr>
          <p:cNvPr id="7" name="Picture 6" descr="A purple cover with a group of images&#10;&#10;Description automatically generated">
            <a:extLst>
              <a:ext uri="{FF2B5EF4-FFF2-40B4-BE49-F238E27FC236}">
                <a16:creationId xmlns:a16="http://schemas.microsoft.com/office/drawing/2014/main" id="{704C7905-FFEA-6E67-D7CE-5863CF9319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086" t="7173" r="104" b="80170"/>
          <a:stretch/>
        </p:blipFill>
        <p:spPr>
          <a:xfrm>
            <a:off x="9977488" y="164591"/>
            <a:ext cx="2214511" cy="1285207"/>
          </a:xfrm>
          <a:prstGeom prst="rect">
            <a:avLst/>
          </a:prstGeom>
        </p:spPr>
      </p:pic>
      <p:pic>
        <p:nvPicPr>
          <p:cNvPr id="8" name="Picture 7" descr="A purple cover with a group of images&#10;&#10;Description automatically generated">
            <a:extLst>
              <a:ext uri="{FF2B5EF4-FFF2-40B4-BE49-F238E27FC236}">
                <a16:creationId xmlns:a16="http://schemas.microsoft.com/office/drawing/2014/main" id="{2F3E4B08-750A-F157-BCD9-53771EB396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613" t="81254" r="54" b="5310"/>
          <a:stretch/>
        </p:blipFill>
        <p:spPr>
          <a:xfrm>
            <a:off x="9977488" y="5466889"/>
            <a:ext cx="2214511" cy="1050180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5875BE9E-1697-D356-B680-24925F1B1A99}"/>
              </a:ext>
            </a:extLst>
          </p:cNvPr>
          <p:cNvSpPr txBox="1">
            <a:spLocks/>
          </p:cNvSpPr>
          <p:nvPr/>
        </p:nvSpPr>
        <p:spPr>
          <a:xfrm>
            <a:off x="996394" y="823858"/>
            <a:ext cx="10199212" cy="914096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 spc="-150">
                <a:solidFill>
                  <a:schemeClr val="tx1"/>
                </a:solidFill>
                <a:latin typeface="Noto Serif SemiBold" panose="02020502060505020204" pitchFamily="18" charset="0"/>
                <a:ea typeface="Noto Serif SemiBold" panose="02020502060505020204" pitchFamily="18" charset="0"/>
                <a:cs typeface="Noto Serif SemiBold" panose="02020502060505020204" pitchFamily="18" charset="0"/>
              </a:defRPr>
            </a:lvl1pPr>
          </a:lstStyle>
          <a:p>
            <a:r>
              <a:rPr lang="en-GB" sz="6600" dirty="0">
                <a:solidFill>
                  <a:schemeClr val="bg1"/>
                </a:solidFill>
              </a:rPr>
              <a:t>Magnetic Fields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653357-0ED4-8B27-E477-F77CE0610A46}"/>
              </a:ext>
            </a:extLst>
          </p:cNvPr>
          <p:cNvSpPr txBox="1"/>
          <p:nvPr/>
        </p:nvSpPr>
        <p:spPr>
          <a:xfrm>
            <a:off x="4805779" y="3914736"/>
            <a:ext cx="36420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8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8DEDC-780B-917D-DC91-5B67CFE6FAF7}"/>
              </a:ext>
            </a:extLst>
          </p:cNvPr>
          <p:cNvSpPr txBox="1"/>
          <p:nvPr/>
        </p:nvSpPr>
        <p:spPr>
          <a:xfrm>
            <a:off x="7022021" y="3886200"/>
            <a:ext cx="3642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8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N</a:t>
            </a:r>
          </a:p>
        </p:txBody>
      </p:sp>
      <p:pic>
        <p:nvPicPr>
          <p:cNvPr id="12" name="Picture 11" descr="A purple cover with a group of images&#10;&#10;Description automatically generated">
            <a:extLst>
              <a:ext uri="{FF2B5EF4-FFF2-40B4-BE49-F238E27FC236}">
                <a16:creationId xmlns:a16="http://schemas.microsoft.com/office/drawing/2014/main" id="{FC334FBC-DBD6-E3BB-56E5-C014F4207A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60" t="80098" r="83351" b="6174"/>
          <a:stretch/>
        </p:blipFill>
        <p:spPr>
          <a:xfrm>
            <a:off x="996394" y="4748935"/>
            <a:ext cx="1401272" cy="1674401"/>
          </a:xfrm>
          <a:prstGeom prst="rect">
            <a:avLst/>
          </a:prstGeom>
        </p:spPr>
      </p:pic>
      <p:pic>
        <p:nvPicPr>
          <p:cNvPr id="13" name="Picture 2" descr="Arrow Swipe Up Sticker by t3n Magazin">
            <a:extLst>
              <a:ext uri="{FF2B5EF4-FFF2-40B4-BE49-F238E27FC236}">
                <a16:creationId xmlns:a16="http://schemas.microsoft.com/office/drawing/2014/main" id="{D31445F1-E5AA-72E9-99D6-F8F2746E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4405" y="-3269470"/>
            <a:ext cx="600668" cy="6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F3415A6-C36C-C6FE-D4B3-07FA35CDB83F}"/>
              </a:ext>
            </a:extLst>
          </p:cNvPr>
          <p:cNvGrpSpPr/>
          <p:nvPr/>
        </p:nvGrpSpPr>
        <p:grpSpPr>
          <a:xfrm>
            <a:off x="3881040" y="-3294271"/>
            <a:ext cx="1732568" cy="591726"/>
            <a:chOff x="2351315" y="-892629"/>
            <a:chExt cx="2096407" cy="6508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715D5A-0C5B-20EC-0397-40A13C207BD3}"/>
                </a:ext>
              </a:extLst>
            </p:cNvPr>
            <p:cNvSpPr/>
            <p:nvPr/>
          </p:nvSpPr>
          <p:spPr>
            <a:xfrm>
              <a:off x="2449286" y="-892629"/>
              <a:ext cx="1900464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CEF076-74A7-AF88-65D3-8C57D6F3E556}"/>
                </a:ext>
              </a:extLst>
            </p:cNvPr>
            <p:cNvSpPr/>
            <p:nvPr/>
          </p:nvSpPr>
          <p:spPr>
            <a:xfrm>
              <a:off x="2449286" y="-339701"/>
              <a:ext cx="1900464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26A066-2C9E-0355-4E58-C2FBADEBA70F}"/>
                </a:ext>
              </a:extLst>
            </p:cNvPr>
            <p:cNvSpPr/>
            <p:nvPr/>
          </p:nvSpPr>
          <p:spPr>
            <a:xfrm rot="5400000">
              <a:off x="4171259" y="-616165"/>
              <a:ext cx="454956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EC48C7-FB28-A880-DA39-712BCB556162}"/>
                </a:ext>
              </a:extLst>
            </p:cNvPr>
            <p:cNvSpPr/>
            <p:nvPr/>
          </p:nvSpPr>
          <p:spPr>
            <a:xfrm rot="5400000">
              <a:off x="2647939" y="-1091282"/>
              <a:ext cx="454956" cy="1048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5DA49F-27A6-A06B-E5DB-83520D453E3F}"/>
                </a:ext>
              </a:extLst>
            </p:cNvPr>
            <p:cNvSpPr txBox="1"/>
            <p:nvPr/>
          </p:nvSpPr>
          <p:spPr>
            <a:xfrm>
              <a:off x="2517227" y="-854952"/>
              <a:ext cx="440684" cy="575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8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1F6300-9EEF-08A0-8166-137AA860B55C}"/>
                </a:ext>
              </a:extLst>
            </p:cNvPr>
            <p:cNvSpPr txBox="1"/>
            <p:nvPr/>
          </p:nvSpPr>
          <p:spPr>
            <a:xfrm>
              <a:off x="3908604" y="-854952"/>
              <a:ext cx="440684" cy="575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N</a:t>
              </a:r>
            </a:p>
          </p:txBody>
        </p:sp>
      </p:grpSp>
      <p:pic>
        <p:nvPicPr>
          <p:cNvPr id="21" name="Picture 2" descr="Arrow Swipe Up Sticker by t3n Magazin">
            <a:extLst>
              <a:ext uri="{FF2B5EF4-FFF2-40B4-BE49-F238E27FC236}">
                <a16:creationId xmlns:a16="http://schemas.microsoft.com/office/drawing/2014/main" id="{3A4532CE-5FC0-E990-4CFD-446D404A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99257" y="-3269470"/>
            <a:ext cx="600668" cy="6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C016F30-4973-B5E7-0D3E-45B6F965CF99}"/>
              </a:ext>
            </a:extLst>
          </p:cNvPr>
          <p:cNvGrpSpPr/>
          <p:nvPr/>
        </p:nvGrpSpPr>
        <p:grpSpPr>
          <a:xfrm>
            <a:off x="940724" y="-3294271"/>
            <a:ext cx="1732568" cy="591726"/>
            <a:chOff x="2351315" y="-892629"/>
            <a:chExt cx="2096407" cy="6508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6E9783-984B-815D-47B5-4B28AC199009}"/>
                </a:ext>
              </a:extLst>
            </p:cNvPr>
            <p:cNvSpPr/>
            <p:nvPr/>
          </p:nvSpPr>
          <p:spPr>
            <a:xfrm>
              <a:off x="2449286" y="-892629"/>
              <a:ext cx="1900464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204C98-10A4-A807-E2E9-010A563D8A1D}"/>
                </a:ext>
              </a:extLst>
            </p:cNvPr>
            <p:cNvSpPr/>
            <p:nvPr/>
          </p:nvSpPr>
          <p:spPr>
            <a:xfrm>
              <a:off x="2449286" y="-339701"/>
              <a:ext cx="1900464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A2446E-8E65-74B4-E87F-583F7B02C36D}"/>
                </a:ext>
              </a:extLst>
            </p:cNvPr>
            <p:cNvSpPr/>
            <p:nvPr/>
          </p:nvSpPr>
          <p:spPr>
            <a:xfrm rot="5400000">
              <a:off x="4171259" y="-616165"/>
              <a:ext cx="454956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DF7628-34C6-23FF-D24D-D0EF6B5F9077}"/>
                </a:ext>
              </a:extLst>
            </p:cNvPr>
            <p:cNvSpPr/>
            <p:nvPr/>
          </p:nvSpPr>
          <p:spPr>
            <a:xfrm rot="5400000">
              <a:off x="2647939" y="-1091282"/>
              <a:ext cx="454956" cy="1048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F4BDAB-1EEB-9B44-2019-33BCBE541F21}"/>
                </a:ext>
              </a:extLst>
            </p:cNvPr>
            <p:cNvSpPr txBox="1"/>
            <p:nvPr/>
          </p:nvSpPr>
          <p:spPr>
            <a:xfrm>
              <a:off x="2517227" y="-854952"/>
              <a:ext cx="440684" cy="575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8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16CF3B-24CB-27F9-8F94-7B1056B1BB42}"/>
                </a:ext>
              </a:extLst>
            </p:cNvPr>
            <p:cNvSpPr txBox="1"/>
            <p:nvPr/>
          </p:nvSpPr>
          <p:spPr>
            <a:xfrm>
              <a:off x="3908604" y="-854952"/>
              <a:ext cx="440684" cy="575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N</a:t>
              </a:r>
            </a:p>
          </p:txBody>
        </p:sp>
      </p:grpSp>
      <p:pic>
        <p:nvPicPr>
          <p:cNvPr id="29" name="Picture 2" descr="Arrow Swipe Up Sticker by t3n Magazin">
            <a:extLst>
              <a:ext uri="{FF2B5EF4-FFF2-40B4-BE49-F238E27FC236}">
                <a16:creationId xmlns:a16="http://schemas.microsoft.com/office/drawing/2014/main" id="{01641BB2-35F5-F6CE-8A00-F7ECFAE30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373043" y="-3269470"/>
            <a:ext cx="600668" cy="6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260D599-E999-3747-639D-25B679430474}"/>
              </a:ext>
            </a:extLst>
          </p:cNvPr>
          <p:cNvGrpSpPr/>
          <p:nvPr/>
        </p:nvGrpSpPr>
        <p:grpSpPr>
          <a:xfrm rot="10800000">
            <a:off x="9599678" y="-3294271"/>
            <a:ext cx="1732568" cy="591726"/>
            <a:chOff x="2351315" y="-892629"/>
            <a:chExt cx="2096407" cy="6508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D01E043-F58C-C4A6-5FEE-EC0DE6C658E7}"/>
                </a:ext>
              </a:extLst>
            </p:cNvPr>
            <p:cNvSpPr/>
            <p:nvPr/>
          </p:nvSpPr>
          <p:spPr>
            <a:xfrm>
              <a:off x="2449286" y="-892629"/>
              <a:ext cx="1900464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F0D256-4AD2-9B30-1D84-79620D7A1FA0}"/>
                </a:ext>
              </a:extLst>
            </p:cNvPr>
            <p:cNvSpPr/>
            <p:nvPr/>
          </p:nvSpPr>
          <p:spPr>
            <a:xfrm>
              <a:off x="2449286" y="-339701"/>
              <a:ext cx="1900464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851565-A22D-E17B-5B33-197014B771DF}"/>
                </a:ext>
              </a:extLst>
            </p:cNvPr>
            <p:cNvSpPr/>
            <p:nvPr/>
          </p:nvSpPr>
          <p:spPr>
            <a:xfrm rot="5400000">
              <a:off x="4171259" y="-616165"/>
              <a:ext cx="454956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44EDC9-8067-03B7-A163-B58EA0E73520}"/>
                </a:ext>
              </a:extLst>
            </p:cNvPr>
            <p:cNvSpPr/>
            <p:nvPr/>
          </p:nvSpPr>
          <p:spPr>
            <a:xfrm rot="5400000">
              <a:off x="2647939" y="-1091282"/>
              <a:ext cx="454956" cy="1048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51BBB1-4DC6-44AC-C365-A8EA13962334}"/>
                </a:ext>
              </a:extLst>
            </p:cNvPr>
            <p:cNvSpPr txBox="1"/>
            <p:nvPr/>
          </p:nvSpPr>
          <p:spPr>
            <a:xfrm>
              <a:off x="2517227" y="-854952"/>
              <a:ext cx="440684" cy="575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8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214EFE-03FA-6907-9CFE-DE8BAB455C78}"/>
                </a:ext>
              </a:extLst>
            </p:cNvPr>
            <p:cNvSpPr txBox="1"/>
            <p:nvPr/>
          </p:nvSpPr>
          <p:spPr>
            <a:xfrm>
              <a:off x="3908604" y="-854952"/>
              <a:ext cx="440684" cy="575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N</a:t>
              </a:r>
            </a:p>
          </p:txBody>
        </p:sp>
      </p:grpSp>
      <p:pic>
        <p:nvPicPr>
          <p:cNvPr id="37" name="Picture 2" descr="Arrow Swipe Up Sticker by t3n Magazin">
            <a:extLst>
              <a:ext uri="{FF2B5EF4-FFF2-40B4-BE49-F238E27FC236}">
                <a16:creationId xmlns:a16="http://schemas.microsoft.com/office/drawing/2014/main" id="{39838C4E-E426-CA37-C99B-D51F7D990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017895" y="-3269470"/>
            <a:ext cx="600668" cy="60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5B13CC3-2932-D557-5CC1-E1A36992AC29}"/>
              </a:ext>
            </a:extLst>
          </p:cNvPr>
          <p:cNvGrpSpPr/>
          <p:nvPr/>
        </p:nvGrpSpPr>
        <p:grpSpPr>
          <a:xfrm>
            <a:off x="6659362" y="-3294271"/>
            <a:ext cx="1732568" cy="591726"/>
            <a:chOff x="2351315" y="-892629"/>
            <a:chExt cx="2096407" cy="6508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E39BB3E-CFEA-6ED6-295C-D842909F0994}"/>
                </a:ext>
              </a:extLst>
            </p:cNvPr>
            <p:cNvSpPr/>
            <p:nvPr/>
          </p:nvSpPr>
          <p:spPr>
            <a:xfrm>
              <a:off x="2449286" y="-892629"/>
              <a:ext cx="1900464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86DE07-F15D-533E-063E-E5E5BB1EFD13}"/>
                </a:ext>
              </a:extLst>
            </p:cNvPr>
            <p:cNvSpPr/>
            <p:nvPr/>
          </p:nvSpPr>
          <p:spPr>
            <a:xfrm>
              <a:off x="2449286" y="-339701"/>
              <a:ext cx="1900464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3E2859-40BB-87DD-811C-B3369A7CE2DF}"/>
                </a:ext>
              </a:extLst>
            </p:cNvPr>
            <p:cNvSpPr/>
            <p:nvPr/>
          </p:nvSpPr>
          <p:spPr>
            <a:xfrm rot="5400000">
              <a:off x="4171259" y="-616165"/>
              <a:ext cx="454956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21ED39-C0BE-F46D-E444-472511F33379}"/>
                </a:ext>
              </a:extLst>
            </p:cNvPr>
            <p:cNvSpPr/>
            <p:nvPr/>
          </p:nvSpPr>
          <p:spPr>
            <a:xfrm rot="5400000">
              <a:off x="2647939" y="-1091282"/>
              <a:ext cx="454956" cy="1048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671408-58B3-7BEB-8482-F154C7E3D5B3}"/>
                </a:ext>
              </a:extLst>
            </p:cNvPr>
            <p:cNvSpPr txBox="1"/>
            <p:nvPr/>
          </p:nvSpPr>
          <p:spPr>
            <a:xfrm>
              <a:off x="2517227" y="-854952"/>
              <a:ext cx="440684" cy="575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800" dirty="0">
                  <a:solidFill>
                    <a:schemeClr val="accent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C1218B-00FC-CD84-C313-928F3C35F254}"/>
                </a:ext>
              </a:extLst>
            </p:cNvPr>
            <p:cNvSpPr txBox="1"/>
            <p:nvPr/>
          </p:nvSpPr>
          <p:spPr>
            <a:xfrm>
              <a:off x="3908604" y="-854952"/>
              <a:ext cx="440684" cy="57554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  <a:latin typeface="FAIRFAX" panose="02000000000000000000" pitchFamily="2" charset="0"/>
                  <a:ea typeface="FAIRFAX" panose="02000000000000000000" pitchFamily="2" charset="0"/>
                  <a:cs typeface="FAIRFAX" panose="02000000000000000000" pitchFamily="2" charset="0"/>
                </a:rPr>
                <a:t>N</a:t>
              </a:r>
            </a:p>
          </p:txBody>
        </p:sp>
      </p:grpSp>
      <p:sp>
        <p:nvSpPr>
          <p:cNvPr id="45" name="Title 4">
            <a:extLst>
              <a:ext uri="{FF2B5EF4-FFF2-40B4-BE49-F238E27FC236}">
                <a16:creationId xmlns:a16="http://schemas.microsoft.com/office/drawing/2014/main" id="{37B17516-0007-BE9D-9451-02F6DD84323D}"/>
              </a:ext>
            </a:extLst>
          </p:cNvPr>
          <p:cNvSpPr txBox="1">
            <a:spLocks/>
          </p:cNvSpPr>
          <p:nvPr/>
        </p:nvSpPr>
        <p:spPr>
          <a:xfrm>
            <a:off x="996393" y="-6345301"/>
            <a:ext cx="10199212" cy="1107996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 spc="-150">
                <a:solidFill>
                  <a:schemeClr val="tx1"/>
                </a:solidFill>
                <a:latin typeface="Noto Serif SemiBold" panose="02020502060505020204" pitchFamily="18" charset="0"/>
                <a:ea typeface="Noto Serif SemiBold" panose="02020502060505020204" pitchFamily="18" charset="0"/>
                <a:cs typeface="Noto Serif SemiBold" panose="02020502060505020204" pitchFamily="18" charset="0"/>
              </a:defRPr>
            </a:lvl1pPr>
          </a:lstStyle>
          <a:p>
            <a:r>
              <a:rPr lang="en-GB" sz="8000" dirty="0">
                <a:solidFill>
                  <a:schemeClr val="bg1"/>
                </a:solidFill>
              </a:rPr>
              <a:t>Law of Magnetism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5118ED-2CAD-7CF7-36A0-42011AFC94E6}"/>
              </a:ext>
            </a:extLst>
          </p:cNvPr>
          <p:cNvSpPr txBox="1"/>
          <p:nvPr/>
        </p:nvSpPr>
        <p:spPr>
          <a:xfrm>
            <a:off x="1577530" y="-2431037"/>
            <a:ext cx="3399272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pc="-70">
                <a:latin typeface="Inter" panose="02000503000000020004" pitchFamily="2" charset="0"/>
                <a:ea typeface="Inter" panose="02000503000000020004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spc="-150"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spc="-150"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pc="-150"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pc="-150"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HK" sz="3600" dirty="0">
                <a:solidFill>
                  <a:schemeClr val="bg1"/>
                </a:solidFill>
              </a:rPr>
              <a:t>Unlike poles </a:t>
            </a:r>
            <a:r>
              <a:rPr lang="en-HK" sz="4800" b="1" i="1" spc="-150" dirty="0">
                <a:solidFill>
                  <a:schemeClr val="bg1"/>
                </a:solidFill>
                <a:latin typeface="Noto Serif SemiBold" panose="02020502060505020204" pitchFamily="18" charset="0"/>
                <a:ea typeface="Noto Serif SemiBold" panose="02020502060505020204" pitchFamily="18" charset="0"/>
                <a:cs typeface="Noto Serif SemiBold" panose="02020502060505020204" pitchFamily="18" charset="0"/>
              </a:rPr>
              <a:t>attract</a:t>
            </a:r>
            <a:endParaRPr lang="en-GB" sz="4800" b="1" i="1" spc="-150" dirty="0">
              <a:solidFill>
                <a:schemeClr val="bg1"/>
              </a:solidFill>
              <a:latin typeface="Noto Serif SemiBold" panose="02020502060505020204" pitchFamily="18" charset="0"/>
              <a:ea typeface="Noto Serif SemiBold" panose="02020502060505020204" pitchFamily="18" charset="0"/>
              <a:cs typeface="Noto Serif SemiBold" panose="020205020605050202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092752-FCAB-BC82-1F49-AF8974FC68B5}"/>
              </a:ext>
            </a:extLst>
          </p:cNvPr>
          <p:cNvSpPr txBox="1"/>
          <p:nvPr/>
        </p:nvSpPr>
        <p:spPr>
          <a:xfrm>
            <a:off x="7296168" y="-2431037"/>
            <a:ext cx="3399272" cy="116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pc="-70">
                <a:latin typeface="Inter" panose="02000503000000020004" pitchFamily="2" charset="0"/>
                <a:ea typeface="Inter" panose="02000503000000020004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spc="-150">
                <a:latin typeface="Inter" panose="02000503000000020004" pitchFamily="2" charset="0"/>
                <a:ea typeface="Inter" panose="02000503000000020004" pitchFamily="2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spc="-150">
                <a:latin typeface="Inter" panose="02000503000000020004" pitchFamily="2" charset="0"/>
                <a:ea typeface="Inter" panose="02000503000000020004" pitchFamily="2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pc="-150">
                <a:latin typeface="Inter" panose="02000503000000020004" pitchFamily="2" charset="0"/>
                <a:ea typeface="Inter" panose="02000503000000020004" pitchFamily="2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pc="-150">
                <a:latin typeface="Inter" panose="02000503000000020004" pitchFamily="2" charset="0"/>
                <a:ea typeface="Inter" panose="02000503000000020004" pitchFamily="2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HK" sz="3600" dirty="0">
                <a:solidFill>
                  <a:schemeClr val="bg1"/>
                </a:solidFill>
              </a:rPr>
              <a:t>Like poles </a:t>
            </a:r>
            <a:br>
              <a:rPr lang="en-HK" sz="3600" dirty="0">
                <a:solidFill>
                  <a:schemeClr val="bg1"/>
                </a:solidFill>
              </a:rPr>
            </a:br>
            <a:r>
              <a:rPr lang="en-HK" sz="4800" b="1" i="1" spc="-150" dirty="0">
                <a:solidFill>
                  <a:schemeClr val="bg1"/>
                </a:solidFill>
                <a:latin typeface="Noto Serif SemiBold" panose="02020502060505020204" pitchFamily="18" charset="0"/>
                <a:ea typeface="Noto Serif SemiBold" panose="02020502060505020204" pitchFamily="18" charset="0"/>
                <a:cs typeface="Noto Serif SemiBold" panose="02020502060505020204" pitchFamily="18" charset="0"/>
              </a:rPr>
              <a:t>repel</a:t>
            </a:r>
            <a:endParaRPr lang="en-GB" sz="4800" b="1" i="1" spc="-150" dirty="0">
              <a:solidFill>
                <a:schemeClr val="bg1"/>
              </a:solidFill>
              <a:latin typeface="Noto Serif SemiBold" panose="02020502060505020204" pitchFamily="18" charset="0"/>
              <a:ea typeface="Noto Serif SemiBold" panose="02020502060505020204" pitchFamily="18" charset="0"/>
              <a:cs typeface="Noto Serif SemiBold" panose="02020502060505020204" pitchFamily="18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39C82F5-69E4-6B0C-1D07-4703131C92BC}"/>
              </a:ext>
            </a:extLst>
          </p:cNvPr>
          <p:cNvGrpSpPr/>
          <p:nvPr/>
        </p:nvGrpSpPr>
        <p:grpSpPr>
          <a:xfrm rot="3600000">
            <a:off x="9216765" y="8318884"/>
            <a:ext cx="7174094" cy="6023464"/>
            <a:chOff x="4612121" y="807018"/>
            <a:chExt cx="7174094" cy="6023464"/>
          </a:xfrm>
        </p:grpSpPr>
        <p:pic>
          <p:nvPicPr>
            <p:cNvPr id="49" name="Picture 4" descr="MINJU (P)&amp;(C) BELIFT LAB Inc.">
              <a:extLst>
                <a:ext uri="{FF2B5EF4-FFF2-40B4-BE49-F238E27FC236}">
                  <a16:creationId xmlns:a16="http://schemas.microsoft.com/office/drawing/2014/main" id="{413CF113-7228-E130-DFDA-A5FF58854D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41" t="13497" r="14844" b="53652"/>
            <a:stretch/>
          </p:blipFill>
          <p:spPr bwMode="auto">
            <a:xfrm rot="207705">
              <a:off x="4993830" y="1612834"/>
              <a:ext cx="6384333" cy="4368574"/>
            </a:xfrm>
            <a:prstGeom prst="rect">
              <a:avLst/>
            </a:prstGeom>
            <a:ln w="88900">
              <a:solidFill>
                <a:schemeClr val="bg1"/>
              </a:solidFill>
              <a:miter lim="800000"/>
            </a:ln>
            <a:effectLst>
              <a:outerShdw blurRad="175121" sx="102000" sy="102000" algn="ctr" rotWithShape="0">
                <a:prstClr val="black">
                  <a:alpha val="17045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13CBDFBD-759B-A4F0-0C4E-5CEA27CE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207375">
              <a:off x="4612121" y="807018"/>
              <a:ext cx="1771788" cy="1806758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596B029-0752-2C63-1637-AA3385C7D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4215" y="1963622"/>
              <a:ext cx="609142" cy="2208625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5A956F5-4119-D470-5B6A-2978A14809BC}"/>
                </a:ext>
              </a:extLst>
            </p:cNvPr>
            <p:cNvCxnSpPr>
              <a:cxnSpLocks/>
            </p:cNvCxnSpPr>
            <p:nvPr/>
          </p:nvCxnSpPr>
          <p:spPr>
            <a:xfrm>
              <a:off x="6864215" y="4157425"/>
              <a:ext cx="1218284" cy="239918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29F935-5784-263A-2B1D-19E510A7FBBC}"/>
                </a:ext>
              </a:extLst>
            </p:cNvPr>
            <p:cNvCxnSpPr>
              <a:cxnSpLocks/>
            </p:cNvCxnSpPr>
            <p:nvPr/>
          </p:nvCxnSpPr>
          <p:spPr>
            <a:xfrm>
              <a:off x="6864215" y="4137081"/>
              <a:ext cx="559380" cy="140841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26BFBA-DEFA-49CB-5D91-67DF7D26B82C}"/>
                </a:ext>
              </a:extLst>
            </p:cNvPr>
            <p:cNvSpPr txBox="1"/>
            <p:nvPr/>
          </p:nvSpPr>
          <p:spPr>
            <a:xfrm rot="17074863">
              <a:off x="5976770" y="2890005"/>
              <a:ext cx="183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spc="-70" dirty="0">
                  <a:solidFill>
                    <a:schemeClr val="bg1"/>
                  </a:solidFill>
                  <a:latin typeface="Inter SemiBold" panose="02000503000000020004" pitchFamily="2" charset="0"/>
                  <a:ea typeface="Inter SemiBold" panose="02000503000000020004" pitchFamily="2" charset="0"/>
                </a:rPr>
                <a:t>Magnetic field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D973035-8782-E503-E9AD-7A6660396711}"/>
                </a:ext>
              </a:extLst>
            </p:cNvPr>
            <p:cNvSpPr txBox="1"/>
            <p:nvPr/>
          </p:nvSpPr>
          <p:spPr>
            <a:xfrm rot="656380">
              <a:off x="6954121" y="3860601"/>
              <a:ext cx="996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spc="-70" dirty="0">
                  <a:solidFill>
                    <a:schemeClr val="bg1"/>
                  </a:solidFill>
                  <a:latin typeface="Inter SemiBold" panose="02000503000000020004" pitchFamily="2" charset="0"/>
                  <a:ea typeface="Inter SemiBold" panose="02000503000000020004" pitchFamily="2" charset="0"/>
                </a:rPr>
                <a:t>Motion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3D40DDB-6CC1-3613-C4B5-A273FDA0ED2E}"/>
                </a:ext>
              </a:extLst>
            </p:cNvPr>
            <p:cNvSpPr txBox="1"/>
            <p:nvPr/>
          </p:nvSpPr>
          <p:spPr>
            <a:xfrm rot="3988488">
              <a:off x="6433172" y="4728310"/>
              <a:ext cx="10772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spc="-70" dirty="0">
                  <a:solidFill>
                    <a:schemeClr val="bg1"/>
                  </a:solidFill>
                  <a:latin typeface="Inter SemiBold" panose="02000503000000020004" pitchFamily="2" charset="0"/>
                  <a:ea typeface="Inter SemiBold" panose="02000503000000020004" pitchFamily="2" charset="0"/>
                </a:rPr>
                <a:t>Current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18A20575-B42E-9083-2691-C3512FD39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207375">
              <a:off x="10014427" y="5023724"/>
              <a:ext cx="1771788" cy="1806758"/>
            </a:xfrm>
            <a:prstGeom prst="rect">
              <a:avLst/>
            </a:prstGeom>
          </p:spPr>
        </p:pic>
      </p:grpSp>
      <p:sp>
        <p:nvSpPr>
          <p:cNvPr id="58" name="Title 4">
            <a:extLst>
              <a:ext uri="{FF2B5EF4-FFF2-40B4-BE49-F238E27FC236}">
                <a16:creationId xmlns:a16="http://schemas.microsoft.com/office/drawing/2014/main" id="{EB6CACED-A733-7E64-4C5E-C6C1FA66A8E0}"/>
              </a:ext>
            </a:extLst>
          </p:cNvPr>
          <p:cNvSpPr txBox="1">
            <a:spLocks/>
          </p:cNvSpPr>
          <p:nvPr/>
        </p:nvSpPr>
        <p:spPr>
          <a:xfrm>
            <a:off x="-4927947" y="668664"/>
            <a:ext cx="4475433" cy="132959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 spc="-150">
                <a:solidFill>
                  <a:schemeClr val="tx1"/>
                </a:solidFill>
                <a:latin typeface="Noto Serif SemiBold" panose="02020502060505020204" pitchFamily="18" charset="0"/>
                <a:ea typeface="Noto Serif SemiBold" panose="02020502060505020204" pitchFamily="18" charset="0"/>
                <a:cs typeface="Noto Serif SemiBold" panose="02020502060505020204" pitchFamily="18" charset="0"/>
              </a:defRPr>
            </a:lvl1pPr>
          </a:lstStyle>
          <a:p>
            <a:pPr algn="l"/>
            <a:r>
              <a:rPr lang="en-GB" sz="4800" dirty="0"/>
              <a:t>Fleming’s Right Hand Rule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97012304-A93F-6EC3-046E-4F7D737B7D4D}"/>
              </a:ext>
            </a:extLst>
          </p:cNvPr>
          <p:cNvSpPr txBox="1">
            <a:spLocks/>
          </p:cNvSpPr>
          <p:nvPr/>
        </p:nvSpPr>
        <p:spPr>
          <a:xfrm>
            <a:off x="-8732386" y="2111610"/>
            <a:ext cx="380443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600" kern="1200" spc="-70" dirty="0" smtClean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sz="2000" dirty="0"/>
              <a:t>Determine the direction of current in a generator's windings.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85893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repeatCount="4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repeatCount="4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colorful designs&#10;&#10;Description automatically generated">
            <a:extLst>
              <a:ext uri="{FF2B5EF4-FFF2-40B4-BE49-F238E27FC236}">
                <a16:creationId xmlns:a16="http://schemas.microsoft.com/office/drawing/2014/main" id="{82F3442F-8689-AC13-C761-10822003B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359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0A0BD594-D6E2-38C0-90CD-07119BFAEB89}"/>
              </a:ext>
            </a:extLst>
          </p:cNvPr>
          <p:cNvSpPr txBox="1">
            <a:spLocks/>
          </p:cNvSpPr>
          <p:nvPr/>
        </p:nvSpPr>
        <p:spPr>
          <a:xfrm>
            <a:off x="531662" y="668664"/>
            <a:ext cx="4475433" cy="132959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 spc="-150">
                <a:solidFill>
                  <a:schemeClr val="tx1"/>
                </a:solidFill>
                <a:latin typeface="Noto Serif SemiBold" panose="02020502060505020204" pitchFamily="18" charset="0"/>
                <a:ea typeface="Noto Serif SemiBold" panose="02020502060505020204" pitchFamily="18" charset="0"/>
                <a:cs typeface="Noto Serif SemiBold" panose="02020502060505020204" pitchFamily="18" charset="0"/>
              </a:defRPr>
            </a:lvl1pPr>
          </a:lstStyle>
          <a:p>
            <a:pPr algn="l"/>
            <a:r>
              <a:rPr lang="en-GB" sz="4800" dirty="0"/>
              <a:t>Fleming’s Right Hand Rule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838D5F-375E-AFAF-7C06-846AB5349F48}"/>
              </a:ext>
            </a:extLst>
          </p:cNvPr>
          <p:cNvGrpSpPr/>
          <p:nvPr/>
        </p:nvGrpSpPr>
        <p:grpSpPr>
          <a:xfrm>
            <a:off x="4612121" y="807018"/>
            <a:ext cx="7174094" cy="6023464"/>
            <a:chOff x="4612121" y="807018"/>
            <a:chExt cx="7174094" cy="6023464"/>
          </a:xfrm>
        </p:grpSpPr>
        <p:pic>
          <p:nvPicPr>
            <p:cNvPr id="2" name="Picture 4" descr="MINJU (P)&amp;(C) BELIFT LAB Inc.">
              <a:extLst>
                <a:ext uri="{FF2B5EF4-FFF2-40B4-BE49-F238E27FC236}">
                  <a16:creationId xmlns:a16="http://schemas.microsoft.com/office/drawing/2014/main" id="{4C6D26E9-13DE-9BDE-CE4B-6A22A0311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41" t="13497" r="14844" b="53652"/>
            <a:stretch/>
          </p:blipFill>
          <p:spPr bwMode="auto">
            <a:xfrm rot="207705">
              <a:off x="4993830" y="1612834"/>
              <a:ext cx="6384333" cy="4368574"/>
            </a:xfrm>
            <a:prstGeom prst="rect">
              <a:avLst/>
            </a:prstGeom>
            <a:ln w="88900">
              <a:solidFill>
                <a:schemeClr val="bg1"/>
              </a:solidFill>
              <a:miter lim="800000"/>
            </a:ln>
            <a:effectLst>
              <a:outerShdw blurRad="175121" sx="102000" sy="102000" algn="ctr" rotWithShape="0">
                <a:prstClr val="black">
                  <a:alpha val="17045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F18B280-609E-3F7B-921F-FF2E02EB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07375">
              <a:off x="4612121" y="807018"/>
              <a:ext cx="1771788" cy="1806758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D62342-BA4D-336A-B17D-C5E848800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4215" y="1963622"/>
              <a:ext cx="609142" cy="2208625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CE8195E-48C5-9283-09FE-D6D8AFE178B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215" y="4157425"/>
              <a:ext cx="1218284" cy="239918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9AA2F4-A2F6-22AA-B13B-B27DD565E81B}"/>
                </a:ext>
              </a:extLst>
            </p:cNvPr>
            <p:cNvCxnSpPr>
              <a:cxnSpLocks/>
            </p:cNvCxnSpPr>
            <p:nvPr/>
          </p:nvCxnSpPr>
          <p:spPr>
            <a:xfrm>
              <a:off x="6864215" y="4137081"/>
              <a:ext cx="559380" cy="140841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767BF7-AFC8-0F32-8C20-02287EF500B7}"/>
                </a:ext>
              </a:extLst>
            </p:cNvPr>
            <p:cNvSpPr txBox="1"/>
            <p:nvPr/>
          </p:nvSpPr>
          <p:spPr>
            <a:xfrm rot="17074863">
              <a:off x="5976770" y="2890005"/>
              <a:ext cx="183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spc="-70" dirty="0">
                  <a:solidFill>
                    <a:schemeClr val="bg1"/>
                  </a:solidFill>
                  <a:latin typeface="Inter SemiBold" panose="02000503000000020004" pitchFamily="2" charset="0"/>
                  <a:ea typeface="Inter SemiBold" panose="02000503000000020004" pitchFamily="2" charset="0"/>
                </a:rPr>
                <a:t>Magnetic field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88D7C9-5051-B35E-406B-1975C1EAE225}"/>
                </a:ext>
              </a:extLst>
            </p:cNvPr>
            <p:cNvSpPr txBox="1"/>
            <p:nvPr/>
          </p:nvSpPr>
          <p:spPr>
            <a:xfrm rot="656380">
              <a:off x="6954121" y="3860601"/>
              <a:ext cx="996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spc="-70" dirty="0">
                  <a:solidFill>
                    <a:schemeClr val="bg1"/>
                  </a:solidFill>
                  <a:latin typeface="Inter SemiBold" panose="02000503000000020004" pitchFamily="2" charset="0"/>
                  <a:ea typeface="Inter SemiBold" panose="02000503000000020004" pitchFamily="2" charset="0"/>
                </a:rPr>
                <a:t>Motion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FC26A3-4BF9-CE31-2096-646C184FF4AE}"/>
                </a:ext>
              </a:extLst>
            </p:cNvPr>
            <p:cNvSpPr txBox="1"/>
            <p:nvPr/>
          </p:nvSpPr>
          <p:spPr>
            <a:xfrm rot="3988488">
              <a:off x="6433172" y="4728310"/>
              <a:ext cx="10772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spc="-70" dirty="0">
                  <a:solidFill>
                    <a:schemeClr val="bg1"/>
                  </a:solidFill>
                  <a:latin typeface="Inter SemiBold" panose="02000503000000020004" pitchFamily="2" charset="0"/>
                  <a:ea typeface="Inter SemiBold" panose="02000503000000020004" pitchFamily="2" charset="0"/>
                </a:rPr>
                <a:t>Current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FA717899-E5AC-2E40-1F76-8BA7B2955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07375">
              <a:off x="10014427" y="5023724"/>
              <a:ext cx="1771788" cy="1806758"/>
            </a:xfrm>
            <a:prstGeom prst="rect">
              <a:avLst/>
            </a:prstGeom>
          </p:spPr>
        </p:pic>
      </p:grp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10A05D8D-A6D5-BE33-5B92-52A5FD2A3EF0}"/>
              </a:ext>
            </a:extLst>
          </p:cNvPr>
          <p:cNvSpPr txBox="1">
            <a:spLocks/>
          </p:cNvSpPr>
          <p:nvPr/>
        </p:nvSpPr>
        <p:spPr>
          <a:xfrm>
            <a:off x="531662" y="2111610"/>
            <a:ext cx="380443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600" kern="1200" spc="-70" dirty="0" smtClean="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-1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1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150">
                <a:solidFill>
                  <a:schemeClr val="tx1"/>
                </a:solidFill>
                <a:latin typeface="Inter" panose="02000503000000020004" pitchFamily="2" charset="0"/>
                <a:ea typeface="Inter" panose="02000503000000020004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HK" sz="2000" dirty="0"/>
              <a:t>Determine the direction of current in a generator’s windings.</a:t>
            </a:r>
            <a:endParaRPr lang="en-GB" sz="2000" dirty="0"/>
          </a:p>
        </p:txBody>
      </p:sp>
      <p:pic>
        <p:nvPicPr>
          <p:cNvPr id="33" name="Picture 8" descr="Poles of Magnets: Definition, Magnetic Field Lines, Properties">
            <a:extLst>
              <a:ext uri="{FF2B5EF4-FFF2-40B4-BE49-F238E27FC236}">
                <a16:creationId xmlns:a16="http://schemas.microsoft.com/office/drawing/2014/main" id="{CCDC9D5A-ACAC-119A-1A25-5470351A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-4670821"/>
            <a:ext cx="6502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itle 4">
            <a:extLst>
              <a:ext uri="{FF2B5EF4-FFF2-40B4-BE49-F238E27FC236}">
                <a16:creationId xmlns:a16="http://schemas.microsoft.com/office/drawing/2014/main" id="{EC99C304-65C9-7453-3E51-87960074F641}"/>
              </a:ext>
            </a:extLst>
          </p:cNvPr>
          <p:cNvSpPr txBox="1">
            <a:spLocks/>
          </p:cNvSpPr>
          <p:nvPr/>
        </p:nvSpPr>
        <p:spPr>
          <a:xfrm>
            <a:off x="996394" y="-7227186"/>
            <a:ext cx="10199212" cy="914096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1" kern="1200" spc="-150">
                <a:solidFill>
                  <a:schemeClr val="tx1"/>
                </a:solidFill>
                <a:latin typeface="Noto Serif SemiBold" panose="02020502060505020204" pitchFamily="18" charset="0"/>
                <a:ea typeface="Noto Serif SemiBold" panose="02020502060505020204" pitchFamily="18" charset="0"/>
                <a:cs typeface="Noto Serif SemiBold" panose="02020502060505020204" pitchFamily="18" charset="0"/>
              </a:defRPr>
            </a:lvl1pPr>
          </a:lstStyle>
          <a:p>
            <a:r>
              <a:rPr lang="en-GB" sz="6600" dirty="0">
                <a:solidFill>
                  <a:schemeClr val="bg1"/>
                </a:solidFill>
              </a:rPr>
              <a:t>Magnetic Fields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590940-B297-8CB7-9D42-FD72E457291B}"/>
              </a:ext>
            </a:extLst>
          </p:cNvPr>
          <p:cNvSpPr txBox="1"/>
          <p:nvPr/>
        </p:nvSpPr>
        <p:spPr>
          <a:xfrm>
            <a:off x="4805779" y="-2760731"/>
            <a:ext cx="36420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28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A385C8-399E-7F24-9743-7C67225DD758}"/>
              </a:ext>
            </a:extLst>
          </p:cNvPr>
          <p:cNvSpPr txBox="1"/>
          <p:nvPr/>
        </p:nvSpPr>
        <p:spPr>
          <a:xfrm>
            <a:off x="7022021" y="-2789267"/>
            <a:ext cx="36420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800" dirty="0">
                <a:solidFill>
                  <a:schemeClr val="accent2"/>
                </a:solidFill>
                <a:latin typeface="FAIRFAX" panose="02000000000000000000" pitchFamily="2" charset="0"/>
                <a:ea typeface="FAIRFAX" panose="02000000000000000000" pitchFamily="2" charset="0"/>
                <a:cs typeface="FAIRFAX" panose="02000000000000000000" pitchFamily="2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50921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LLIT Super Real Me">
      <a:dk1>
        <a:srgbClr val="585560"/>
      </a:dk1>
      <a:lt1>
        <a:srgbClr val="FFFFFF"/>
      </a:lt1>
      <a:dk2>
        <a:srgbClr val="000000"/>
      </a:dk2>
      <a:lt2>
        <a:srgbClr val="FFFCF0"/>
      </a:lt2>
      <a:accent1>
        <a:srgbClr val="C6DCF2"/>
      </a:accent1>
      <a:accent2>
        <a:srgbClr val="DCB4FB"/>
      </a:accent2>
      <a:accent3>
        <a:srgbClr val="AED3D3"/>
      </a:accent3>
      <a:accent4>
        <a:srgbClr val="F7E1C9"/>
      </a:accent4>
      <a:accent5>
        <a:srgbClr val="F1CAE2"/>
      </a:accent5>
      <a:accent6>
        <a:srgbClr val="CC8A81"/>
      </a:accent6>
      <a:hlink>
        <a:srgbClr val="C6DCF2"/>
      </a:hlink>
      <a:folHlink>
        <a:srgbClr val="74A0F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87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FAIRFAX</vt:lpstr>
      <vt:lpstr>Inter</vt:lpstr>
      <vt:lpstr>Inter SemiBold</vt:lpstr>
      <vt:lpstr>Noto Serif SemiBold</vt:lpstr>
      <vt:lpstr>1_Office Theme</vt:lpstr>
      <vt:lpstr>Introduction to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</dc:title>
  <dc:creator>D Story Productions @dstoryco</dc:creator>
  <cp:lastModifiedBy>D Story Productions @dstoryco</cp:lastModifiedBy>
  <cp:revision>8</cp:revision>
  <dcterms:created xsi:type="dcterms:W3CDTF">2024-05-03T12:11:24Z</dcterms:created>
  <dcterms:modified xsi:type="dcterms:W3CDTF">2024-05-07T01:34:43Z</dcterms:modified>
</cp:coreProperties>
</file>