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78" r:id="rId3"/>
    <p:sldId id="279" r:id="rId4"/>
    <p:sldId id="276" r:id="rId5"/>
    <p:sldId id="27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7BF0"/>
    <a:srgbClr val="660066"/>
    <a:srgbClr val="CC00FF"/>
    <a:srgbClr val="011936"/>
    <a:srgbClr val="FFFF99"/>
    <a:srgbClr val="FF66FF"/>
    <a:srgbClr val="00FFCC"/>
    <a:srgbClr val="FF66CC"/>
    <a:srgbClr val="BB46D3"/>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100" d="100"/>
          <a:sy n="100" d="100"/>
        </p:scale>
        <p:origin x="354"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DEF49-B9DE-1B06-677A-3BFF663348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91A218-AFBB-C6A3-B458-28FB2CB360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59EA40-2735-85C1-2F1B-C8776C7D5411}"/>
              </a:ext>
            </a:extLst>
          </p:cNvPr>
          <p:cNvSpPr>
            <a:spLocks noGrp="1"/>
          </p:cNvSpPr>
          <p:nvPr>
            <p:ph type="dt" sz="half" idx="10"/>
          </p:nvPr>
        </p:nvSpPr>
        <p:spPr/>
        <p:txBody>
          <a:bodyPr/>
          <a:lstStyle/>
          <a:p>
            <a:fld id="{A321F64A-0E80-4F6E-8C49-6B0B9022057D}" type="datetimeFigureOut">
              <a:rPr lang="en-US" smtClean="0"/>
              <a:t>4/1/2024</a:t>
            </a:fld>
            <a:endParaRPr lang="en-US"/>
          </a:p>
        </p:txBody>
      </p:sp>
      <p:sp>
        <p:nvSpPr>
          <p:cNvPr id="5" name="Footer Placeholder 4">
            <a:extLst>
              <a:ext uri="{FF2B5EF4-FFF2-40B4-BE49-F238E27FC236}">
                <a16:creationId xmlns:a16="http://schemas.microsoft.com/office/drawing/2014/main" id="{92929618-C749-B4D7-96CD-83FA81D5F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C0F7A-8CF6-A51F-FF60-92AA50F2B772}"/>
              </a:ext>
            </a:extLst>
          </p:cNvPr>
          <p:cNvSpPr>
            <a:spLocks noGrp="1"/>
          </p:cNvSpPr>
          <p:nvPr>
            <p:ph type="sldNum" sz="quarter" idx="12"/>
          </p:nvPr>
        </p:nvSpPr>
        <p:spPr/>
        <p:txBody>
          <a:bodyPr/>
          <a:lstStyle/>
          <a:p>
            <a:fld id="{87B33325-9002-42F3-8685-299B4E26DDFF}" type="slidenum">
              <a:rPr lang="en-US" smtClean="0"/>
              <a:t>‹#›</a:t>
            </a:fld>
            <a:endParaRPr lang="en-US"/>
          </a:p>
        </p:txBody>
      </p:sp>
    </p:spTree>
    <p:extLst>
      <p:ext uri="{BB962C8B-B14F-4D97-AF65-F5344CB8AC3E}">
        <p14:creationId xmlns:p14="http://schemas.microsoft.com/office/powerpoint/2010/main" val="504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EE7B-85B8-235C-5A80-CBCFCEC332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B6D5B9-A0CB-F585-543D-886F8F6482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4E863-A32C-0C1F-0797-CB1BD78CEBE9}"/>
              </a:ext>
            </a:extLst>
          </p:cNvPr>
          <p:cNvSpPr>
            <a:spLocks noGrp="1"/>
          </p:cNvSpPr>
          <p:nvPr>
            <p:ph type="dt" sz="half" idx="10"/>
          </p:nvPr>
        </p:nvSpPr>
        <p:spPr/>
        <p:txBody>
          <a:bodyPr/>
          <a:lstStyle/>
          <a:p>
            <a:fld id="{A321F64A-0E80-4F6E-8C49-6B0B9022057D}" type="datetimeFigureOut">
              <a:rPr lang="en-US" smtClean="0"/>
              <a:t>4/1/2024</a:t>
            </a:fld>
            <a:endParaRPr lang="en-US"/>
          </a:p>
        </p:txBody>
      </p:sp>
      <p:sp>
        <p:nvSpPr>
          <p:cNvPr id="5" name="Footer Placeholder 4">
            <a:extLst>
              <a:ext uri="{FF2B5EF4-FFF2-40B4-BE49-F238E27FC236}">
                <a16:creationId xmlns:a16="http://schemas.microsoft.com/office/drawing/2014/main" id="{19DF7A79-2212-DCF6-05C4-199AD5BA5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FE498-0D88-ABE5-4B4B-27507191A39C}"/>
              </a:ext>
            </a:extLst>
          </p:cNvPr>
          <p:cNvSpPr>
            <a:spLocks noGrp="1"/>
          </p:cNvSpPr>
          <p:nvPr>
            <p:ph type="sldNum" sz="quarter" idx="12"/>
          </p:nvPr>
        </p:nvSpPr>
        <p:spPr/>
        <p:txBody>
          <a:bodyPr/>
          <a:lstStyle/>
          <a:p>
            <a:fld id="{87B33325-9002-42F3-8685-299B4E26DDFF}" type="slidenum">
              <a:rPr lang="en-US" smtClean="0"/>
              <a:t>‹#›</a:t>
            </a:fld>
            <a:endParaRPr lang="en-US"/>
          </a:p>
        </p:txBody>
      </p:sp>
    </p:spTree>
    <p:extLst>
      <p:ext uri="{BB962C8B-B14F-4D97-AF65-F5344CB8AC3E}">
        <p14:creationId xmlns:p14="http://schemas.microsoft.com/office/powerpoint/2010/main" val="3599338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3B3A89-9FBE-C948-D3DB-F1726647C3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3E4A2B-FE93-5DA7-AB7E-E5E5DFE2CB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D883E-CD4B-5D8F-077F-D325C779F4CF}"/>
              </a:ext>
            </a:extLst>
          </p:cNvPr>
          <p:cNvSpPr>
            <a:spLocks noGrp="1"/>
          </p:cNvSpPr>
          <p:nvPr>
            <p:ph type="dt" sz="half" idx="10"/>
          </p:nvPr>
        </p:nvSpPr>
        <p:spPr/>
        <p:txBody>
          <a:bodyPr/>
          <a:lstStyle/>
          <a:p>
            <a:fld id="{A321F64A-0E80-4F6E-8C49-6B0B9022057D}" type="datetimeFigureOut">
              <a:rPr lang="en-US" smtClean="0"/>
              <a:t>4/1/2024</a:t>
            </a:fld>
            <a:endParaRPr lang="en-US"/>
          </a:p>
        </p:txBody>
      </p:sp>
      <p:sp>
        <p:nvSpPr>
          <p:cNvPr id="5" name="Footer Placeholder 4">
            <a:extLst>
              <a:ext uri="{FF2B5EF4-FFF2-40B4-BE49-F238E27FC236}">
                <a16:creationId xmlns:a16="http://schemas.microsoft.com/office/drawing/2014/main" id="{13BF2147-B9DF-DD6B-55B4-FA9BEB77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F684AA-335D-C99A-47E7-2343BB90C6B3}"/>
              </a:ext>
            </a:extLst>
          </p:cNvPr>
          <p:cNvSpPr>
            <a:spLocks noGrp="1"/>
          </p:cNvSpPr>
          <p:nvPr>
            <p:ph type="sldNum" sz="quarter" idx="12"/>
          </p:nvPr>
        </p:nvSpPr>
        <p:spPr/>
        <p:txBody>
          <a:bodyPr/>
          <a:lstStyle/>
          <a:p>
            <a:fld id="{87B33325-9002-42F3-8685-299B4E26DDFF}" type="slidenum">
              <a:rPr lang="en-US" smtClean="0"/>
              <a:t>‹#›</a:t>
            </a:fld>
            <a:endParaRPr lang="en-US"/>
          </a:p>
        </p:txBody>
      </p:sp>
    </p:spTree>
    <p:extLst>
      <p:ext uri="{BB962C8B-B14F-4D97-AF65-F5344CB8AC3E}">
        <p14:creationId xmlns:p14="http://schemas.microsoft.com/office/powerpoint/2010/main" val="139394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2EB7-BA2D-9E0B-014F-41E6D331AC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C2848-A26C-C514-1B64-DD56731066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F4C24-532A-A904-0C08-E2C0F0AB53CF}"/>
              </a:ext>
            </a:extLst>
          </p:cNvPr>
          <p:cNvSpPr>
            <a:spLocks noGrp="1"/>
          </p:cNvSpPr>
          <p:nvPr>
            <p:ph type="dt" sz="half" idx="10"/>
          </p:nvPr>
        </p:nvSpPr>
        <p:spPr/>
        <p:txBody>
          <a:bodyPr/>
          <a:lstStyle/>
          <a:p>
            <a:fld id="{A321F64A-0E80-4F6E-8C49-6B0B9022057D}" type="datetimeFigureOut">
              <a:rPr lang="en-US" smtClean="0"/>
              <a:t>4/1/2024</a:t>
            </a:fld>
            <a:endParaRPr lang="en-US"/>
          </a:p>
        </p:txBody>
      </p:sp>
      <p:sp>
        <p:nvSpPr>
          <p:cNvPr id="5" name="Footer Placeholder 4">
            <a:extLst>
              <a:ext uri="{FF2B5EF4-FFF2-40B4-BE49-F238E27FC236}">
                <a16:creationId xmlns:a16="http://schemas.microsoft.com/office/drawing/2014/main" id="{81D343DB-62CC-46A5-AC47-7B1170852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68DA1-4331-39E8-DF2A-CAF411B72946}"/>
              </a:ext>
            </a:extLst>
          </p:cNvPr>
          <p:cNvSpPr>
            <a:spLocks noGrp="1"/>
          </p:cNvSpPr>
          <p:nvPr>
            <p:ph type="sldNum" sz="quarter" idx="12"/>
          </p:nvPr>
        </p:nvSpPr>
        <p:spPr/>
        <p:txBody>
          <a:bodyPr/>
          <a:lstStyle/>
          <a:p>
            <a:fld id="{87B33325-9002-42F3-8685-299B4E26DDFF}" type="slidenum">
              <a:rPr lang="en-US" smtClean="0"/>
              <a:t>‹#›</a:t>
            </a:fld>
            <a:endParaRPr lang="en-US"/>
          </a:p>
        </p:txBody>
      </p:sp>
    </p:spTree>
    <p:extLst>
      <p:ext uri="{BB962C8B-B14F-4D97-AF65-F5344CB8AC3E}">
        <p14:creationId xmlns:p14="http://schemas.microsoft.com/office/powerpoint/2010/main" val="2146712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66EF8-0786-B4F7-51E1-56341E741B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415B25-C5EF-DAD5-1BEA-E469056523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F2E982-74F4-82BF-A7A4-73AEAC9BD903}"/>
              </a:ext>
            </a:extLst>
          </p:cNvPr>
          <p:cNvSpPr>
            <a:spLocks noGrp="1"/>
          </p:cNvSpPr>
          <p:nvPr>
            <p:ph type="dt" sz="half" idx="10"/>
          </p:nvPr>
        </p:nvSpPr>
        <p:spPr/>
        <p:txBody>
          <a:bodyPr/>
          <a:lstStyle/>
          <a:p>
            <a:fld id="{A321F64A-0E80-4F6E-8C49-6B0B9022057D}" type="datetimeFigureOut">
              <a:rPr lang="en-US" smtClean="0"/>
              <a:t>4/1/2024</a:t>
            </a:fld>
            <a:endParaRPr lang="en-US"/>
          </a:p>
        </p:txBody>
      </p:sp>
      <p:sp>
        <p:nvSpPr>
          <p:cNvPr id="5" name="Footer Placeholder 4">
            <a:extLst>
              <a:ext uri="{FF2B5EF4-FFF2-40B4-BE49-F238E27FC236}">
                <a16:creationId xmlns:a16="http://schemas.microsoft.com/office/drawing/2014/main" id="{D3526CA2-9001-3663-D3FA-0464A81EE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2DF02-C460-CEA5-C142-DD107FB4AD71}"/>
              </a:ext>
            </a:extLst>
          </p:cNvPr>
          <p:cNvSpPr>
            <a:spLocks noGrp="1"/>
          </p:cNvSpPr>
          <p:nvPr>
            <p:ph type="sldNum" sz="quarter" idx="12"/>
          </p:nvPr>
        </p:nvSpPr>
        <p:spPr/>
        <p:txBody>
          <a:bodyPr/>
          <a:lstStyle/>
          <a:p>
            <a:fld id="{87B33325-9002-42F3-8685-299B4E26DDFF}" type="slidenum">
              <a:rPr lang="en-US" smtClean="0"/>
              <a:t>‹#›</a:t>
            </a:fld>
            <a:endParaRPr lang="en-US"/>
          </a:p>
        </p:txBody>
      </p:sp>
    </p:spTree>
    <p:extLst>
      <p:ext uri="{BB962C8B-B14F-4D97-AF65-F5344CB8AC3E}">
        <p14:creationId xmlns:p14="http://schemas.microsoft.com/office/powerpoint/2010/main" val="251779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405A-739F-AA4D-85E9-DECA12B3C5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F023DC-DA1B-C55D-C405-DAE98F48DA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01C774-C1FF-4391-5542-A41D01C77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A00698-30CF-3488-4E35-40F360C96FC7}"/>
              </a:ext>
            </a:extLst>
          </p:cNvPr>
          <p:cNvSpPr>
            <a:spLocks noGrp="1"/>
          </p:cNvSpPr>
          <p:nvPr>
            <p:ph type="dt" sz="half" idx="10"/>
          </p:nvPr>
        </p:nvSpPr>
        <p:spPr/>
        <p:txBody>
          <a:bodyPr/>
          <a:lstStyle/>
          <a:p>
            <a:fld id="{A321F64A-0E80-4F6E-8C49-6B0B9022057D}" type="datetimeFigureOut">
              <a:rPr lang="en-US" smtClean="0"/>
              <a:t>4/1/2024</a:t>
            </a:fld>
            <a:endParaRPr lang="en-US"/>
          </a:p>
        </p:txBody>
      </p:sp>
      <p:sp>
        <p:nvSpPr>
          <p:cNvPr id="6" name="Footer Placeholder 5">
            <a:extLst>
              <a:ext uri="{FF2B5EF4-FFF2-40B4-BE49-F238E27FC236}">
                <a16:creationId xmlns:a16="http://schemas.microsoft.com/office/drawing/2014/main" id="{5AA8A116-E612-7EE8-62AB-5A323EED68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AB1393-9057-B46D-8562-137F8B66EE07}"/>
              </a:ext>
            </a:extLst>
          </p:cNvPr>
          <p:cNvSpPr>
            <a:spLocks noGrp="1"/>
          </p:cNvSpPr>
          <p:nvPr>
            <p:ph type="sldNum" sz="quarter" idx="12"/>
          </p:nvPr>
        </p:nvSpPr>
        <p:spPr/>
        <p:txBody>
          <a:bodyPr/>
          <a:lstStyle/>
          <a:p>
            <a:fld id="{87B33325-9002-42F3-8685-299B4E26DDFF}" type="slidenum">
              <a:rPr lang="en-US" smtClean="0"/>
              <a:t>‹#›</a:t>
            </a:fld>
            <a:endParaRPr lang="en-US"/>
          </a:p>
        </p:txBody>
      </p:sp>
    </p:spTree>
    <p:extLst>
      <p:ext uri="{BB962C8B-B14F-4D97-AF65-F5344CB8AC3E}">
        <p14:creationId xmlns:p14="http://schemas.microsoft.com/office/powerpoint/2010/main" val="3263406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84729-9EB8-D37B-C569-B3C665FB03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AB4914-FB70-25C7-1C81-20AB28DB11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D7790C-E9E6-70E3-082D-2A0C1D3236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BD86E1-D6ED-C2F7-FDC3-08A56F3361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0CB01C-CB72-A73E-5747-79A8A65E6F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94C601-F2BB-9940-DD51-AD618B1642AE}"/>
              </a:ext>
            </a:extLst>
          </p:cNvPr>
          <p:cNvSpPr>
            <a:spLocks noGrp="1"/>
          </p:cNvSpPr>
          <p:nvPr>
            <p:ph type="dt" sz="half" idx="10"/>
          </p:nvPr>
        </p:nvSpPr>
        <p:spPr/>
        <p:txBody>
          <a:bodyPr/>
          <a:lstStyle/>
          <a:p>
            <a:fld id="{A321F64A-0E80-4F6E-8C49-6B0B9022057D}" type="datetimeFigureOut">
              <a:rPr lang="en-US" smtClean="0"/>
              <a:t>4/1/2024</a:t>
            </a:fld>
            <a:endParaRPr lang="en-US"/>
          </a:p>
        </p:txBody>
      </p:sp>
      <p:sp>
        <p:nvSpPr>
          <p:cNvPr id="8" name="Footer Placeholder 7">
            <a:extLst>
              <a:ext uri="{FF2B5EF4-FFF2-40B4-BE49-F238E27FC236}">
                <a16:creationId xmlns:a16="http://schemas.microsoft.com/office/drawing/2014/main" id="{8393DBBD-5A1F-7D31-AF88-25E0C7B624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976D51-C65B-BAE5-6293-F8A0E64DEF42}"/>
              </a:ext>
            </a:extLst>
          </p:cNvPr>
          <p:cNvSpPr>
            <a:spLocks noGrp="1"/>
          </p:cNvSpPr>
          <p:nvPr>
            <p:ph type="sldNum" sz="quarter" idx="12"/>
          </p:nvPr>
        </p:nvSpPr>
        <p:spPr/>
        <p:txBody>
          <a:bodyPr/>
          <a:lstStyle/>
          <a:p>
            <a:fld id="{87B33325-9002-42F3-8685-299B4E26DDFF}" type="slidenum">
              <a:rPr lang="en-US" smtClean="0"/>
              <a:t>‹#›</a:t>
            </a:fld>
            <a:endParaRPr lang="en-US"/>
          </a:p>
        </p:txBody>
      </p:sp>
    </p:spTree>
    <p:extLst>
      <p:ext uri="{BB962C8B-B14F-4D97-AF65-F5344CB8AC3E}">
        <p14:creationId xmlns:p14="http://schemas.microsoft.com/office/powerpoint/2010/main" val="233919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1B11-5BCF-2CFE-D9E0-58B82839D8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F14698-5BC8-92D4-6945-03C7A60FFC5F}"/>
              </a:ext>
            </a:extLst>
          </p:cNvPr>
          <p:cNvSpPr>
            <a:spLocks noGrp="1"/>
          </p:cNvSpPr>
          <p:nvPr>
            <p:ph type="dt" sz="half" idx="10"/>
          </p:nvPr>
        </p:nvSpPr>
        <p:spPr/>
        <p:txBody>
          <a:bodyPr/>
          <a:lstStyle/>
          <a:p>
            <a:fld id="{A321F64A-0E80-4F6E-8C49-6B0B9022057D}" type="datetimeFigureOut">
              <a:rPr lang="en-US" smtClean="0"/>
              <a:t>4/1/2024</a:t>
            </a:fld>
            <a:endParaRPr lang="en-US"/>
          </a:p>
        </p:txBody>
      </p:sp>
      <p:sp>
        <p:nvSpPr>
          <p:cNvPr id="4" name="Footer Placeholder 3">
            <a:extLst>
              <a:ext uri="{FF2B5EF4-FFF2-40B4-BE49-F238E27FC236}">
                <a16:creationId xmlns:a16="http://schemas.microsoft.com/office/drawing/2014/main" id="{63D92329-ED49-3C5B-B3E7-5B1947D0B9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AD14A5-67FF-B96B-8386-630F4B8A0DB6}"/>
              </a:ext>
            </a:extLst>
          </p:cNvPr>
          <p:cNvSpPr>
            <a:spLocks noGrp="1"/>
          </p:cNvSpPr>
          <p:nvPr>
            <p:ph type="sldNum" sz="quarter" idx="12"/>
          </p:nvPr>
        </p:nvSpPr>
        <p:spPr/>
        <p:txBody>
          <a:bodyPr/>
          <a:lstStyle/>
          <a:p>
            <a:fld id="{87B33325-9002-42F3-8685-299B4E26DDFF}" type="slidenum">
              <a:rPr lang="en-US" smtClean="0"/>
              <a:t>‹#›</a:t>
            </a:fld>
            <a:endParaRPr lang="en-US"/>
          </a:p>
        </p:txBody>
      </p:sp>
    </p:spTree>
    <p:extLst>
      <p:ext uri="{BB962C8B-B14F-4D97-AF65-F5344CB8AC3E}">
        <p14:creationId xmlns:p14="http://schemas.microsoft.com/office/powerpoint/2010/main" val="2694058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84729A-86B6-EAF2-648A-6220CABFAD7E}"/>
              </a:ext>
            </a:extLst>
          </p:cNvPr>
          <p:cNvSpPr>
            <a:spLocks noGrp="1"/>
          </p:cNvSpPr>
          <p:nvPr>
            <p:ph type="dt" sz="half" idx="10"/>
          </p:nvPr>
        </p:nvSpPr>
        <p:spPr/>
        <p:txBody>
          <a:bodyPr/>
          <a:lstStyle/>
          <a:p>
            <a:fld id="{A321F64A-0E80-4F6E-8C49-6B0B9022057D}" type="datetimeFigureOut">
              <a:rPr lang="en-US" smtClean="0"/>
              <a:t>4/1/2024</a:t>
            </a:fld>
            <a:endParaRPr lang="en-US"/>
          </a:p>
        </p:txBody>
      </p:sp>
      <p:sp>
        <p:nvSpPr>
          <p:cNvPr id="3" name="Footer Placeholder 2">
            <a:extLst>
              <a:ext uri="{FF2B5EF4-FFF2-40B4-BE49-F238E27FC236}">
                <a16:creationId xmlns:a16="http://schemas.microsoft.com/office/drawing/2014/main" id="{760EDA4D-B073-D77A-C1E5-4653E1AFD9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15E29D-CEB0-89A3-B3A3-6C64DA9DDB00}"/>
              </a:ext>
            </a:extLst>
          </p:cNvPr>
          <p:cNvSpPr>
            <a:spLocks noGrp="1"/>
          </p:cNvSpPr>
          <p:nvPr>
            <p:ph type="sldNum" sz="quarter" idx="12"/>
          </p:nvPr>
        </p:nvSpPr>
        <p:spPr/>
        <p:txBody>
          <a:bodyPr/>
          <a:lstStyle/>
          <a:p>
            <a:fld id="{87B33325-9002-42F3-8685-299B4E26DDFF}" type="slidenum">
              <a:rPr lang="en-US" smtClean="0"/>
              <a:t>‹#›</a:t>
            </a:fld>
            <a:endParaRPr lang="en-US"/>
          </a:p>
        </p:txBody>
      </p:sp>
    </p:spTree>
    <p:extLst>
      <p:ext uri="{BB962C8B-B14F-4D97-AF65-F5344CB8AC3E}">
        <p14:creationId xmlns:p14="http://schemas.microsoft.com/office/powerpoint/2010/main" val="3890341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8A330-2924-C216-0EC9-9F54FE54DE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7F0F5E-12C7-E64E-4AFF-D114957FDC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1DA45E-4DF3-9944-B452-0EE04DCEE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E84D0D-428A-1AE7-B95C-819CC035CF4E}"/>
              </a:ext>
            </a:extLst>
          </p:cNvPr>
          <p:cNvSpPr>
            <a:spLocks noGrp="1"/>
          </p:cNvSpPr>
          <p:nvPr>
            <p:ph type="dt" sz="half" idx="10"/>
          </p:nvPr>
        </p:nvSpPr>
        <p:spPr/>
        <p:txBody>
          <a:bodyPr/>
          <a:lstStyle/>
          <a:p>
            <a:fld id="{A321F64A-0E80-4F6E-8C49-6B0B9022057D}" type="datetimeFigureOut">
              <a:rPr lang="en-US" smtClean="0"/>
              <a:t>4/1/2024</a:t>
            </a:fld>
            <a:endParaRPr lang="en-US"/>
          </a:p>
        </p:txBody>
      </p:sp>
      <p:sp>
        <p:nvSpPr>
          <p:cNvPr id="6" name="Footer Placeholder 5">
            <a:extLst>
              <a:ext uri="{FF2B5EF4-FFF2-40B4-BE49-F238E27FC236}">
                <a16:creationId xmlns:a16="http://schemas.microsoft.com/office/drawing/2014/main" id="{7DD85327-4349-940B-0D0F-343E22DA3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50444B-2A8B-DC96-836F-236701E81285}"/>
              </a:ext>
            </a:extLst>
          </p:cNvPr>
          <p:cNvSpPr>
            <a:spLocks noGrp="1"/>
          </p:cNvSpPr>
          <p:nvPr>
            <p:ph type="sldNum" sz="quarter" idx="12"/>
          </p:nvPr>
        </p:nvSpPr>
        <p:spPr/>
        <p:txBody>
          <a:bodyPr/>
          <a:lstStyle/>
          <a:p>
            <a:fld id="{87B33325-9002-42F3-8685-299B4E26DDFF}" type="slidenum">
              <a:rPr lang="en-US" smtClean="0"/>
              <a:t>‹#›</a:t>
            </a:fld>
            <a:endParaRPr lang="en-US"/>
          </a:p>
        </p:txBody>
      </p:sp>
    </p:spTree>
    <p:extLst>
      <p:ext uri="{BB962C8B-B14F-4D97-AF65-F5344CB8AC3E}">
        <p14:creationId xmlns:p14="http://schemas.microsoft.com/office/powerpoint/2010/main" val="1405150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F66DC-0A81-D5A7-C1A0-3D2BCAEFB4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8B8FAB-B36A-A4CD-2A7C-7634E5C703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6E7C40-8B38-42CE-69E0-BA900816F5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7FB6E-9975-1971-0395-7E6E96F4D056}"/>
              </a:ext>
            </a:extLst>
          </p:cNvPr>
          <p:cNvSpPr>
            <a:spLocks noGrp="1"/>
          </p:cNvSpPr>
          <p:nvPr>
            <p:ph type="dt" sz="half" idx="10"/>
          </p:nvPr>
        </p:nvSpPr>
        <p:spPr/>
        <p:txBody>
          <a:bodyPr/>
          <a:lstStyle/>
          <a:p>
            <a:fld id="{A321F64A-0E80-4F6E-8C49-6B0B9022057D}" type="datetimeFigureOut">
              <a:rPr lang="en-US" smtClean="0"/>
              <a:t>4/1/2024</a:t>
            </a:fld>
            <a:endParaRPr lang="en-US"/>
          </a:p>
        </p:txBody>
      </p:sp>
      <p:sp>
        <p:nvSpPr>
          <p:cNvPr id="6" name="Footer Placeholder 5">
            <a:extLst>
              <a:ext uri="{FF2B5EF4-FFF2-40B4-BE49-F238E27FC236}">
                <a16:creationId xmlns:a16="http://schemas.microsoft.com/office/drawing/2014/main" id="{7C26A672-A4FF-3AFA-707E-65D2A39D1C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A8BFB-54A4-4830-1C08-386B09A62A34}"/>
              </a:ext>
            </a:extLst>
          </p:cNvPr>
          <p:cNvSpPr>
            <a:spLocks noGrp="1"/>
          </p:cNvSpPr>
          <p:nvPr>
            <p:ph type="sldNum" sz="quarter" idx="12"/>
          </p:nvPr>
        </p:nvSpPr>
        <p:spPr/>
        <p:txBody>
          <a:bodyPr/>
          <a:lstStyle/>
          <a:p>
            <a:fld id="{87B33325-9002-42F3-8685-299B4E26DDFF}" type="slidenum">
              <a:rPr lang="en-US" smtClean="0"/>
              <a:t>‹#›</a:t>
            </a:fld>
            <a:endParaRPr lang="en-US"/>
          </a:p>
        </p:txBody>
      </p:sp>
    </p:spTree>
    <p:extLst>
      <p:ext uri="{BB962C8B-B14F-4D97-AF65-F5344CB8AC3E}">
        <p14:creationId xmlns:p14="http://schemas.microsoft.com/office/powerpoint/2010/main" val="4075479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FCD8F0-8835-EB67-ED18-C891D1B1B9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C12759-F75B-40BD-60C1-6CAAA493A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BF835-2575-61B2-57D1-E977E8BF35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1F64A-0E80-4F6E-8C49-6B0B9022057D}" type="datetimeFigureOut">
              <a:rPr lang="en-US" smtClean="0"/>
              <a:t>4/1/2024</a:t>
            </a:fld>
            <a:endParaRPr lang="en-US"/>
          </a:p>
        </p:txBody>
      </p:sp>
      <p:sp>
        <p:nvSpPr>
          <p:cNvPr id="5" name="Footer Placeholder 4">
            <a:extLst>
              <a:ext uri="{FF2B5EF4-FFF2-40B4-BE49-F238E27FC236}">
                <a16:creationId xmlns:a16="http://schemas.microsoft.com/office/drawing/2014/main" id="{A85C7EE4-95F9-F12E-DC91-9E0FB310BD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545B0D-4626-F609-FC40-BF5EA18270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33325-9002-42F3-8685-299B4E26DDFF}" type="slidenum">
              <a:rPr lang="en-US" smtClean="0"/>
              <a:t>‹#›</a:t>
            </a:fld>
            <a:endParaRPr lang="en-US"/>
          </a:p>
        </p:txBody>
      </p:sp>
    </p:spTree>
    <p:extLst>
      <p:ext uri="{BB962C8B-B14F-4D97-AF65-F5344CB8AC3E}">
        <p14:creationId xmlns:p14="http://schemas.microsoft.com/office/powerpoint/2010/main" val="2947699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hmbycbiVNc" TargetMode="External"/><Relationship Id="rId2" Type="http://schemas.openxmlformats.org/officeDocument/2006/relationships/hyperlink" Target="https://www.youtube.com/watch?v=FmPahUV7iS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jpg"/></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jpg"/></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39C8EA-7F37-6AA6-4F77-D4CA555B44D3}"/>
              </a:ext>
            </a:extLst>
          </p:cNvPr>
          <p:cNvSpPr txBox="1"/>
          <p:nvPr/>
        </p:nvSpPr>
        <p:spPr>
          <a:xfrm>
            <a:off x="2070097" y="1106774"/>
            <a:ext cx="8051801" cy="1815882"/>
          </a:xfrm>
          <a:prstGeom prst="rect">
            <a:avLst/>
          </a:prstGeom>
          <a:noFill/>
        </p:spPr>
        <p:txBody>
          <a:bodyPr wrap="square" rtlCol="0">
            <a:spAutoFit/>
          </a:bodyPr>
          <a:lstStyle/>
          <a:p>
            <a:pPr algn="ctr"/>
            <a:r>
              <a:rPr lang="en-US" sz="2800" b="1" dirty="0"/>
              <a:t>Watch The Full Tutorial On My </a:t>
            </a:r>
            <a:r>
              <a:rPr lang="en-US" sz="2800" b="1" dirty="0">
                <a:solidFill>
                  <a:srgbClr val="FF0000"/>
                </a:solidFill>
              </a:rPr>
              <a:t>YouTube</a:t>
            </a:r>
            <a:r>
              <a:rPr lang="en-US" sz="2800" b="1" dirty="0"/>
              <a:t> Channel</a:t>
            </a:r>
          </a:p>
          <a:p>
            <a:pPr algn="ctr"/>
            <a:r>
              <a:rPr lang="en-US" sz="2800" dirty="0">
                <a:solidFill>
                  <a:srgbClr val="FF0000"/>
                </a:solidFill>
              </a:rPr>
              <a:t>👇</a:t>
            </a:r>
          </a:p>
          <a:p>
            <a:pPr algn="ctr"/>
            <a:r>
              <a:rPr lang="en-US" sz="2800" b="1" dirty="0">
                <a:hlinkClick r:id="rId2"/>
              </a:rPr>
              <a:t>https://www.youtube.com/watch?v=FmPahUV7iSs</a:t>
            </a:r>
            <a:endParaRPr lang="en-US" sz="2800" b="1" dirty="0"/>
          </a:p>
          <a:p>
            <a:pPr algn="ctr"/>
            <a:r>
              <a:rPr lang="en-US" sz="2800" b="1" dirty="0"/>
              <a:t> </a:t>
            </a:r>
          </a:p>
        </p:txBody>
      </p:sp>
      <p:sp>
        <p:nvSpPr>
          <p:cNvPr id="6" name="TextBox 5">
            <a:extLst>
              <a:ext uri="{FF2B5EF4-FFF2-40B4-BE49-F238E27FC236}">
                <a16:creationId xmlns:a16="http://schemas.microsoft.com/office/drawing/2014/main" id="{A54EDE89-5F40-18DC-21B1-A993A6F49D37}"/>
              </a:ext>
            </a:extLst>
          </p:cNvPr>
          <p:cNvSpPr txBox="1"/>
          <p:nvPr/>
        </p:nvSpPr>
        <p:spPr>
          <a:xfrm>
            <a:off x="2070097" y="3571098"/>
            <a:ext cx="8051801" cy="1815882"/>
          </a:xfrm>
          <a:prstGeom prst="rect">
            <a:avLst/>
          </a:prstGeom>
          <a:noFill/>
        </p:spPr>
        <p:txBody>
          <a:bodyPr wrap="square" rtlCol="0">
            <a:spAutoFit/>
          </a:bodyPr>
          <a:lstStyle/>
          <a:p>
            <a:pPr algn="ctr"/>
            <a:r>
              <a:rPr lang="en-US" sz="2800" b="1" dirty="0"/>
              <a:t>Learn How To Design Overlapped Text Effect</a:t>
            </a:r>
          </a:p>
          <a:p>
            <a:pPr algn="ctr"/>
            <a:r>
              <a:rPr lang="en-US" sz="2800" b="1" dirty="0"/>
              <a:t> </a:t>
            </a:r>
            <a:r>
              <a:rPr lang="en-US" sz="2800" dirty="0">
                <a:solidFill>
                  <a:srgbClr val="FF0000"/>
                </a:solidFill>
              </a:rPr>
              <a:t>👇</a:t>
            </a:r>
          </a:p>
          <a:p>
            <a:pPr algn="ctr"/>
            <a:r>
              <a:rPr lang="en-US" sz="2800" b="1" dirty="0">
                <a:hlinkClick r:id="rId3"/>
              </a:rPr>
              <a:t>https://www.youtube.com/watch?v=-hmbycbiVNc</a:t>
            </a:r>
            <a:endParaRPr lang="en-US" sz="2800" b="1" dirty="0"/>
          </a:p>
          <a:p>
            <a:pPr algn="ctr"/>
            <a:endParaRPr lang="en-US" sz="2800" b="1" dirty="0"/>
          </a:p>
        </p:txBody>
      </p:sp>
    </p:spTree>
    <p:extLst>
      <p:ext uri="{BB962C8B-B14F-4D97-AF65-F5344CB8AC3E}">
        <p14:creationId xmlns:p14="http://schemas.microsoft.com/office/powerpoint/2010/main" val="228578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1936"/>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899537-EF97-18C2-8019-C9FED754BBFC}"/>
              </a:ext>
            </a:extLst>
          </p:cNvPr>
          <p:cNvSpPr/>
          <p:nvPr/>
        </p:nvSpPr>
        <p:spPr>
          <a:xfrm rot="16200000">
            <a:off x="4346945" y="-8503378"/>
            <a:ext cx="3498111" cy="12191999"/>
          </a:xfrm>
          <a:prstGeom prst="rect">
            <a:avLst/>
          </a:prstGeom>
          <a:solidFill>
            <a:srgbClr val="01193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210EE26-4B8C-952A-941A-A2BC4920EA7A}"/>
              </a:ext>
            </a:extLst>
          </p:cNvPr>
          <p:cNvSpPr/>
          <p:nvPr/>
        </p:nvSpPr>
        <p:spPr>
          <a:xfrm rot="5400000">
            <a:off x="4329284" y="3024029"/>
            <a:ext cx="3498112" cy="12227325"/>
          </a:xfrm>
          <a:prstGeom prst="rect">
            <a:avLst/>
          </a:prstGeom>
          <a:solidFill>
            <a:srgbClr val="207B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01D56372-1D15-577E-6AD1-1EFDD91AAE5A}"/>
              </a:ext>
            </a:extLst>
          </p:cNvPr>
          <p:cNvGrpSpPr/>
          <p:nvPr/>
        </p:nvGrpSpPr>
        <p:grpSpPr>
          <a:xfrm>
            <a:off x="651472" y="1625970"/>
            <a:ext cx="10889056" cy="3145428"/>
            <a:chOff x="651472" y="1625970"/>
            <a:chExt cx="10889056" cy="3145428"/>
          </a:xfrm>
        </p:grpSpPr>
        <p:grpSp>
          <p:nvGrpSpPr>
            <p:cNvPr id="9" name="POWERPOINT">
              <a:extLst>
                <a:ext uri="{FF2B5EF4-FFF2-40B4-BE49-F238E27FC236}">
                  <a16:creationId xmlns:a16="http://schemas.microsoft.com/office/drawing/2014/main" id="{285CDC29-EEF3-FCA0-B9D0-CCD3060B8BB4}"/>
                </a:ext>
              </a:extLst>
            </p:cNvPr>
            <p:cNvGrpSpPr/>
            <p:nvPr/>
          </p:nvGrpSpPr>
          <p:grpSpPr>
            <a:xfrm>
              <a:off x="2474997" y="3201738"/>
              <a:ext cx="7242006" cy="1569660"/>
              <a:chOff x="1227594" y="2999647"/>
              <a:chExt cx="7907609" cy="1569660"/>
            </a:xfrm>
          </p:grpSpPr>
          <p:sp>
            <p:nvSpPr>
              <p:cNvPr id="43" name="T">
                <a:extLst>
                  <a:ext uri="{FF2B5EF4-FFF2-40B4-BE49-F238E27FC236}">
                    <a16:creationId xmlns:a16="http://schemas.microsoft.com/office/drawing/2014/main" id="{0C4028D2-0D54-2F54-88E0-BDB74325CC90}"/>
                  </a:ext>
                </a:extLst>
              </p:cNvPr>
              <p:cNvSpPr txBox="1"/>
              <p:nvPr/>
            </p:nvSpPr>
            <p:spPr>
              <a:xfrm>
                <a:off x="7433403" y="2999647"/>
                <a:ext cx="1701800" cy="1569660"/>
              </a:xfrm>
              <a:prstGeom prst="rect">
                <a:avLst/>
              </a:prstGeom>
              <a:noFill/>
            </p:spPr>
            <p:txBody>
              <a:bodyPr wrap="square" rtlCol="0">
                <a:spAutoFit/>
              </a:bodyPr>
              <a:lstStyle/>
              <a:p>
                <a:pPr algn="ctr"/>
                <a:r>
                  <a:rPr lang="en-US" sz="9600" dirty="0">
                    <a:solidFill>
                      <a:srgbClr val="2C7578"/>
                    </a:solidFill>
                    <a:effectLst>
                      <a:outerShdw blurRad="88900" dist="127000" algn="l" rotWithShape="0">
                        <a:prstClr val="black">
                          <a:alpha val="40000"/>
                        </a:prstClr>
                      </a:outerShdw>
                    </a:effectLst>
                    <a:latin typeface="League Spartan Black" pitchFamily="2" charset="0"/>
                  </a:rPr>
                  <a:t>T</a:t>
                </a:r>
              </a:p>
            </p:txBody>
          </p:sp>
          <p:sp>
            <p:nvSpPr>
              <p:cNvPr id="44" name="N">
                <a:extLst>
                  <a:ext uri="{FF2B5EF4-FFF2-40B4-BE49-F238E27FC236}">
                    <a16:creationId xmlns:a16="http://schemas.microsoft.com/office/drawing/2014/main" id="{DDB5BE57-27E7-5DA3-4DAD-487FF6C8BB6D}"/>
                  </a:ext>
                </a:extLst>
              </p:cNvPr>
              <p:cNvSpPr txBox="1"/>
              <p:nvPr/>
            </p:nvSpPr>
            <p:spPr>
              <a:xfrm>
                <a:off x="6735044" y="2999647"/>
                <a:ext cx="1701800" cy="1569660"/>
              </a:xfrm>
              <a:prstGeom prst="rect">
                <a:avLst/>
              </a:prstGeom>
              <a:noFill/>
            </p:spPr>
            <p:txBody>
              <a:bodyPr wrap="square" rtlCol="0">
                <a:spAutoFit/>
              </a:bodyPr>
              <a:lstStyle/>
              <a:p>
                <a:pPr algn="ctr"/>
                <a:r>
                  <a:rPr lang="en-US" sz="9600" dirty="0">
                    <a:solidFill>
                      <a:srgbClr val="2C7578"/>
                    </a:solidFill>
                    <a:effectLst>
                      <a:outerShdw blurRad="88900" dist="127000" algn="l" rotWithShape="0">
                        <a:prstClr val="black">
                          <a:alpha val="40000"/>
                        </a:prstClr>
                      </a:outerShdw>
                    </a:effectLst>
                    <a:latin typeface="League Spartan Black" pitchFamily="2" charset="0"/>
                  </a:rPr>
                  <a:t>N</a:t>
                </a:r>
              </a:p>
            </p:txBody>
          </p:sp>
          <p:sp>
            <p:nvSpPr>
              <p:cNvPr id="45" name="I">
                <a:extLst>
                  <a:ext uri="{FF2B5EF4-FFF2-40B4-BE49-F238E27FC236}">
                    <a16:creationId xmlns:a16="http://schemas.microsoft.com/office/drawing/2014/main" id="{674BD3E9-CB59-F35D-0E87-0081680E6C52}"/>
                  </a:ext>
                </a:extLst>
              </p:cNvPr>
              <p:cNvSpPr txBox="1"/>
              <p:nvPr/>
            </p:nvSpPr>
            <p:spPr>
              <a:xfrm>
                <a:off x="6138265" y="2999647"/>
                <a:ext cx="1701800" cy="1569660"/>
              </a:xfrm>
              <a:prstGeom prst="rect">
                <a:avLst/>
              </a:prstGeom>
              <a:noFill/>
            </p:spPr>
            <p:txBody>
              <a:bodyPr wrap="square" rtlCol="0">
                <a:spAutoFit/>
              </a:bodyPr>
              <a:lstStyle/>
              <a:p>
                <a:pPr algn="ctr"/>
                <a:r>
                  <a:rPr lang="en-US" sz="9600" dirty="0">
                    <a:solidFill>
                      <a:srgbClr val="2C7578"/>
                    </a:solidFill>
                    <a:effectLst>
                      <a:outerShdw blurRad="88900" dist="127000" algn="l" rotWithShape="0">
                        <a:prstClr val="black">
                          <a:alpha val="40000"/>
                        </a:prstClr>
                      </a:outerShdw>
                    </a:effectLst>
                    <a:latin typeface="League Spartan Black" pitchFamily="2" charset="0"/>
                  </a:rPr>
                  <a:t>I</a:t>
                </a:r>
              </a:p>
            </p:txBody>
          </p:sp>
          <p:sp>
            <p:nvSpPr>
              <p:cNvPr id="46" name="O">
                <a:extLst>
                  <a:ext uri="{FF2B5EF4-FFF2-40B4-BE49-F238E27FC236}">
                    <a16:creationId xmlns:a16="http://schemas.microsoft.com/office/drawing/2014/main" id="{45A1DAD4-DACD-E6F8-E822-263A80670CB1}"/>
                  </a:ext>
                </a:extLst>
              </p:cNvPr>
              <p:cNvSpPr txBox="1"/>
              <p:nvPr/>
            </p:nvSpPr>
            <p:spPr>
              <a:xfrm>
                <a:off x="5570811" y="2999647"/>
                <a:ext cx="1701800" cy="1569660"/>
              </a:xfrm>
              <a:prstGeom prst="rect">
                <a:avLst/>
              </a:prstGeom>
              <a:noFill/>
            </p:spPr>
            <p:txBody>
              <a:bodyPr wrap="square" rtlCol="0">
                <a:spAutoFit/>
              </a:bodyPr>
              <a:lstStyle/>
              <a:p>
                <a:pPr algn="ctr"/>
                <a:r>
                  <a:rPr lang="en-US" sz="9600" dirty="0">
                    <a:solidFill>
                      <a:srgbClr val="2C7578"/>
                    </a:solidFill>
                    <a:effectLst>
                      <a:outerShdw blurRad="88900" dist="127000" algn="l" rotWithShape="0">
                        <a:prstClr val="black">
                          <a:alpha val="40000"/>
                        </a:prstClr>
                      </a:outerShdw>
                    </a:effectLst>
                    <a:latin typeface="League Spartan Black" pitchFamily="2" charset="0"/>
                  </a:rPr>
                  <a:t>O</a:t>
                </a:r>
              </a:p>
            </p:txBody>
          </p:sp>
          <p:sp>
            <p:nvSpPr>
              <p:cNvPr id="47" name="P2">
                <a:extLst>
                  <a:ext uri="{FF2B5EF4-FFF2-40B4-BE49-F238E27FC236}">
                    <a16:creationId xmlns:a16="http://schemas.microsoft.com/office/drawing/2014/main" id="{30D2ED85-F6D2-9C0F-81C3-683D2D863378}"/>
                  </a:ext>
                </a:extLst>
              </p:cNvPr>
              <p:cNvSpPr txBox="1"/>
              <p:nvPr/>
            </p:nvSpPr>
            <p:spPr>
              <a:xfrm>
                <a:off x="4939808" y="2999647"/>
                <a:ext cx="1701800" cy="1569660"/>
              </a:xfrm>
              <a:prstGeom prst="rect">
                <a:avLst/>
              </a:prstGeom>
              <a:noFill/>
            </p:spPr>
            <p:txBody>
              <a:bodyPr wrap="square" rtlCol="0">
                <a:spAutoFit/>
              </a:bodyPr>
              <a:lstStyle/>
              <a:p>
                <a:pPr algn="ctr"/>
                <a:r>
                  <a:rPr lang="en-US" sz="9600" dirty="0">
                    <a:solidFill>
                      <a:srgbClr val="2C7578"/>
                    </a:solidFill>
                    <a:effectLst>
                      <a:outerShdw blurRad="88900" dist="127000" algn="l" rotWithShape="0">
                        <a:prstClr val="black">
                          <a:alpha val="40000"/>
                        </a:prstClr>
                      </a:outerShdw>
                    </a:effectLst>
                    <a:latin typeface="League Spartan Black" pitchFamily="2" charset="0"/>
                  </a:rPr>
                  <a:t>P</a:t>
                </a:r>
              </a:p>
            </p:txBody>
          </p:sp>
          <p:sp>
            <p:nvSpPr>
              <p:cNvPr id="48" name="R">
                <a:extLst>
                  <a:ext uri="{FF2B5EF4-FFF2-40B4-BE49-F238E27FC236}">
                    <a16:creationId xmlns:a16="http://schemas.microsoft.com/office/drawing/2014/main" id="{052E933E-5CFF-0E59-4FF1-3C03953C66BC}"/>
                  </a:ext>
                </a:extLst>
              </p:cNvPr>
              <p:cNvSpPr txBox="1"/>
              <p:nvPr/>
            </p:nvSpPr>
            <p:spPr>
              <a:xfrm>
                <a:off x="4311981" y="2999647"/>
                <a:ext cx="1701800" cy="1569660"/>
              </a:xfrm>
              <a:prstGeom prst="rect">
                <a:avLst/>
              </a:prstGeom>
              <a:noFill/>
            </p:spPr>
            <p:txBody>
              <a:bodyPr wrap="square" rtlCol="0">
                <a:spAutoFit/>
              </a:bodyPr>
              <a:lstStyle/>
              <a:p>
                <a:pPr algn="ctr"/>
                <a:r>
                  <a:rPr lang="en-US" sz="9600" dirty="0">
                    <a:solidFill>
                      <a:srgbClr val="2C7578"/>
                    </a:solidFill>
                    <a:effectLst>
                      <a:outerShdw blurRad="88900" dist="127000" algn="l" rotWithShape="0">
                        <a:prstClr val="black">
                          <a:alpha val="40000"/>
                        </a:prstClr>
                      </a:outerShdw>
                    </a:effectLst>
                    <a:latin typeface="League Spartan Black" pitchFamily="2" charset="0"/>
                  </a:rPr>
                  <a:t>R</a:t>
                </a:r>
              </a:p>
            </p:txBody>
          </p:sp>
          <p:sp>
            <p:nvSpPr>
              <p:cNvPr id="49" name="E">
                <a:extLst>
                  <a:ext uri="{FF2B5EF4-FFF2-40B4-BE49-F238E27FC236}">
                    <a16:creationId xmlns:a16="http://schemas.microsoft.com/office/drawing/2014/main" id="{6939ADBE-6FEF-C63F-0096-89858C97DFAD}"/>
                  </a:ext>
                </a:extLst>
              </p:cNvPr>
              <p:cNvSpPr txBox="1"/>
              <p:nvPr/>
            </p:nvSpPr>
            <p:spPr>
              <a:xfrm>
                <a:off x="3613030" y="2999647"/>
                <a:ext cx="1701800" cy="1569660"/>
              </a:xfrm>
              <a:prstGeom prst="rect">
                <a:avLst/>
              </a:prstGeom>
              <a:noFill/>
            </p:spPr>
            <p:txBody>
              <a:bodyPr wrap="square" rtlCol="0">
                <a:spAutoFit/>
              </a:bodyPr>
              <a:lstStyle/>
              <a:p>
                <a:pPr algn="ctr"/>
                <a:r>
                  <a:rPr lang="en-US" sz="9600" dirty="0">
                    <a:solidFill>
                      <a:srgbClr val="2C7578"/>
                    </a:solidFill>
                    <a:effectLst>
                      <a:outerShdw blurRad="88900" dist="127000" algn="l" rotWithShape="0">
                        <a:prstClr val="black">
                          <a:alpha val="40000"/>
                        </a:prstClr>
                      </a:outerShdw>
                    </a:effectLst>
                    <a:latin typeface="League Spartan Black" pitchFamily="2" charset="0"/>
                  </a:rPr>
                  <a:t>E</a:t>
                </a:r>
              </a:p>
            </p:txBody>
          </p:sp>
          <p:sp>
            <p:nvSpPr>
              <p:cNvPr id="50" name="W">
                <a:extLst>
                  <a:ext uri="{FF2B5EF4-FFF2-40B4-BE49-F238E27FC236}">
                    <a16:creationId xmlns:a16="http://schemas.microsoft.com/office/drawing/2014/main" id="{95ED2BA8-0871-43B1-924D-D7736B7B3B73}"/>
                  </a:ext>
                </a:extLst>
              </p:cNvPr>
              <p:cNvSpPr txBox="1"/>
              <p:nvPr/>
            </p:nvSpPr>
            <p:spPr>
              <a:xfrm>
                <a:off x="2781697" y="2999647"/>
                <a:ext cx="1701800" cy="1569660"/>
              </a:xfrm>
              <a:prstGeom prst="rect">
                <a:avLst/>
              </a:prstGeom>
              <a:noFill/>
            </p:spPr>
            <p:txBody>
              <a:bodyPr wrap="square" rtlCol="0">
                <a:spAutoFit/>
              </a:bodyPr>
              <a:lstStyle/>
              <a:p>
                <a:pPr algn="ctr"/>
                <a:r>
                  <a:rPr lang="en-US" sz="9600" dirty="0">
                    <a:solidFill>
                      <a:srgbClr val="2C7578"/>
                    </a:solidFill>
                    <a:effectLst>
                      <a:outerShdw blurRad="88900" dist="127000" algn="l" rotWithShape="0">
                        <a:prstClr val="black">
                          <a:alpha val="40000"/>
                        </a:prstClr>
                      </a:outerShdw>
                    </a:effectLst>
                    <a:latin typeface="League Spartan Black" pitchFamily="2" charset="0"/>
                  </a:rPr>
                  <a:t>W</a:t>
                </a:r>
              </a:p>
            </p:txBody>
          </p:sp>
          <p:sp>
            <p:nvSpPr>
              <p:cNvPr id="51" name="O">
                <a:extLst>
                  <a:ext uri="{FF2B5EF4-FFF2-40B4-BE49-F238E27FC236}">
                    <a16:creationId xmlns:a16="http://schemas.microsoft.com/office/drawing/2014/main" id="{7F1D747D-7445-79D4-B1DC-D51354374BCA}"/>
                  </a:ext>
                </a:extLst>
              </p:cNvPr>
              <p:cNvSpPr txBox="1"/>
              <p:nvPr/>
            </p:nvSpPr>
            <p:spPr>
              <a:xfrm>
                <a:off x="1875122" y="2999647"/>
                <a:ext cx="1701800" cy="1569660"/>
              </a:xfrm>
              <a:prstGeom prst="rect">
                <a:avLst/>
              </a:prstGeom>
              <a:noFill/>
            </p:spPr>
            <p:txBody>
              <a:bodyPr wrap="square" rtlCol="0">
                <a:spAutoFit/>
              </a:bodyPr>
              <a:lstStyle/>
              <a:p>
                <a:pPr algn="ctr"/>
                <a:r>
                  <a:rPr lang="en-US" sz="9600" dirty="0">
                    <a:solidFill>
                      <a:srgbClr val="2C7578"/>
                    </a:solidFill>
                    <a:effectLst>
                      <a:outerShdw blurRad="88900" dist="127000" algn="l" rotWithShape="0">
                        <a:prstClr val="black">
                          <a:alpha val="40000"/>
                        </a:prstClr>
                      </a:outerShdw>
                    </a:effectLst>
                    <a:latin typeface="League Spartan Black" pitchFamily="2" charset="0"/>
                  </a:rPr>
                  <a:t>O</a:t>
                </a:r>
              </a:p>
            </p:txBody>
          </p:sp>
          <p:sp>
            <p:nvSpPr>
              <p:cNvPr id="52" name="P">
                <a:extLst>
                  <a:ext uri="{FF2B5EF4-FFF2-40B4-BE49-F238E27FC236}">
                    <a16:creationId xmlns:a16="http://schemas.microsoft.com/office/drawing/2014/main" id="{30A9EF35-CD96-0D2E-1F76-84C02EF15F84}"/>
                  </a:ext>
                </a:extLst>
              </p:cNvPr>
              <p:cNvSpPr txBox="1"/>
              <p:nvPr/>
            </p:nvSpPr>
            <p:spPr>
              <a:xfrm>
                <a:off x="1227594" y="2999647"/>
                <a:ext cx="1701800" cy="1569660"/>
              </a:xfrm>
              <a:prstGeom prst="rect">
                <a:avLst/>
              </a:prstGeom>
              <a:noFill/>
            </p:spPr>
            <p:txBody>
              <a:bodyPr wrap="square" rtlCol="0">
                <a:spAutoFit/>
              </a:bodyPr>
              <a:lstStyle/>
              <a:p>
                <a:pPr algn="ctr"/>
                <a:r>
                  <a:rPr lang="en-US" sz="9600" dirty="0">
                    <a:solidFill>
                      <a:srgbClr val="2C7578"/>
                    </a:solidFill>
                    <a:effectLst>
                      <a:outerShdw blurRad="88900" dist="127000" algn="l" rotWithShape="0">
                        <a:prstClr val="black">
                          <a:alpha val="40000"/>
                        </a:prstClr>
                      </a:outerShdw>
                    </a:effectLst>
                    <a:latin typeface="League Spartan Black" pitchFamily="2" charset="0"/>
                  </a:rPr>
                  <a:t>P</a:t>
                </a:r>
              </a:p>
            </p:txBody>
          </p:sp>
        </p:grpSp>
        <p:grpSp>
          <p:nvGrpSpPr>
            <p:cNvPr id="10" name="Group 9">
              <a:extLst>
                <a:ext uri="{FF2B5EF4-FFF2-40B4-BE49-F238E27FC236}">
                  <a16:creationId xmlns:a16="http://schemas.microsoft.com/office/drawing/2014/main" id="{4B54B92A-E9A1-1170-A99D-B141E644BFD4}"/>
                </a:ext>
              </a:extLst>
            </p:cNvPr>
            <p:cNvGrpSpPr/>
            <p:nvPr/>
          </p:nvGrpSpPr>
          <p:grpSpPr>
            <a:xfrm>
              <a:off x="651472" y="1625970"/>
              <a:ext cx="10889056" cy="2215992"/>
              <a:chOff x="516998" y="1893309"/>
              <a:chExt cx="7480898" cy="1522410"/>
            </a:xfrm>
            <a:effectLst/>
          </p:grpSpPr>
          <p:sp>
            <p:nvSpPr>
              <p:cNvPr id="11" name="C">
                <a:extLst>
                  <a:ext uri="{FF2B5EF4-FFF2-40B4-BE49-F238E27FC236}">
                    <a16:creationId xmlns:a16="http://schemas.microsoft.com/office/drawing/2014/main" id="{5A65F1D0-2EB5-09D0-B7FB-1BD7BB49ADB4}"/>
                  </a:ext>
                </a:extLst>
              </p:cNvPr>
              <p:cNvSpPr txBox="1"/>
              <p:nvPr/>
            </p:nvSpPr>
            <p:spPr>
              <a:xfrm>
                <a:off x="6027237" y="1893309"/>
                <a:ext cx="1970659" cy="1522410"/>
              </a:xfrm>
              <a:prstGeom prst="rect">
                <a:avLst/>
              </a:prstGeom>
              <a:noFill/>
            </p:spPr>
            <p:txBody>
              <a:bodyPr wrap="square" rtlCol="0">
                <a:spAutoFit/>
              </a:bodyPr>
              <a:lstStyle/>
              <a:p>
                <a:pPr algn="ctr"/>
                <a:r>
                  <a:rPr lang="en-US" sz="13800" dirty="0">
                    <a:solidFill>
                      <a:srgbClr val="1BDD96"/>
                    </a:solidFill>
                    <a:effectLst>
                      <a:outerShdw blurRad="101600" dist="114300" algn="l" rotWithShape="0">
                        <a:prstClr val="black">
                          <a:alpha val="40000"/>
                        </a:prstClr>
                      </a:outerShdw>
                    </a:effectLst>
                    <a:latin typeface="League Spartan Black" pitchFamily="2" charset="0"/>
                  </a:rPr>
                  <a:t>C</a:t>
                </a:r>
              </a:p>
            </p:txBody>
          </p:sp>
          <p:sp>
            <p:nvSpPr>
              <p:cNvPr id="12" name="I">
                <a:extLst>
                  <a:ext uri="{FF2B5EF4-FFF2-40B4-BE49-F238E27FC236}">
                    <a16:creationId xmlns:a16="http://schemas.microsoft.com/office/drawing/2014/main" id="{DFD3E602-3244-E168-B697-A0AC71DD6992}"/>
                  </a:ext>
                </a:extLst>
              </p:cNvPr>
              <p:cNvSpPr txBox="1"/>
              <p:nvPr/>
            </p:nvSpPr>
            <p:spPr>
              <a:xfrm>
                <a:off x="5678996" y="1893309"/>
                <a:ext cx="1970659" cy="1522409"/>
              </a:xfrm>
              <a:prstGeom prst="rect">
                <a:avLst/>
              </a:prstGeom>
              <a:noFill/>
            </p:spPr>
            <p:txBody>
              <a:bodyPr wrap="square" rtlCol="0">
                <a:spAutoFit/>
              </a:bodyPr>
              <a:lstStyle/>
              <a:p>
                <a:pPr algn="ctr"/>
                <a:r>
                  <a:rPr lang="en-US" sz="13800" dirty="0">
                    <a:solidFill>
                      <a:srgbClr val="1BDD96"/>
                    </a:solidFill>
                    <a:effectLst>
                      <a:outerShdw blurRad="101600" dist="114300" algn="l" rotWithShape="0">
                        <a:prstClr val="black">
                          <a:alpha val="40000"/>
                        </a:prstClr>
                      </a:outerShdw>
                    </a:effectLst>
                    <a:latin typeface="League Spartan Black" pitchFamily="2" charset="0"/>
                  </a:rPr>
                  <a:t>I</a:t>
                </a:r>
              </a:p>
            </p:txBody>
          </p:sp>
          <p:sp>
            <p:nvSpPr>
              <p:cNvPr id="16" name="H">
                <a:extLst>
                  <a:ext uri="{FF2B5EF4-FFF2-40B4-BE49-F238E27FC236}">
                    <a16:creationId xmlns:a16="http://schemas.microsoft.com/office/drawing/2014/main" id="{23302465-DC66-88BD-F1BC-54CB19F36035}"/>
                  </a:ext>
                </a:extLst>
              </p:cNvPr>
              <p:cNvSpPr txBox="1"/>
              <p:nvPr/>
            </p:nvSpPr>
            <p:spPr>
              <a:xfrm>
                <a:off x="5163189" y="1893309"/>
                <a:ext cx="1970659" cy="1522409"/>
              </a:xfrm>
              <a:prstGeom prst="rect">
                <a:avLst/>
              </a:prstGeom>
              <a:noFill/>
            </p:spPr>
            <p:txBody>
              <a:bodyPr wrap="square" rtlCol="0">
                <a:spAutoFit/>
              </a:bodyPr>
              <a:lstStyle/>
              <a:p>
                <a:pPr algn="ctr"/>
                <a:r>
                  <a:rPr lang="en-US" sz="13800" dirty="0">
                    <a:solidFill>
                      <a:srgbClr val="1BDD96"/>
                    </a:solidFill>
                    <a:effectLst>
                      <a:outerShdw blurRad="101600" dist="114300" algn="l" rotWithShape="0">
                        <a:prstClr val="black">
                          <a:alpha val="40000"/>
                        </a:prstClr>
                      </a:outerShdw>
                    </a:effectLst>
                    <a:latin typeface="League Spartan Black" pitchFamily="2" charset="0"/>
                  </a:rPr>
                  <a:t>H</a:t>
                </a:r>
              </a:p>
            </p:txBody>
          </p:sp>
          <p:sp>
            <p:nvSpPr>
              <p:cNvPr id="17" name="P">
                <a:extLst>
                  <a:ext uri="{FF2B5EF4-FFF2-40B4-BE49-F238E27FC236}">
                    <a16:creationId xmlns:a16="http://schemas.microsoft.com/office/drawing/2014/main" id="{F6A0BA03-91D8-084C-C205-E3F761685ABF}"/>
                  </a:ext>
                </a:extLst>
              </p:cNvPr>
              <p:cNvSpPr txBox="1"/>
              <p:nvPr/>
            </p:nvSpPr>
            <p:spPr>
              <a:xfrm>
                <a:off x="4647383" y="1893309"/>
                <a:ext cx="1970659" cy="1522409"/>
              </a:xfrm>
              <a:prstGeom prst="rect">
                <a:avLst/>
              </a:prstGeom>
              <a:noFill/>
            </p:spPr>
            <p:txBody>
              <a:bodyPr wrap="square" rtlCol="0">
                <a:spAutoFit/>
              </a:bodyPr>
              <a:lstStyle/>
              <a:p>
                <a:pPr algn="ctr"/>
                <a:r>
                  <a:rPr lang="en-US" sz="13800" dirty="0">
                    <a:solidFill>
                      <a:srgbClr val="1BDD96"/>
                    </a:solidFill>
                    <a:effectLst>
                      <a:outerShdw blurRad="101600" dist="114300" algn="l" rotWithShape="0">
                        <a:prstClr val="black">
                          <a:alpha val="40000"/>
                        </a:prstClr>
                      </a:outerShdw>
                    </a:effectLst>
                    <a:latin typeface="League Spartan Black" pitchFamily="2" charset="0"/>
                  </a:rPr>
                  <a:t>P</a:t>
                </a:r>
              </a:p>
            </p:txBody>
          </p:sp>
          <p:sp>
            <p:nvSpPr>
              <p:cNvPr id="19" name="A">
                <a:extLst>
                  <a:ext uri="{FF2B5EF4-FFF2-40B4-BE49-F238E27FC236}">
                    <a16:creationId xmlns:a16="http://schemas.microsoft.com/office/drawing/2014/main" id="{FD17DA49-C653-9C3C-2697-D7B7BEED7828}"/>
                  </a:ext>
                </a:extLst>
              </p:cNvPr>
              <p:cNvSpPr txBox="1"/>
              <p:nvPr/>
            </p:nvSpPr>
            <p:spPr>
              <a:xfrm>
                <a:off x="4091315" y="1893309"/>
                <a:ext cx="1970659" cy="1522409"/>
              </a:xfrm>
              <a:prstGeom prst="rect">
                <a:avLst/>
              </a:prstGeom>
              <a:noFill/>
            </p:spPr>
            <p:txBody>
              <a:bodyPr wrap="square" rtlCol="0">
                <a:spAutoFit/>
              </a:bodyPr>
              <a:lstStyle/>
              <a:p>
                <a:pPr algn="ctr"/>
                <a:r>
                  <a:rPr lang="en-US" sz="13800" dirty="0">
                    <a:solidFill>
                      <a:srgbClr val="1BDD96"/>
                    </a:solidFill>
                    <a:effectLst>
                      <a:outerShdw blurRad="101600" dist="114300" algn="l" rotWithShape="0">
                        <a:prstClr val="black">
                          <a:alpha val="40000"/>
                        </a:prstClr>
                      </a:outerShdw>
                    </a:effectLst>
                    <a:latin typeface="League Spartan Black" pitchFamily="2" charset="0"/>
                  </a:rPr>
                  <a:t>A</a:t>
                </a:r>
              </a:p>
            </p:txBody>
          </p:sp>
          <p:sp>
            <p:nvSpPr>
              <p:cNvPr id="22" name="R">
                <a:extLst>
                  <a:ext uri="{FF2B5EF4-FFF2-40B4-BE49-F238E27FC236}">
                    <a16:creationId xmlns:a16="http://schemas.microsoft.com/office/drawing/2014/main" id="{9E74A2A3-1DEC-F912-9E91-E576B8856DA5}"/>
                  </a:ext>
                </a:extLst>
              </p:cNvPr>
              <p:cNvSpPr txBox="1"/>
              <p:nvPr/>
            </p:nvSpPr>
            <p:spPr>
              <a:xfrm>
                <a:off x="3575509" y="1893309"/>
                <a:ext cx="1970659" cy="1522409"/>
              </a:xfrm>
              <a:prstGeom prst="rect">
                <a:avLst/>
              </a:prstGeom>
              <a:noFill/>
            </p:spPr>
            <p:txBody>
              <a:bodyPr wrap="square" rtlCol="0">
                <a:spAutoFit/>
              </a:bodyPr>
              <a:lstStyle/>
              <a:p>
                <a:pPr algn="ctr"/>
                <a:r>
                  <a:rPr lang="en-US" sz="13800" dirty="0">
                    <a:solidFill>
                      <a:srgbClr val="1BDD96"/>
                    </a:solidFill>
                    <a:effectLst>
                      <a:outerShdw blurRad="101600" dist="114300" algn="l" rotWithShape="0">
                        <a:prstClr val="black">
                          <a:alpha val="40000"/>
                        </a:prstClr>
                      </a:outerShdw>
                    </a:effectLst>
                    <a:latin typeface="League Spartan Black" pitchFamily="2" charset="0"/>
                  </a:rPr>
                  <a:t>R</a:t>
                </a:r>
              </a:p>
            </p:txBody>
          </p:sp>
          <p:sp>
            <p:nvSpPr>
              <p:cNvPr id="23" name="G">
                <a:extLst>
                  <a:ext uri="{FF2B5EF4-FFF2-40B4-BE49-F238E27FC236}">
                    <a16:creationId xmlns:a16="http://schemas.microsoft.com/office/drawing/2014/main" id="{044D9313-D157-A48F-7CF6-A287C2F55534}"/>
                  </a:ext>
                </a:extLst>
              </p:cNvPr>
              <p:cNvSpPr txBox="1"/>
              <p:nvPr/>
            </p:nvSpPr>
            <p:spPr>
              <a:xfrm>
                <a:off x="2910488" y="1893309"/>
                <a:ext cx="1970659" cy="1522409"/>
              </a:xfrm>
              <a:prstGeom prst="rect">
                <a:avLst/>
              </a:prstGeom>
              <a:noFill/>
            </p:spPr>
            <p:txBody>
              <a:bodyPr wrap="square" rtlCol="0">
                <a:spAutoFit/>
              </a:bodyPr>
              <a:lstStyle/>
              <a:p>
                <a:pPr algn="ctr"/>
                <a:r>
                  <a:rPr lang="en-US" sz="13800" dirty="0">
                    <a:solidFill>
                      <a:srgbClr val="1BDD96"/>
                    </a:solidFill>
                    <a:effectLst>
                      <a:outerShdw blurRad="101600" dist="114300" algn="l" rotWithShape="0">
                        <a:prstClr val="black">
                          <a:alpha val="40000"/>
                        </a:prstClr>
                      </a:outerShdw>
                    </a:effectLst>
                    <a:latin typeface="League Spartan Black" pitchFamily="2" charset="0"/>
                  </a:rPr>
                  <a:t>G</a:t>
                </a:r>
              </a:p>
            </p:txBody>
          </p:sp>
          <p:sp>
            <p:nvSpPr>
              <p:cNvPr id="24" name="O">
                <a:extLst>
                  <a:ext uri="{FF2B5EF4-FFF2-40B4-BE49-F238E27FC236}">
                    <a16:creationId xmlns:a16="http://schemas.microsoft.com/office/drawing/2014/main" id="{D295EBF1-23A1-BD06-7C17-C6A88AB74244}"/>
                  </a:ext>
                </a:extLst>
              </p:cNvPr>
              <p:cNvSpPr txBox="1"/>
              <p:nvPr/>
            </p:nvSpPr>
            <p:spPr>
              <a:xfrm>
                <a:off x="2202887" y="1893309"/>
                <a:ext cx="1970659" cy="1522409"/>
              </a:xfrm>
              <a:prstGeom prst="rect">
                <a:avLst/>
              </a:prstGeom>
              <a:noFill/>
            </p:spPr>
            <p:txBody>
              <a:bodyPr wrap="square" rtlCol="0">
                <a:spAutoFit/>
              </a:bodyPr>
              <a:lstStyle/>
              <a:p>
                <a:pPr algn="ctr"/>
                <a:r>
                  <a:rPr lang="en-US" sz="13800" dirty="0">
                    <a:solidFill>
                      <a:srgbClr val="1BDD96"/>
                    </a:solidFill>
                    <a:effectLst>
                      <a:outerShdw blurRad="101600" dist="114300" algn="l" rotWithShape="0">
                        <a:prstClr val="black">
                          <a:alpha val="40000"/>
                        </a:prstClr>
                      </a:outerShdw>
                    </a:effectLst>
                    <a:latin typeface="League Spartan Black" pitchFamily="2" charset="0"/>
                  </a:rPr>
                  <a:t>O</a:t>
                </a:r>
              </a:p>
            </p:txBody>
          </p:sp>
          <p:sp>
            <p:nvSpPr>
              <p:cNvPr id="28" name="F">
                <a:extLst>
                  <a:ext uri="{FF2B5EF4-FFF2-40B4-BE49-F238E27FC236}">
                    <a16:creationId xmlns:a16="http://schemas.microsoft.com/office/drawing/2014/main" id="{C6235734-29DC-B471-91E6-3970E19D0E10}"/>
                  </a:ext>
                </a:extLst>
              </p:cNvPr>
              <p:cNvSpPr txBox="1"/>
              <p:nvPr/>
            </p:nvSpPr>
            <p:spPr>
              <a:xfrm>
                <a:off x="1687081" y="1893309"/>
                <a:ext cx="1970659" cy="1522409"/>
              </a:xfrm>
              <a:prstGeom prst="rect">
                <a:avLst/>
              </a:prstGeom>
              <a:noFill/>
            </p:spPr>
            <p:txBody>
              <a:bodyPr wrap="square" rtlCol="0">
                <a:spAutoFit/>
              </a:bodyPr>
              <a:lstStyle/>
              <a:p>
                <a:pPr algn="ctr"/>
                <a:r>
                  <a:rPr lang="en-US" sz="13800" dirty="0">
                    <a:solidFill>
                      <a:srgbClr val="1BDD96"/>
                    </a:solidFill>
                    <a:effectLst>
                      <a:outerShdw blurRad="101600" dist="114300" algn="l" rotWithShape="0">
                        <a:prstClr val="black">
                          <a:alpha val="40000"/>
                        </a:prstClr>
                      </a:outerShdw>
                    </a:effectLst>
                    <a:latin typeface="League Spartan Black" pitchFamily="2" charset="0"/>
                  </a:rPr>
                  <a:t>F</a:t>
                </a:r>
              </a:p>
            </p:txBody>
          </p:sp>
          <p:sp>
            <p:nvSpPr>
              <p:cNvPr id="35" name="N">
                <a:extLst>
                  <a:ext uri="{FF2B5EF4-FFF2-40B4-BE49-F238E27FC236}">
                    <a16:creationId xmlns:a16="http://schemas.microsoft.com/office/drawing/2014/main" id="{1319E39C-8D56-7528-A0B3-FCBD4A6A473F}"/>
                  </a:ext>
                </a:extLst>
              </p:cNvPr>
              <p:cNvSpPr txBox="1"/>
              <p:nvPr/>
            </p:nvSpPr>
            <p:spPr>
              <a:xfrm>
                <a:off x="1089044" y="1893309"/>
                <a:ext cx="1970659" cy="1522409"/>
              </a:xfrm>
              <a:prstGeom prst="rect">
                <a:avLst/>
              </a:prstGeom>
              <a:noFill/>
            </p:spPr>
            <p:txBody>
              <a:bodyPr wrap="square" rtlCol="0">
                <a:spAutoFit/>
              </a:bodyPr>
              <a:lstStyle/>
              <a:p>
                <a:pPr algn="ctr"/>
                <a:r>
                  <a:rPr lang="en-US" sz="13800" dirty="0">
                    <a:solidFill>
                      <a:srgbClr val="1BDD96"/>
                    </a:solidFill>
                    <a:effectLst>
                      <a:outerShdw blurRad="101600" dist="114300" algn="l" rotWithShape="0">
                        <a:prstClr val="black">
                          <a:alpha val="40000"/>
                        </a:prstClr>
                      </a:outerShdw>
                    </a:effectLst>
                    <a:latin typeface="League Spartan Black" pitchFamily="2" charset="0"/>
                  </a:rPr>
                  <a:t>N</a:t>
                </a:r>
              </a:p>
            </p:txBody>
          </p:sp>
          <p:sp>
            <p:nvSpPr>
              <p:cNvPr id="36" name="I">
                <a:extLst>
                  <a:ext uri="{FF2B5EF4-FFF2-40B4-BE49-F238E27FC236}">
                    <a16:creationId xmlns:a16="http://schemas.microsoft.com/office/drawing/2014/main" id="{A01A4387-B44F-C3B4-C9A4-899C7B55657E}"/>
                  </a:ext>
                </a:extLst>
              </p:cNvPr>
              <p:cNvSpPr txBox="1"/>
              <p:nvPr/>
            </p:nvSpPr>
            <p:spPr>
              <a:xfrm>
                <a:off x="516998" y="1893309"/>
                <a:ext cx="1970659" cy="1522409"/>
              </a:xfrm>
              <a:prstGeom prst="rect">
                <a:avLst/>
              </a:prstGeom>
              <a:noFill/>
            </p:spPr>
            <p:txBody>
              <a:bodyPr wrap="square" rtlCol="0">
                <a:spAutoFit/>
              </a:bodyPr>
              <a:lstStyle/>
              <a:p>
                <a:pPr algn="ctr"/>
                <a:r>
                  <a:rPr lang="en-US" sz="13800" dirty="0">
                    <a:solidFill>
                      <a:srgbClr val="1BDD96"/>
                    </a:solidFill>
                    <a:effectLst>
                      <a:outerShdw blurRad="101600" dist="114300" algn="l" rotWithShape="0">
                        <a:prstClr val="black">
                          <a:alpha val="40000"/>
                        </a:prstClr>
                      </a:outerShdw>
                    </a:effectLst>
                    <a:latin typeface="League Spartan Black" pitchFamily="2" charset="0"/>
                  </a:rPr>
                  <a:t>I</a:t>
                </a:r>
              </a:p>
            </p:txBody>
          </p:sp>
        </p:grpSp>
      </p:grpSp>
    </p:spTree>
    <p:extLst>
      <p:ext uri="{BB962C8B-B14F-4D97-AF65-F5344CB8AC3E}">
        <p14:creationId xmlns:p14="http://schemas.microsoft.com/office/powerpoint/2010/main" val="28707913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7BF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899537-EF97-18C2-8019-C9FED754BBFC}"/>
              </a:ext>
            </a:extLst>
          </p:cNvPr>
          <p:cNvSpPr/>
          <p:nvPr/>
        </p:nvSpPr>
        <p:spPr>
          <a:xfrm rot="16200000">
            <a:off x="4346945" y="-4369528"/>
            <a:ext cx="3498111" cy="12191999"/>
          </a:xfrm>
          <a:prstGeom prst="rect">
            <a:avLst/>
          </a:prstGeom>
          <a:solidFill>
            <a:srgbClr val="01193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210EE26-4B8C-952A-941A-A2BC4920EA7A}"/>
              </a:ext>
            </a:extLst>
          </p:cNvPr>
          <p:cNvSpPr/>
          <p:nvPr/>
        </p:nvSpPr>
        <p:spPr>
          <a:xfrm rot="5400000">
            <a:off x="4329283" y="-995522"/>
            <a:ext cx="3498112" cy="12227325"/>
          </a:xfrm>
          <a:prstGeom prst="rect">
            <a:avLst/>
          </a:prstGeom>
          <a:solidFill>
            <a:srgbClr val="207B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D9B2E7C1-6D9D-2492-0480-C7E7948A3399}"/>
              </a:ext>
            </a:extLst>
          </p:cNvPr>
          <p:cNvSpPr/>
          <p:nvPr/>
        </p:nvSpPr>
        <p:spPr>
          <a:xfrm>
            <a:off x="709016" y="1143000"/>
            <a:ext cx="10109860" cy="4572000"/>
          </a:xfrm>
          <a:prstGeom prst="roundRect">
            <a:avLst/>
          </a:prstGeom>
          <a:gradFill>
            <a:gsLst>
              <a:gs pos="12000">
                <a:srgbClr val="1D74FF"/>
              </a:gs>
              <a:gs pos="100000">
                <a:srgbClr val="39C4FE"/>
              </a:gs>
            </a:gsLst>
            <a:lin ang="18900000" scaled="1"/>
          </a:gradFill>
          <a:ln>
            <a:noFill/>
          </a:ln>
          <a:effectLst>
            <a:outerShdw blurRad="762000" dist="152400" dir="8100000" algn="tr"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Circle">
            <a:extLst>
              <a:ext uri="{FF2B5EF4-FFF2-40B4-BE49-F238E27FC236}">
                <a16:creationId xmlns:a16="http://schemas.microsoft.com/office/drawing/2014/main" id="{485A5618-9A7D-D559-A940-A6203E4CE8B5}"/>
              </a:ext>
            </a:extLst>
          </p:cNvPr>
          <p:cNvGrpSpPr/>
          <p:nvPr/>
        </p:nvGrpSpPr>
        <p:grpSpPr>
          <a:xfrm>
            <a:off x="1064699" y="1485899"/>
            <a:ext cx="3886200" cy="3886200"/>
            <a:chOff x="4038600" y="1485900"/>
            <a:chExt cx="4114800" cy="3886200"/>
          </a:xfrm>
        </p:grpSpPr>
        <p:grpSp>
          <p:nvGrpSpPr>
            <p:cNvPr id="57" name="Group 56">
              <a:extLst>
                <a:ext uri="{FF2B5EF4-FFF2-40B4-BE49-F238E27FC236}">
                  <a16:creationId xmlns:a16="http://schemas.microsoft.com/office/drawing/2014/main" id="{46BD536F-844E-1E9E-2865-0D09F267058A}"/>
                </a:ext>
              </a:extLst>
            </p:cNvPr>
            <p:cNvGrpSpPr/>
            <p:nvPr/>
          </p:nvGrpSpPr>
          <p:grpSpPr>
            <a:xfrm rot="1800000">
              <a:off x="4038600" y="1485900"/>
              <a:ext cx="4114800" cy="3886200"/>
              <a:chOff x="3352800" y="685800"/>
              <a:chExt cx="5486400" cy="5486400"/>
            </a:xfrm>
          </p:grpSpPr>
          <p:sp>
            <p:nvSpPr>
              <p:cNvPr id="23" name="Freeform: Shape 22">
                <a:extLst>
                  <a:ext uri="{FF2B5EF4-FFF2-40B4-BE49-F238E27FC236}">
                    <a16:creationId xmlns:a16="http://schemas.microsoft.com/office/drawing/2014/main" id="{4CEE1D8A-2966-DC28-CF08-8F740AEBB826}"/>
                  </a:ext>
                </a:extLst>
              </p:cNvPr>
              <p:cNvSpPr/>
              <p:nvPr/>
            </p:nvSpPr>
            <p:spPr>
              <a:xfrm>
                <a:off x="8430951" y="1994419"/>
                <a:ext cx="53949" cy="88801"/>
              </a:xfrm>
              <a:custGeom>
                <a:avLst/>
                <a:gdLst>
                  <a:gd name="connsiteX0" fmla="*/ 0 w 53949"/>
                  <a:gd name="connsiteY0" fmla="*/ 0 h 88801"/>
                  <a:gd name="connsiteX1" fmla="*/ 40731 w 53949"/>
                  <a:gd name="connsiteY1" fmla="*/ 62982 h 88801"/>
                  <a:gd name="connsiteX2" fmla="*/ 53949 w 53949"/>
                  <a:gd name="connsiteY2" fmla="*/ 88801 h 88801"/>
                  <a:gd name="connsiteX3" fmla="*/ 0 w 53949"/>
                  <a:gd name="connsiteY3" fmla="*/ 0 h 88801"/>
                </a:gdLst>
                <a:ahLst/>
                <a:cxnLst>
                  <a:cxn ang="0">
                    <a:pos x="connsiteX0" y="connsiteY0"/>
                  </a:cxn>
                  <a:cxn ang="0">
                    <a:pos x="connsiteX1" y="connsiteY1"/>
                  </a:cxn>
                  <a:cxn ang="0">
                    <a:pos x="connsiteX2" y="connsiteY2"/>
                  </a:cxn>
                  <a:cxn ang="0">
                    <a:pos x="connsiteX3" y="connsiteY3"/>
                  </a:cxn>
                </a:cxnLst>
                <a:rect l="l" t="t" r="r" b="b"/>
                <a:pathLst>
                  <a:path w="53949" h="88801">
                    <a:moveTo>
                      <a:pt x="0" y="0"/>
                    </a:moveTo>
                    <a:lnTo>
                      <a:pt x="40731" y="62982"/>
                    </a:lnTo>
                    <a:lnTo>
                      <a:pt x="53949" y="88801"/>
                    </a:lnTo>
                    <a:lnTo>
                      <a:pt x="0" y="0"/>
                    </a:lnTo>
                    <a:close/>
                  </a:path>
                </a:pathLst>
              </a:custGeom>
              <a:solidFill>
                <a:schemeClr val="bg1">
                  <a:lumMod val="95000"/>
                </a:schemeClr>
              </a:solidFill>
              <a:ln w="57150">
                <a:solidFill>
                  <a:schemeClr val="tx1">
                    <a:alpha val="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98F6F3FE-22B3-9647-9D0F-4B18EFAE9AE8}"/>
                  </a:ext>
                </a:extLst>
              </p:cNvPr>
              <p:cNvSpPr/>
              <p:nvPr/>
            </p:nvSpPr>
            <p:spPr>
              <a:xfrm>
                <a:off x="3707108" y="1994443"/>
                <a:ext cx="53926" cy="88766"/>
              </a:xfrm>
              <a:custGeom>
                <a:avLst/>
                <a:gdLst>
                  <a:gd name="connsiteX0" fmla="*/ 53926 w 53926"/>
                  <a:gd name="connsiteY0" fmla="*/ 0 h 88766"/>
                  <a:gd name="connsiteX1" fmla="*/ 0 w 53926"/>
                  <a:gd name="connsiteY1" fmla="*/ 88766 h 88766"/>
                  <a:gd name="connsiteX2" fmla="*/ 13212 w 53926"/>
                  <a:gd name="connsiteY2" fmla="*/ 62957 h 88766"/>
                  <a:gd name="connsiteX3" fmla="*/ 53926 w 53926"/>
                  <a:gd name="connsiteY3" fmla="*/ 0 h 88766"/>
                </a:gdLst>
                <a:ahLst/>
                <a:cxnLst>
                  <a:cxn ang="0">
                    <a:pos x="connsiteX0" y="connsiteY0"/>
                  </a:cxn>
                  <a:cxn ang="0">
                    <a:pos x="connsiteX1" y="connsiteY1"/>
                  </a:cxn>
                  <a:cxn ang="0">
                    <a:pos x="connsiteX2" y="connsiteY2"/>
                  </a:cxn>
                  <a:cxn ang="0">
                    <a:pos x="connsiteX3" y="connsiteY3"/>
                  </a:cxn>
                </a:cxnLst>
                <a:rect l="l" t="t" r="r" b="b"/>
                <a:pathLst>
                  <a:path w="53926" h="88766">
                    <a:moveTo>
                      <a:pt x="53926" y="0"/>
                    </a:moveTo>
                    <a:lnTo>
                      <a:pt x="0" y="88766"/>
                    </a:lnTo>
                    <a:lnTo>
                      <a:pt x="13212" y="62957"/>
                    </a:lnTo>
                    <a:lnTo>
                      <a:pt x="53926" y="0"/>
                    </a:lnTo>
                    <a:close/>
                  </a:path>
                </a:pathLst>
              </a:custGeom>
              <a:solidFill>
                <a:schemeClr val="bg1">
                  <a:lumMod val="95000"/>
                </a:schemeClr>
              </a:solidFill>
              <a:ln w="57150">
                <a:solidFill>
                  <a:schemeClr val="tx1">
                    <a:alpha val="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90A72DE7-8DEF-88F4-71F5-FE12E75A6FC3}"/>
                  </a:ext>
                </a:extLst>
              </p:cNvPr>
              <p:cNvSpPr/>
              <p:nvPr/>
            </p:nvSpPr>
            <p:spPr>
              <a:xfrm>
                <a:off x="6091188" y="2592681"/>
                <a:ext cx="9624" cy="195345"/>
              </a:xfrm>
              <a:custGeom>
                <a:avLst/>
                <a:gdLst>
                  <a:gd name="connsiteX0" fmla="*/ 4813 w 9624"/>
                  <a:gd name="connsiteY0" fmla="*/ 0 h 195345"/>
                  <a:gd name="connsiteX1" fmla="*/ 6448 w 9624"/>
                  <a:gd name="connsiteY1" fmla="*/ 13739 h 195345"/>
                  <a:gd name="connsiteX2" fmla="*/ 9195 w 9624"/>
                  <a:gd name="connsiteY2" fmla="*/ 136768 h 195345"/>
                  <a:gd name="connsiteX3" fmla="*/ 4813 w 9624"/>
                  <a:gd name="connsiteY3" fmla="*/ 195345 h 195345"/>
                  <a:gd name="connsiteX4" fmla="*/ 430 w 9624"/>
                  <a:gd name="connsiteY4" fmla="*/ 136768 h 195345"/>
                  <a:gd name="connsiteX5" fmla="*/ 3177 w 9624"/>
                  <a:gd name="connsiteY5" fmla="*/ 13739 h 195345"/>
                  <a:gd name="connsiteX6" fmla="*/ 4813 w 9624"/>
                  <a:gd name="connsiteY6" fmla="*/ 0 h 195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24" h="195345">
                    <a:moveTo>
                      <a:pt x="4813" y="0"/>
                    </a:moveTo>
                    <a:lnTo>
                      <a:pt x="6448" y="13739"/>
                    </a:lnTo>
                    <a:cubicBezTo>
                      <a:pt x="9335" y="54586"/>
                      <a:pt x="10264" y="95644"/>
                      <a:pt x="9195" y="136768"/>
                    </a:cubicBezTo>
                    <a:lnTo>
                      <a:pt x="4813" y="195345"/>
                    </a:lnTo>
                    <a:lnTo>
                      <a:pt x="430" y="136768"/>
                    </a:lnTo>
                    <a:cubicBezTo>
                      <a:pt x="-638" y="95644"/>
                      <a:pt x="291" y="54586"/>
                      <a:pt x="3177" y="13739"/>
                    </a:cubicBezTo>
                    <a:lnTo>
                      <a:pt x="4813" y="0"/>
                    </a:lnTo>
                    <a:close/>
                  </a:path>
                </a:pathLst>
              </a:custGeom>
              <a:solidFill>
                <a:srgbClr val="6AC4E6"/>
              </a:solidFill>
              <a:ln w="571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CFF7001-E90A-C811-82A4-852D8CF3B49D}"/>
                  </a:ext>
                </a:extLst>
              </p:cNvPr>
              <p:cNvSpPr/>
              <p:nvPr/>
            </p:nvSpPr>
            <p:spPr>
              <a:xfrm>
                <a:off x="5371727" y="3749486"/>
                <a:ext cx="169177" cy="97674"/>
              </a:xfrm>
              <a:custGeom>
                <a:avLst/>
                <a:gdLst>
                  <a:gd name="connsiteX0" fmla="*/ 169177 w 169177"/>
                  <a:gd name="connsiteY0" fmla="*/ 0 h 97674"/>
                  <a:gd name="connsiteX1" fmla="*/ 120636 w 169177"/>
                  <a:gd name="connsiteY1" fmla="*/ 33086 h 97674"/>
                  <a:gd name="connsiteX2" fmla="*/ 12716 w 169177"/>
                  <a:gd name="connsiteY2" fmla="*/ 92221 h 97674"/>
                  <a:gd name="connsiteX3" fmla="*/ 0 w 169177"/>
                  <a:gd name="connsiteY3" fmla="*/ 97674 h 97674"/>
                  <a:gd name="connsiteX4" fmla="*/ 11081 w 169177"/>
                  <a:gd name="connsiteY4" fmla="*/ 89388 h 97674"/>
                  <a:gd name="connsiteX5" fmla="*/ 116253 w 169177"/>
                  <a:gd name="connsiteY5" fmla="*/ 25495 h 97674"/>
                  <a:gd name="connsiteX6" fmla="*/ 169177 w 169177"/>
                  <a:gd name="connsiteY6" fmla="*/ 0 h 97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177" h="97674">
                    <a:moveTo>
                      <a:pt x="169177" y="0"/>
                    </a:moveTo>
                    <a:lnTo>
                      <a:pt x="120636" y="33086"/>
                    </a:lnTo>
                    <a:cubicBezTo>
                      <a:pt x="85556" y="54573"/>
                      <a:pt x="49534" y="74298"/>
                      <a:pt x="12716" y="92221"/>
                    </a:cubicBezTo>
                    <a:lnTo>
                      <a:pt x="0" y="97674"/>
                    </a:lnTo>
                    <a:lnTo>
                      <a:pt x="11081" y="89388"/>
                    </a:lnTo>
                    <a:cubicBezTo>
                      <a:pt x="45012" y="66465"/>
                      <a:pt x="80105" y="45132"/>
                      <a:pt x="116253" y="25495"/>
                    </a:cubicBezTo>
                    <a:lnTo>
                      <a:pt x="169177" y="0"/>
                    </a:lnTo>
                    <a:close/>
                  </a:path>
                </a:pathLst>
              </a:custGeom>
              <a:solidFill>
                <a:srgbClr val="6AC4E6"/>
              </a:solidFill>
              <a:ln w="571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65DEDD89-D47A-B124-2FB0-87020D3BC6CB}"/>
                  </a:ext>
                </a:extLst>
              </p:cNvPr>
              <p:cNvSpPr/>
              <p:nvPr/>
            </p:nvSpPr>
            <p:spPr>
              <a:xfrm>
                <a:off x="6651101" y="3749487"/>
                <a:ext cx="169173" cy="97672"/>
              </a:xfrm>
              <a:custGeom>
                <a:avLst/>
                <a:gdLst>
                  <a:gd name="connsiteX0" fmla="*/ 0 w 169173"/>
                  <a:gd name="connsiteY0" fmla="*/ 0 h 97672"/>
                  <a:gd name="connsiteX1" fmla="*/ 52921 w 169173"/>
                  <a:gd name="connsiteY1" fmla="*/ 25494 h 97672"/>
                  <a:gd name="connsiteX2" fmla="*/ 158093 w 169173"/>
                  <a:gd name="connsiteY2" fmla="*/ 89387 h 97672"/>
                  <a:gd name="connsiteX3" fmla="*/ 169173 w 169173"/>
                  <a:gd name="connsiteY3" fmla="*/ 97672 h 97672"/>
                  <a:gd name="connsiteX4" fmla="*/ 156459 w 169173"/>
                  <a:gd name="connsiteY4" fmla="*/ 92220 h 97672"/>
                  <a:gd name="connsiteX5" fmla="*/ 48539 w 169173"/>
                  <a:gd name="connsiteY5" fmla="*/ 33085 h 97672"/>
                  <a:gd name="connsiteX6" fmla="*/ 0 w 169173"/>
                  <a:gd name="connsiteY6" fmla="*/ 0 h 9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173" h="97672">
                    <a:moveTo>
                      <a:pt x="0" y="0"/>
                    </a:moveTo>
                    <a:lnTo>
                      <a:pt x="52921" y="25494"/>
                    </a:lnTo>
                    <a:cubicBezTo>
                      <a:pt x="89070" y="45131"/>
                      <a:pt x="124163" y="66464"/>
                      <a:pt x="158093" y="89387"/>
                    </a:cubicBezTo>
                    <a:lnTo>
                      <a:pt x="169173" y="97672"/>
                    </a:lnTo>
                    <a:lnTo>
                      <a:pt x="156459" y="92220"/>
                    </a:lnTo>
                    <a:cubicBezTo>
                      <a:pt x="119641" y="74297"/>
                      <a:pt x="83619" y="54572"/>
                      <a:pt x="48539" y="33085"/>
                    </a:cubicBezTo>
                    <a:lnTo>
                      <a:pt x="0" y="0"/>
                    </a:lnTo>
                    <a:close/>
                  </a:path>
                </a:pathLst>
              </a:custGeom>
              <a:solidFill>
                <a:srgbClr val="6AC4E6"/>
              </a:solidFill>
              <a:ln w="571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3" name="Group 52">
                <a:extLst>
                  <a:ext uri="{FF2B5EF4-FFF2-40B4-BE49-F238E27FC236}">
                    <a16:creationId xmlns:a16="http://schemas.microsoft.com/office/drawing/2014/main" id="{D3101FDD-277C-AA52-4883-EBB9EDFAC640}"/>
                  </a:ext>
                </a:extLst>
              </p:cNvPr>
              <p:cNvGrpSpPr/>
              <p:nvPr/>
            </p:nvGrpSpPr>
            <p:grpSpPr>
              <a:xfrm>
                <a:off x="3549211" y="685800"/>
                <a:ext cx="4881739" cy="3285195"/>
                <a:chOff x="3549211" y="685800"/>
                <a:chExt cx="4881739" cy="3285195"/>
              </a:xfrm>
            </p:grpSpPr>
            <p:sp>
              <p:nvSpPr>
                <p:cNvPr id="35" name="Freeform: Shape 34">
                  <a:extLst>
                    <a:ext uri="{FF2B5EF4-FFF2-40B4-BE49-F238E27FC236}">
                      <a16:creationId xmlns:a16="http://schemas.microsoft.com/office/drawing/2014/main" id="{57E3D76F-A14B-1A5A-97B8-DE2F3AB9E344}"/>
                    </a:ext>
                  </a:extLst>
                </p:cNvPr>
                <p:cNvSpPr/>
                <p:nvPr/>
              </p:nvSpPr>
              <p:spPr>
                <a:xfrm>
                  <a:off x="3549211" y="685800"/>
                  <a:ext cx="4881739" cy="3285195"/>
                </a:xfrm>
                <a:custGeom>
                  <a:avLst/>
                  <a:gdLst>
                    <a:gd name="connsiteX0" fmla="*/ 251202 w 4881739"/>
                    <a:gd name="connsiteY0" fmla="*/ 1250406 h 3285195"/>
                    <a:gd name="connsiteX1" fmla="*/ 242023 w 4881739"/>
                    <a:gd name="connsiteY1" fmla="*/ 1261945 h 3285195"/>
                    <a:gd name="connsiteX2" fmla="*/ 250775 w 4881739"/>
                    <a:gd name="connsiteY2" fmla="*/ 1251288 h 3285195"/>
                    <a:gd name="connsiteX3" fmla="*/ 2546789 w 4881739"/>
                    <a:gd name="connsiteY3" fmla="*/ 0 h 3285195"/>
                    <a:gd name="connsiteX4" fmla="*/ 4821494 w 4881739"/>
                    <a:gd name="connsiteY4" fmla="*/ 1209451 h 3285195"/>
                    <a:gd name="connsiteX5" fmla="*/ 4881739 w 4881739"/>
                    <a:gd name="connsiteY5" fmla="*/ 1308618 h 3285195"/>
                    <a:gd name="connsiteX6" fmla="*/ 4851556 w 4881739"/>
                    <a:gd name="connsiteY6" fmla="*/ 1261945 h 3285195"/>
                    <a:gd name="connsiteX7" fmla="*/ 3179984 w 4881739"/>
                    <a:gd name="connsiteY7" fmla="*/ 904702 h 3285195"/>
                    <a:gd name="connsiteX8" fmla="*/ 2559648 w 4881739"/>
                    <a:gd name="connsiteY8" fmla="*/ 1798860 h 3285195"/>
                    <a:gd name="connsiteX9" fmla="*/ 2546790 w 4881739"/>
                    <a:gd name="connsiteY9" fmla="*/ 1906880 h 3285195"/>
                    <a:gd name="connsiteX10" fmla="*/ 2545154 w 4881739"/>
                    <a:gd name="connsiteY10" fmla="*/ 1920619 h 3285195"/>
                    <a:gd name="connsiteX11" fmla="*/ 2542407 w 4881739"/>
                    <a:gd name="connsiteY11" fmla="*/ 2043648 h 3285195"/>
                    <a:gd name="connsiteX12" fmla="*/ 2546790 w 4881739"/>
                    <a:gd name="connsiteY12" fmla="*/ 2102225 h 3285195"/>
                    <a:gd name="connsiteX13" fmla="*/ 2541938 w 4881739"/>
                    <a:gd name="connsiteY13" fmla="*/ 2167071 h 3285195"/>
                    <a:gd name="connsiteX14" fmla="*/ 2380492 w 4881739"/>
                    <a:gd name="connsiteY14" fmla="*/ 2647188 h 3285195"/>
                    <a:gd name="connsiteX15" fmla="*/ 2045422 w 4881739"/>
                    <a:gd name="connsiteY15" fmla="*/ 3027063 h 3285195"/>
                    <a:gd name="connsiteX16" fmla="*/ 1991692 w 4881739"/>
                    <a:gd name="connsiteY16" fmla="*/ 3063686 h 3285195"/>
                    <a:gd name="connsiteX17" fmla="*/ 1938768 w 4881739"/>
                    <a:gd name="connsiteY17" fmla="*/ 3089181 h 3285195"/>
                    <a:gd name="connsiteX18" fmla="*/ 1833596 w 4881739"/>
                    <a:gd name="connsiteY18" fmla="*/ 3153074 h 3285195"/>
                    <a:gd name="connsiteX19" fmla="*/ 1822515 w 4881739"/>
                    <a:gd name="connsiteY19" fmla="*/ 3161360 h 3285195"/>
                    <a:gd name="connsiteX20" fmla="*/ 1722538 w 4881739"/>
                    <a:gd name="connsiteY20" fmla="*/ 3204234 h 3285195"/>
                    <a:gd name="connsiteX21" fmla="*/ 638006 w 4881739"/>
                    <a:gd name="connsiteY21" fmla="*/ 3114086 h 3285195"/>
                    <a:gd name="connsiteX22" fmla="*/ 111602 w 4881739"/>
                    <a:gd name="connsiteY22" fmla="*/ 1487841 h 3285195"/>
                    <a:gd name="connsiteX23" fmla="*/ 157897 w 4881739"/>
                    <a:gd name="connsiteY23" fmla="*/ 1397409 h 3285195"/>
                    <a:gd name="connsiteX24" fmla="*/ 211823 w 4881739"/>
                    <a:gd name="connsiteY24" fmla="*/ 1308643 h 3285195"/>
                    <a:gd name="connsiteX25" fmla="*/ 272084 w 4881739"/>
                    <a:gd name="connsiteY25" fmla="*/ 1209451 h 3285195"/>
                    <a:gd name="connsiteX26" fmla="*/ 2546789 w 4881739"/>
                    <a:gd name="connsiteY26" fmla="*/ 0 h 328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81739" h="3285195">
                      <a:moveTo>
                        <a:pt x="251202" y="1250406"/>
                      </a:moveTo>
                      <a:lnTo>
                        <a:pt x="242023" y="1261945"/>
                      </a:lnTo>
                      <a:lnTo>
                        <a:pt x="250775" y="1251288"/>
                      </a:lnTo>
                      <a:close/>
                      <a:moveTo>
                        <a:pt x="2546789" y="0"/>
                      </a:moveTo>
                      <a:cubicBezTo>
                        <a:pt x="3493682" y="0"/>
                        <a:pt x="4328521" y="479755"/>
                        <a:pt x="4821494" y="1209451"/>
                      </a:cubicBezTo>
                      <a:lnTo>
                        <a:pt x="4881739" y="1308618"/>
                      </a:lnTo>
                      <a:lnTo>
                        <a:pt x="4851556" y="1261945"/>
                      </a:lnTo>
                      <a:cubicBezTo>
                        <a:pt x="4473373" y="737559"/>
                        <a:pt x="3751958" y="574473"/>
                        <a:pt x="3179984" y="904702"/>
                      </a:cubicBezTo>
                      <a:cubicBezTo>
                        <a:pt x="2836801" y="1102839"/>
                        <a:pt x="2620517" y="1436365"/>
                        <a:pt x="2559648" y="1798860"/>
                      </a:cubicBezTo>
                      <a:lnTo>
                        <a:pt x="2546790" y="1906880"/>
                      </a:lnTo>
                      <a:lnTo>
                        <a:pt x="2545154" y="1920619"/>
                      </a:lnTo>
                      <a:cubicBezTo>
                        <a:pt x="2542268" y="1961466"/>
                        <a:pt x="2541339" y="2002524"/>
                        <a:pt x="2542407" y="2043648"/>
                      </a:cubicBezTo>
                      <a:lnTo>
                        <a:pt x="2546790" y="2102225"/>
                      </a:lnTo>
                      <a:lnTo>
                        <a:pt x="2541938" y="2167071"/>
                      </a:lnTo>
                      <a:cubicBezTo>
                        <a:pt x="2521534" y="2331509"/>
                        <a:pt x="2468553" y="2494662"/>
                        <a:pt x="2380492" y="2647188"/>
                      </a:cubicBezTo>
                      <a:cubicBezTo>
                        <a:pt x="2292431" y="2799714"/>
                        <a:pt x="2177627" y="2927174"/>
                        <a:pt x="2045422" y="3027063"/>
                      </a:cubicBezTo>
                      <a:lnTo>
                        <a:pt x="1991692" y="3063686"/>
                      </a:lnTo>
                      <a:lnTo>
                        <a:pt x="1938768" y="3089181"/>
                      </a:lnTo>
                      <a:cubicBezTo>
                        <a:pt x="1902620" y="3108818"/>
                        <a:pt x="1867527" y="3130151"/>
                        <a:pt x="1833596" y="3153074"/>
                      </a:cubicBezTo>
                      <a:lnTo>
                        <a:pt x="1822515" y="3161360"/>
                      </a:lnTo>
                      <a:lnTo>
                        <a:pt x="1722538" y="3204234"/>
                      </a:lnTo>
                      <a:cubicBezTo>
                        <a:pt x="1378174" y="3332768"/>
                        <a:pt x="981190" y="3312223"/>
                        <a:pt x="638006" y="3114086"/>
                      </a:cubicBezTo>
                      <a:cubicBezTo>
                        <a:pt x="66033" y="2783857"/>
                        <a:pt x="-153439" y="2077551"/>
                        <a:pt x="111602" y="1487841"/>
                      </a:cubicBezTo>
                      <a:lnTo>
                        <a:pt x="157897" y="1397409"/>
                      </a:lnTo>
                      <a:lnTo>
                        <a:pt x="211823" y="1308643"/>
                      </a:lnTo>
                      <a:lnTo>
                        <a:pt x="272084" y="1209451"/>
                      </a:lnTo>
                      <a:cubicBezTo>
                        <a:pt x="765057" y="479755"/>
                        <a:pt x="1599897" y="0"/>
                        <a:pt x="2546789" y="0"/>
                      </a:cubicBezTo>
                      <a:close/>
                    </a:path>
                  </a:pathLst>
                </a:custGeom>
                <a:solidFill>
                  <a:schemeClr val="bg1">
                    <a:lumMod val="95000"/>
                  </a:schemeClr>
                </a:solidFill>
                <a:ln w="57150">
                  <a:solidFill>
                    <a:schemeClr val="tx1">
                      <a:alpha val="5000"/>
                    </a:schemeClr>
                  </a:solidFill>
                </a:ln>
                <a:effectLst>
                  <a:outerShdw blurRad="317500" dist="1524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F5E66093-F960-AFBF-A579-9871419F824D}"/>
                    </a:ext>
                  </a:extLst>
                </p:cNvPr>
                <p:cNvSpPr/>
                <p:nvPr/>
              </p:nvSpPr>
              <p:spPr>
                <a:xfrm>
                  <a:off x="3549211" y="685800"/>
                  <a:ext cx="4881739" cy="3285195"/>
                </a:xfrm>
                <a:custGeom>
                  <a:avLst/>
                  <a:gdLst>
                    <a:gd name="connsiteX0" fmla="*/ 251202 w 4881739"/>
                    <a:gd name="connsiteY0" fmla="*/ 1250406 h 3285195"/>
                    <a:gd name="connsiteX1" fmla="*/ 242023 w 4881739"/>
                    <a:gd name="connsiteY1" fmla="*/ 1261945 h 3285195"/>
                    <a:gd name="connsiteX2" fmla="*/ 250775 w 4881739"/>
                    <a:gd name="connsiteY2" fmla="*/ 1251288 h 3285195"/>
                    <a:gd name="connsiteX3" fmla="*/ 2546789 w 4881739"/>
                    <a:gd name="connsiteY3" fmla="*/ 0 h 3285195"/>
                    <a:gd name="connsiteX4" fmla="*/ 4821494 w 4881739"/>
                    <a:gd name="connsiteY4" fmla="*/ 1209451 h 3285195"/>
                    <a:gd name="connsiteX5" fmla="*/ 4881739 w 4881739"/>
                    <a:gd name="connsiteY5" fmla="*/ 1308618 h 3285195"/>
                    <a:gd name="connsiteX6" fmla="*/ 4851556 w 4881739"/>
                    <a:gd name="connsiteY6" fmla="*/ 1261945 h 3285195"/>
                    <a:gd name="connsiteX7" fmla="*/ 3179984 w 4881739"/>
                    <a:gd name="connsiteY7" fmla="*/ 904702 h 3285195"/>
                    <a:gd name="connsiteX8" fmla="*/ 2559648 w 4881739"/>
                    <a:gd name="connsiteY8" fmla="*/ 1798860 h 3285195"/>
                    <a:gd name="connsiteX9" fmla="*/ 2546790 w 4881739"/>
                    <a:gd name="connsiteY9" fmla="*/ 1906880 h 3285195"/>
                    <a:gd name="connsiteX10" fmla="*/ 2545154 w 4881739"/>
                    <a:gd name="connsiteY10" fmla="*/ 1920619 h 3285195"/>
                    <a:gd name="connsiteX11" fmla="*/ 2542407 w 4881739"/>
                    <a:gd name="connsiteY11" fmla="*/ 2043648 h 3285195"/>
                    <a:gd name="connsiteX12" fmla="*/ 2546790 w 4881739"/>
                    <a:gd name="connsiteY12" fmla="*/ 2102225 h 3285195"/>
                    <a:gd name="connsiteX13" fmla="*/ 2541938 w 4881739"/>
                    <a:gd name="connsiteY13" fmla="*/ 2167071 h 3285195"/>
                    <a:gd name="connsiteX14" fmla="*/ 2380492 w 4881739"/>
                    <a:gd name="connsiteY14" fmla="*/ 2647188 h 3285195"/>
                    <a:gd name="connsiteX15" fmla="*/ 2045422 w 4881739"/>
                    <a:gd name="connsiteY15" fmla="*/ 3027063 h 3285195"/>
                    <a:gd name="connsiteX16" fmla="*/ 1991692 w 4881739"/>
                    <a:gd name="connsiteY16" fmla="*/ 3063686 h 3285195"/>
                    <a:gd name="connsiteX17" fmla="*/ 1938768 w 4881739"/>
                    <a:gd name="connsiteY17" fmla="*/ 3089181 h 3285195"/>
                    <a:gd name="connsiteX18" fmla="*/ 1833596 w 4881739"/>
                    <a:gd name="connsiteY18" fmla="*/ 3153074 h 3285195"/>
                    <a:gd name="connsiteX19" fmla="*/ 1822515 w 4881739"/>
                    <a:gd name="connsiteY19" fmla="*/ 3161360 h 3285195"/>
                    <a:gd name="connsiteX20" fmla="*/ 1722538 w 4881739"/>
                    <a:gd name="connsiteY20" fmla="*/ 3204234 h 3285195"/>
                    <a:gd name="connsiteX21" fmla="*/ 638006 w 4881739"/>
                    <a:gd name="connsiteY21" fmla="*/ 3114086 h 3285195"/>
                    <a:gd name="connsiteX22" fmla="*/ 111602 w 4881739"/>
                    <a:gd name="connsiteY22" fmla="*/ 1487841 h 3285195"/>
                    <a:gd name="connsiteX23" fmla="*/ 157897 w 4881739"/>
                    <a:gd name="connsiteY23" fmla="*/ 1397409 h 3285195"/>
                    <a:gd name="connsiteX24" fmla="*/ 211823 w 4881739"/>
                    <a:gd name="connsiteY24" fmla="*/ 1308643 h 3285195"/>
                    <a:gd name="connsiteX25" fmla="*/ 272084 w 4881739"/>
                    <a:gd name="connsiteY25" fmla="*/ 1209451 h 3285195"/>
                    <a:gd name="connsiteX26" fmla="*/ 2546789 w 4881739"/>
                    <a:gd name="connsiteY26" fmla="*/ 0 h 328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81739" h="3285195">
                      <a:moveTo>
                        <a:pt x="251202" y="1250406"/>
                      </a:moveTo>
                      <a:lnTo>
                        <a:pt x="242023" y="1261945"/>
                      </a:lnTo>
                      <a:lnTo>
                        <a:pt x="250775" y="1251288"/>
                      </a:lnTo>
                      <a:close/>
                      <a:moveTo>
                        <a:pt x="2546789" y="0"/>
                      </a:moveTo>
                      <a:cubicBezTo>
                        <a:pt x="3493682" y="0"/>
                        <a:pt x="4328521" y="479755"/>
                        <a:pt x="4821494" y="1209451"/>
                      </a:cubicBezTo>
                      <a:lnTo>
                        <a:pt x="4881739" y="1308618"/>
                      </a:lnTo>
                      <a:lnTo>
                        <a:pt x="4851556" y="1261945"/>
                      </a:lnTo>
                      <a:cubicBezTo>
                        <a:pt x="4473373" y="737559"/>
                        <a:pt x="3751958" y="574473"/>
                        <a:pt x="3179984" y="904702"/>
                      </a:cubicBezTo>
                      <a:cubicBezTo>
                        <a:pt x="2836801" y="1102839"/>
                        <a:pt x="2620517" y="1436365"/>
                        <a:pt x="2559648" y="1798860"/>
                      </a:cubicBezTo>
                      <a:lnTo>
                        <a:pt x="2546790" y="1906880"/>
                      </a:lnTo>
                      <a:lnTo>
                        <a:pt x="2545154" y="1920619"/>
                      </a:lnTo>
                      <a:cubicBezTo>
                        <a:pt x="2542268" y="1961466"/>
                        <a:pt x="2541339" y="2002524"/>
                        <a:pt x="2542407" y="2043648"/>
                      </a:cubicBezTo>
                      <a:lnTo>
                        <a:pt x="2546790" y="2102225"/>
                      </a:lnTo>
                      <a:lnTo>
                        <a:pt x="2541938" y="2167071"/>
                      </a:lnTo>
                      <a:cubicBezTo>
                        <a:pt x="2521534" y="2331509"/>
                        <a:pt x="2468553" y="2494662"/>
                        <a:pt x="2380492" y="2647188"/>
                      </a:cubicBezTo>
                      <a:cubicBezTo>
                        <a:pt x="2292431" y="2799714"/>
                        <a:pt x="2177627" y="2927174"/>
                        <a:pt x="2045422" y="3027063"/>
                      </a:cubicBezTo>
                      <a:lnTo>
                        <a:pt x="1991692" y="3063686"/>
                      </a:lnTo>
                      <a:lnTo>
                        <a:pt x="1938768" y="3089181"/>
                      </a:lnTo>
                      <a:cubicBezTo>
                        <a:pt x="1902620" y="3108818"/>
                        <a:pt x="1867527" y="3130151"/>
                        <a:pt x="1833596" y="3153074"/>
                      </a:cubicBezTo>
                      <a:lnTo>
                        <a:pt x="1822515" y="3161360"/>
                      </a:lnTo>
                      <a:lnTo>
                        <a:pt x="1722538" y="3204234"/>
                      </a:lnTo>
                      <a:cubicBezTo>
                        <a:pt x="1378174" y="3332768"/>
                        <a:pt x="981190" y="3312223"/>
                        <a:pt x="638006" y="3114086"/>
                      </a:cubicBezTo>
                      <a:cubicBezTo>
                        <a:pt x="66033" y="2783857"/>
                        <a:pt x="-153439" y="2077551"/>
                        <a:pt x="111602" y="1487841"/>
                      </a:cubicBezTo>
                      <a:lnTo>
                        <a:pt x="157897" y="1397409"/>
                      </a:lnTo>
                      <a:lnTo>
                        <a:pt x="211823" y="1308643"/>
                      </a:lnTo>
                      <a:lnTo>
                        <a:pt x="272084" y="1209451"/>
                      </a:lnTo>
                      <a:cubicBezTo>
                        <a:pt x="765057" y="479755"/>
                        <a:pt x="1599897" y="0"/>
                        <a:pt x="2546789" y="0"/>
                      </a:cubicBezTo>
                      <a:close/>
                    </a:path>
                  </a:pathLst>
                </a:custGeom>
                <a:solidFill>
                  <a:schemeClr val="bg1">
                    <a:lumMod val="95000"/>
                  </a:schemeClr>
                </a:solidFill>
                <a:ln w="57150">
                  <a:solidFill>
                    <a:schemeClr val="tx1">
                      <a:alpha val="5000"/>
                    </a:schemeClr>
                  </a:solidFill>
                </a:ln>
                <a:effectLst>
                  <a:innerShdw blurRad="762000">
                    <a:srgbClr val="00B0F0"/>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2" name="Group 51">
                <a:extLst>
                  <a:ext uri="{FF2B5EF4-FFF2-40B4-BE49-F238E27FC236}">
                    <a16:creationId xmlns:a16="http://schemas.microsoft.com/office/drawing/2014/main" id="{23093176-7020-98EE-E7E3-0FCCC6C06095}"/>
                  </a:ext>
                </a:extLst>
              </p:cNvPr>
              <p:cNvGrpSpPr/>
              <p:nvPr/>
            </p:nvGrpSpPr>
            <p:grpSpPr>
              <a:xfrm>
                <a:off x="6096002" y="1419393"/>
                <a:ext cx="2743198" cy="4746222"/>
                <a:chOff x="6096002" y="1419393"/>
                <a:chExt cx="2743198" cy="4746222"/>
              </a:xfrm>
            </p:grpSpPr>
            <p:sp>
              <p:nvSpPr>
                <p:cNvPr id="36" name="Freeform: Shape 35">
                  <a:extLst>
                    <a:ext uri="{FF2B5EF4-FFF2-40B4-BE49-F238E27FC236}">
                      <a16:creationId xmlns:a16="http://schemas.microsoft.com/office/drawing/2014/main" id="{820B6BC8-5B43-AF1F-B429-72BDC0BD7B25}"/>
                    </a:ext>
                  </a:extLst>
                </p:cNvPr>
                <p:cNvSpPr/>
                <p:nvPr/>
              </p:nvSpPr>
              <p:spPr>
                <a:xfrm>
                  <a:off x="6096002" y="1419393"/>
                  <a:ext cx="2743198" cy="4746222"/>
                </a:xfrm>
                <a:custGeom>
                  <a:avLst/>
                  <a:gdLst>
                    <a:gd name="connsiteX0" fmla="*/ 1236734 w 2743198"/>
                    <a:gd name="connsiteY0" fmla="*/ 429 h 4746222"/>
                    <a:gd name="connsiteX1" fmla="*/ 2304766 w 2743198"/>
                    <a:gd name="connsiteY1" fmla="*/ 528352 h 4746222"/>
                    <a:gd name="connsiteX2" fmla="*/ 2334949 w 2743198"/>
                    <a:gd name="connsiteY2" fmla="*/ 575025 h 4746222"/>
                    <a:gd name="connsiteX3" fmla="*/ 2388898 w 2743198"/>
                    <a:gd name="connsiteY3" fmla="*/ 663826 h 4746222"/>
                    <a:gd name="connsiteX4" fmla="*/ 2388903 w 2743198"/>
                    <a:gd name="connsiteY4" fmla="*/ 663837 h 4746222"/>
                    <a:gd name="connsiteX5" fmla="*/ 2412109 w 2743198"/>
                    <a:gd name="connsiteY5" fmla="*/ 702035 h 4746222"/>
                    <a:gd name="connsiteX6" fmla="*/ 2743198 w 2743198"/>
                    <a:gd name="connsiteY6" fmla="*/ 2009607 h 4746222"/>
                    <a:gd name="connsiteX7" fmla="*/ 280475 w 2743198"/>
                    <a:gd name="connsiteY7" fmla="*/ 4738644 h 4746222"/>
                    <a:gd name="connsiteX8" fmla="*/ 130420 w 2743198"/>
                    <a:gd name="connsiteY8" fmla="*/ 4746222 h 4746222"/>
                    <a:gd name="connsiteX9" fmla="*/ 257074 w 2743198"/>
                    <a:gd name="connsiteY9" fmla="*/ 4726892 h 4746222"/>
                    <a:gd name="connsiteX10" fmla="*/ 1275586 w 2743198"/>
                    <a:gd name="connsiteY10" fmla="*/ 3477219 h 4746222"/>
                    <a:gd name="connsiteX11" fmla="*/ 811391 w 2743198"/>
                    <a:gd name="connsiteY11" fmla="*/ 2492913 h 4746222"/>
                    <a:gd name="connsiteX12" fmla="*/ 724271 w 2743198"/>
                    <a:gd name="connsiteY12" fmla="*/ 2427766 h 4746222"/>
                    <a:gd name="connsiteX13" fmla="*/ 787601 w 2743198"/>
                    <a:gd name="connsiteY13" fmla="*/ 2454925 h 4746222"/>
                    <a:gd name="connsiteX14" fmla="*/ 787601 w 2743198"/>
                    <a:gd name="connsiteY14" fmla="*/ 2454924 h 4746222"/>
                    <a:gd name="connsiteX15" fmla="*/ 724272 w 2743198"/>
                    <a:gd name="connsiteY15" fmla="*/ 2427766 h 4746222"/>
                    <a:gd name="connsiteX16" fmla="*/ 713192 w 2743198"/>
                    <a:gd name="connsiteY16" fmla="*/ 2419481 h 4746222"/>
                    <a:gd name="connsiteX17" fmla="*/ 608020 w 2743198"/>
                    <a:gd name="connsiteY17" fmla="*/ 2355588 h 4746222"/>
                    <a:gd name="connsiteX18" fmla="*/ 555099 w 2743198"/>
                    <a:gd name="connsiteY18" fmla="*/ 2330094 h 4746222"/>
                    <a:gd name="connsiteX19" fmla="*/ 501367 w 2743198"/>
                    <a:gd name="connsiteY19" fmla="*/ 2293470 h 4746222"/>
                    <a:gd name="connsiteX20" fmla="*/ 166297 w 2743198"/>
                    <a:gd name="connsiteY20" fmla="*/ 1913595 h 4746222"/>
                    <a:gd name="connsiteX21" fmla="*/ 4851 w 2743198"/>
                    <a:gd name="connsiteY21" fmla="*/ 1433478 h 4746222"/>
                    <a:gd name="connsiteX22" fmla="*/ 0 w 2743198"/>
                    <a:gd name="connsiteY22" fmla="*/ 1368632 h 4746222"/>
                    <a:gd name="connsiteX23" fmla="*/ 4382 w 2743198"/>
                    <a:gd name="connsiteY23" fmla="*/ 1310055 h 4746222"/>
                    <a:gd name="connsiteX24" fmla="*/ 1635 w 2743198"/>
                    <a:gd name="connsiteY24" fmla="*/ 1187026 h 4746222"/>
                    <a:gd name="connsiteX25" fmla="*/ 0 w 2743198"/>
                    <a:gd name="connsiteY25" fmla="*/ 1173287 h 4746222"/>
                    <a:gd name="connsiteX26" fmla="*/ 12858 w 2743198"/>
                    <a:gd name="connsiteY26" fmla="*/ 1065267 h 4746222"/>
                    <a:gd name="connsiteX27" fmla="*/ 633194 w 2743198"/>
                    <a:gd name="connsiteY27" fmla="*/ 171109 h 4746222"/>
                    <a:gd name="connsiteX28" fmla="*/ 1236734 w 2743198"/>
                    <a:gd name="connsiteY28" fmla="*/ 429 h 474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43198" h="4746222">
                      <a:moveTo>
                        <a:pt x="1236734" y="429"/>
                      </a:moveTo>
                      <a:cubicBezTo>
                        <a:pt x="1647974" y="-10252"/>
                        <a:pt x="2052644" y="178761"/>
                        <a:pt x="2304766" y="528352"/>
                      </a:cubicBezTo>
                      <a:lnTo>
                        <a:pt x="2334949" y="575025"/>
                      </a:lnTo>
                      <a:lnTo>
                        <a:pt x="2388898" y="663826"/>
                      </a:lnTo>
                      <a:lnTo>
                        <a:pt x="2388903" y="663837"/>
                      </a:lnTo>
                      <a:lnTo>
                        <a:pt x="2412109" y="702035"/>
                      </a:lnTo>
                      <a:cubicBezTo>
                        <a:pt x="2623259" y="1090728"/>
                        <a:pt x="2743198" y="1536161"/>
                        <a:pt x="2743198" y="2009607"/>
                      </a:cubicBezTo>
                      <a:cubicBezTo>
                        <a:pt x="2743198" y="3429946"/>
                        <a:pt x="1663750" y="4598165"/>
                        <a:pt x="280475" y="4738644"/>
                      </a:cubicBezTo>
                      <a:lnTo>
                        <a:pt x="130420" y="4746222"/>
                      </a:lnTo>
                      <a:lnTo>
                        <a:pt x="257074" y="4726892"/>
                      </a:lnTo>
                      <a:cubicBezTo>
                        <a:pt x="838338" y="4607948"/>
                        <a:pt x="1275586" y="4093646"/>
                        <a:pt x="1275586" y="3477219"/>
                      </a:cubicBezTo>
                      <a:cubicBezTo>
                        <a:pt x="1275586" y="3080945"/>
                        <a:pt x="1094887" y="2726875"/>
                        <a:pt x="811391" y="2492913"/>
                      </a:cubicBezTo>
                      <a:lnTo>
                        <a:pt x="724271" y="2427766"/>
                      </a:lnTo>
                      <a:lnTo>
                        <a:pt x="787601" y="2454925"/>
                      </a:lnTo>
                      <a:lnTo>
                        <a:pt x="787601" y="2454924"/>
                      </a:lnTo>
                      <a:lnTo>
                        <a:pt x="724272" y="2427766"/>
                      </a:lnTo>
                      <a:lnTo>
                        <a:pt x="713192" y="2419481"/>
                      </a:lnTo>
                      <a:cubicBezTo>
                        <a:pt x="679262" y="2396558"/>
                        <a:pt x="644169" y="2375225"/>
                        <a:pt x="608020" y="2355588"/>
                      </a:cubicBezTo>
                      <a:lnTo>
                        <a:pt x="555099" y="2330094"/>
                      </a:lnTo>
                      <a:lnTo>
                        <a:pt x="501367" y="2293470"/>
                      </a:lnTo>
                      <a:cubicBezTo>
                        <a:pt x="369163" y="2193581"/>
                        <a:pt x="254358" y="2066121"/>
                        <a:pt x="166297" y="1913595"/>
                      </a:cubicBezTo>
                      <a:cubicBezTo>
                        <a:pt x="78236" y="1761069"/>
                        <a:pt x="25255" y="1597916"/>
                        <a:pt x="4851" y="1433478"/>
                      </a:cubicBezTo>
                      <a:lnTo>
                        <a:pt x="0" y="1368632"/>
                      </a:lnTo>
                      <a:lnTo>
                        <a:pt x="4382" y="1310055"/>
                      </a:lnTo>
                      <a:cubicBezTo>
                        <a:pt x="5451" y="1268931"/>
                        <a:pt x="4522" y="1227873"/>
                        <a:pt x="1635" y="1187026"/>
                      </a:cubicBezTo>
                      <a:lnTo>
                        <a:pt x="0" y="1173287"/>
                      </a:lnTo>
                      <a:lnTo>
                        <a:pt x="12858" y="1065267"/>
                      </a:lnTo>
                      <a:cubicBezTo>
                        <a:pt x="73727" y="702772"/>
                        <a:pt x="290011" y="369246"/>
                        <a:pt x="633194" y="171109"/>
                      </a:cubicBezTo>
                      <a:cubicBezTo>
                        <a:pt x="823852" y="61033"/>
                        <a:pt x="1031115" y="5769"/>
                        <a:pt x="1236734" y="429"/>
                      </a:cubicBezTo>
                      <a:close/>
                    </a:path>
                  </a:pathLst>
                </a:custGeom>
                <a:solidFill>
                  <a:schemeClr val="bg1">
                    <a:lumMod val="95000"/>
                  </a:schemeClr>
                </a:solidFill>
                <a:ln w="57150">
                  <a:solidFill>
                    <a:schemeClr val="tx1">
                      <a:alpha val="5000"/>
                    </a:schemeClr>
                  </a:solidFill>
                </a:ln>
                <a:effectLst>
                  <a:outerShdw blurRad="317500" dist="1524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BB2A8C81-2F8D-32E8-105B-2F05777F153F}"/>
                    </a:ext>
                  </a:extLst>
                </p:cNvPr>
                <p:cNvSpPr/>
                <p:nvPr/>
              </p:nvSpPr>
              <p:spPr>
                <a:xfrm>
                  <a:off x="6096002" y="1419393"/>
                  <a:ext cx="2743198" cy="4746222"/>
                </a:xfrm>
                <a:custGeom>
                  <a:avLst/>
                  <a:gdLst>
                    <a:gd name="connsiteX0" fmla="*/ 1236734 w 2743198"/>
                    <a:gd name="connsiteY0" fmla="*/ 429 h 4746222"/>
                    <a:gd name="connsiteX1" fmla="*/ 2304766 w 2743198"/>
                    <a:gd name="connsiteY1" fmla="*/ 528352 h 4746222"/>
                    <a:gd name="connsiteX2" fmla="*/ 2334949 w 2743198"/>
                    <a:gd name="connsiteY2" fmla="*/ 575025 h 4746222"/>
                    <a:gd name="connsiteX3" fmla="*/ 2388898 w 2743198"/>
                    <a:gd name="connsiteY3" fmla="*/ 663826 h 4746222"/>
                    <a:gd name="connsiteX4" fmla="*/ 2388903 w 2743198"/>
                    <a:gd name="connsiteY4" fmla="*/ 663837 h 4746222"/>
                    <a:gd name="connsiteX5" fmla="*/ 2412109 w 2743198"/>
                    <a:gd name="connsiteY5" fmla="*/ 702035 h 4746222"/>
                    <a:gd name="connsiteX6" fmla="*/ 2743198 w 2743198"/>
                    <a:gd name="connsiteY6" fmla="*/ 2009607 h 4746222"/>
                    <a:gd name="connsiteX7" fmla="*/ 280475 w 2743198"/>
                    <a:gd name="connsiteY7" fmla="*/ 4738644 h 4746222"/>
                    <a:gd name="connsiteX8" fmla="*/ 130420 w 2743198"/>
                    <a:gd name="connsiteY8" fmla="*/ 4746222 h 4746222"/>
                    <a:gd name="connsiteX9" fmla="*/ 257074 w 2743198"/>
                    <a:gd name="connsiteY9" fmla="*/ 4726892 h 4746222"/>
                    <a:gd name="connsiteX10" fmla="*/ 1275586 w 2743198"/>
                    <a:gd name="connsiteY10" fmla="*/ 3477219 h 4746222"/>
                    <a:gd name="connsiteX11" fmla="*/ 811391 w 2743198"/>
                    <a:gd name="connsiteY11" fmla="*/ 2492913 h 4746222"/>
                    <a:gd name="connsiteX12" fmla="*/ 724271 w 2743198"/>
                    <a:gd name="connsiteY12" fmla="*/ 2427766 h 4746222"/>
                    <a:gd name="connsiteX13" fmla="*/ 787601 w 2743198"/>
                    <a:gd name="connsiteY13" fmla="*/ 2454925 h 4746222"/>
                    <a:gd name="connsiteX14" fmla="*/ 787601 w 2743198"/>
                    <a:gd name="connsiteY14" fmla="*/ 2454924 h 4746222"/>
                    <a:gd name="connsiteX15" fmla="*/ 724272 w 2743198"/>
                    <a:gd name="connsiteY15" fmla="*/ 2427766 h 4746222"/>
                    <a:gd name="connsiteX16" fmla="*/ 713192 w 2743198"/>
                    <a:gd name="connsiteY16" fmla="*/ 2419481 h 4746222"/>
                    <a:gd name="connsiteX17" fmla="*/ 608020 w 2743198"/>
                    <a:gd name="connsiteY17" fmla="*/ 2355588 h 4746222"/>
                    <a:gd name="connsiteX18" fmla="*/ 555099 w 2743198"/>
                    <a:gd name="connsiteY18" fmla="*/ 2330094 h 4746222"/>
                    <a:gd name="connsiteX19" fmla="*/ 501367 w 2743198"/>
                    <a:gd name="connsiteY19" fmla="*/ 2293470 h 4746222"/>
                    <a:gd name="connsiteX20" fmla="*/ 166297 w 2743198"/>
                    <a:gd name="connsiteY20" fmla="*/ 1913595 h 4746222"/>
                    <a:gd name="connsiteX21" fmla="*/ 4851 w 2743198"/>
                    <a:gd name="connsiteY21" fmla="*/ 1433478 h 4746222"/>
                    <a:gd name="connsiteX22" fmla="*/ 0 w 2743198"/>
                    <a:gd name="connsiteY22" fmla="*/ 1368632 h 4746222"/>
                    <a:gd name="connsiteX23" fmla="*/ 4382 w 2743198"/>
                    <a:gd name="connsiteY23" fmla="*/ 1310055 h 4746222"/>
                    <a:gd name="connsiteX24" fmla="*/ 1635 w 2743198"/>
                    <a:gd name="connsiteY24" fmla="*/ 1187026 h 4746222"/>
                    <a:gd name="connsiteX25" fmla="*/ 0 w 2743198"/>
                    <a:gd name="connsiteY25" fmla="*/ 1173287 h 4746222"/>
                    <a:gd name="connsiteX26" fmla="*/ 12858 w 2743198"/>
                    <a:gd name="connsiteY26" fmla="*/ 1065267 h 4746222"/>
                    <a:gd name="connsiteX27" fmla="*/ 633194 w 2743198"/>
                    <a:gd name="connsiteY27" fmla="*/ 171109 h 4746222"/>
                    <a:gd name="connsiteX28" fmla="*/ 1236734 w 2743198"/>
                    <a:gd name="connsiteY28" fmla="*/ 429 h 474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43198" h="4746222">
                      <a:moveTo>
                        <a:pt x="1236734" y="429"/>
                      </a:moveTo>
                      <a:cubicBezTo>
                        <a:pt x="1647974" y="-10252"/>
                        <a:pt x="2052644" y="178761"/>
                        <a:pt x="2304766" y="528352"/>
                      </a:cubicBezTo>
                      <a:lnTo>
                        <a:pt x="2334949" y="575025"/>
                      </a:lnTo>
                      <a:lnTo>
                        <a:pt x="2388898" y="663826"/>
                      </a:lnTo>
                      <a:lnTo>
                        <a:pt x="2388903" y="663837"/>
                      </a:lnTo>
                      <a:lnTo>
                        <a:pt x="2412109" y="702035"/>
                      </a:lnTo>
                      <a:cubicBezTo>
                        <a:pt x="2623259" y="1090728"/>
                        <a:pt x="2743198" y="1536161"/>
                        <a:pt x="2743198" y="2009607"/>
                      </a:cubicBezTo>
                      <a:cubicBezTo>
                        <a:pt x="2743198" y="3429946"/>
                        <a:pt x="1663750" y="4598165"/>
                        <a:pt x="280475" y="4738644"/>
                      </a:cubicBezTo>
                      <a:lnTo>
                        <a:pt x="130420" y="4746222"/>
                      </a:lnTo>
                      <a:lnTo>
                        <a:pt x="257074" y="4726892"/>
                      </a:lnTo>
                      <a:cubicBezTo>
                        <a:pt x="838338" y="4607948"/>
                        <a:pt x="1275586" y="4093646"/>
                        <a:pt x="1275586" y="3477219"/>
                      </a:cubicBezTo>
                      <a:cubicBezTo>
                        <a:pt x="1275586" y="3080945"/>
                        <a:pt x="1094887" y="2726875"/>
                        <a:pt x="811391" y="2492913"/>
                      </a:cubicBezTo>
                      <a:lnTo>
                        <a:pt x="724271" y="2427766"/>
                      </a:lnTo>
                      <a:lnTo>
                        <a:pt x="787601" y="2454925"/>
                      </a:lnTo>
                      <a:lnTo>
                        <a:pt x="787601" y="2454924"/>
                      </a:lnTo>
                      <a:lnTo>
                        <a:pt x="724272" y="2427766"/>
                      </a:lnTo>
                      <a:lnTo>
                        <a:pt x="713192" y="2419481"/>
                      </a:lnTo>
                      <a:cubicBezTo>
                        <a:pt x="679262" y="2396558"/>
                        <a:pt x="644169" y="2375225"/>
                        <a:pt x="608020" y="2355588"/>
                      </a:cubicBezTo>
                      <a:lnTo>
                        <a:pt x="555099" y="2330094"/>
                      </a:lnTo>
                      <a:lnTo>
                        <a:pt x="501367" y="2293470"/>
                      </a:lnTo>
                      <a:cubicBezTo>
                        <a:pt x="369163" y="2193581"/>
                        <a:pt x="254358" y="2066121"/>
                        <a:pt x="166297" y="1913595"/>
                      </a:cubicBezTo>
                      <a:cubicBezTo>
                        <a:pt x="78236" y="1761069"/>
                        <a:pt x="25255" y="1597916"/>
                        <a:pt x="4851" y="1433478"/>
                      </a:cubicBezTo>
                      <a:lnTo>
                        <a:pt x="0" y="1368632"/>
                      </a:lnTo>
                      <a:lnTo>
                        <a:pt x="4382" y="1310055"/>
                      </a:lnTo>
                      <a:cubicBezTo>
                        <a:pt x="5451" y="1268931"/>
                        <a:pt x="4522" y="1227873"/>
                        <a:pt x="1635" y="1187026"/>
                      </a:cubicBezTo>
                      <a:lnTo>
                        <a:pt x="0" y="1173287"/>
                      </a:lnTo>
                      <a:lnTo>
                        <a:pt x="12858" y="1065267"/>
                      </a:lnTo>
                      <a:cubicBezTo>
                        <a:pt x="73727" y="702772"/>
                        <a:pt x="290011" y="369246"/>
                        <a:pt x="633194" y="171109"/>
                      </a:cubicBezTo>
                      <a:cubicBezTo>
                        <a:pt x="823852" y="61033"/>
                        <a:pt x="1031115" y="5769"/>
                        <a:pt x="1236734" y="429"/>
                      </a:cubicBezTo>
                      <a:close/>
                    </a:path>
                  </a:pathLst>
                </a:custGeom>
                <a:solidFill>
                  <a:schemeClr val="bg1">
                    <a:lumMod val="95000"/>
                  </a:schemeClr>
                </a:solidFill>
                <a:ln w="57150">
                  <a:solidFill>
                    <a:schemeClr val="tx1">
                      <a:alpha val="5000"/>
                    </a:schemeClr>
                  </a:solidFill>
                </a:ln>
                <a:effectLst>
                  <a:innerShdw blurRad="762000">
                    <a:srgbClr val="00B0F0"/>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5" name="Group 54">
                <a:extLst>
                  <a:ext uri="{FF2B5EF4-FFF2-40B4-BE49-F238E27FC236}">
                    <a16:creationId xmlns:a16="http://schemas.microsoft.com/office/drawing/2014/main" id="{ABE7D3EB-6891-8311-393F-CA980236B8FE}"/>
                  </a:ext>
                </a:extLst>
              </p:cNvPr>
              <p:cNvGrpSpPr/>
              <p:nvPr/>
            </p:nvGrpSpPr>
            <p:grpSpPr>
              <a:xfrm>
                <a:off x="3352800" y="2083209"/>
                <a:ext cx="4018788" cy="4088991"/>
                <a:chOff x="3352800" y="2083209"/>
                <a:chExt cx="4018788" cy="4088991"/>
              </a:xfrm>
            </p:grpSpPr>
            <p:sp>
              <p:nvSpPr>
                <p:cNvPr id="28" name="Freeform: Shape 27">
                  <a:extLst>
                    <a:ext uri="{FF2B5EF4-FFF2-40B4-BE49-F238E27FC236}">
                      <a16:creationId xmlns:a16="http://schemas.microsoft.com/office/drawing/2014/main" id="{B3768A22-0EDC-B51A-1633-319AE282048A}"/>
                    </a:ext>
                  </a:extLst>
                </p:cNvPr>
                <p:cNvSpPr/>
                <p:nvPr/>
              </p:nvSpPr>
              <p:spPr>
                <a:xfrm>
                  <a:off x="3352800" y="2083209"/>
                  <a:ext cx="4018788" cy="4088991"/>
                </a:xfrm>
                <a:custGeom>
                  <a:avLst/>
                  <a:gdLst>
                    <a:gd name="connsiteX0" fmla="*/ 354308 w 4018788"/>
                    <a:gd name="connsiteY0" fmla="*/ 0 h 4088991"/>
                    <a:gd name="connsiteX1" fmla="*/ 308013 w 4018788"/>
                    <a:gd name="connsiteY1" fmla="*/ 90432 h 4088991"/>
                    <a:gd name="connsiteX2" fmla="*/ 834417 w 4018788"/>
                    <a:gd name="connsiteY2" fmla="*/ 1716677 h 4088991"/>
                    <a:gd name="connsiteX3" fmla="*/ 1918949 w 4018788"/>
                    <a:gd name="connsiteY3" fmla="*/ 1806825 h 4088991"/>
                    <a:gd name="connsiteX4" fmla="*/ 2018926 w 4018788"/>
                    <a:gd name="connsiteY4" fmla="*/ 1763951 h 4088991"/>
                    <a:gd name="connsiteX5" fmla="*/ 2031642 w 4018788"/>
                    <a:gd name="connsiteY5" fmla="*/ 1758498 h 4088991"/>
                    <a:gd name="connsiteX6" fmla="*/ 2139562 w 4018788"/>
                    <a:gd name="connsiteY6" fmla="*/ 1699363 h 4088991"/>
                    <a:gd name="connsiteX7" fmla="*/ 2188103 w 4018788"/>
                    <a:gd name="connsiteY7" fmla="*/ 1666277 h 4088991"/>
                    <a:gd name="connsiteX8" fmla="*/ 2246684 w 4018788"/>
                    <a:gd name="connsiteY8" fmla="*/ 1638057 h 4088991"/>
                    <a:gd name="connsiteX9" fmla="*/ 2743200 w 4018788"/>
                    <a:gd name="connsiteY9" fmla="*/ 1537815 h 4088991"/>
                    <a:gd name="connsiteX10" fmla="*/ 3239717 w 4018788"/>
                    <a:gd name="connsiteY10" fmla="*/ 1638057 h 4088991"/>
                    <a:gd name="connsiteX11" fmla="*/ 3298300 w 4018788"/>
                    <a:gd name="connsiteY11" fmla="*/ 1666278 h 4088991"/>
                    <a:gd name="connsiteX12" fmla="*/ 3346839 w 4018788"/>
                    <a:gd name="connsiteY12" fmla="*/ 1699363 h 4088991"/>
                    <a:gd name="connsiteX13" fmla="*/ 3454759 w 4018788"/>
                    <a:gd name="connsiteY13" fmla="*/ 1758498 h 4088991"/>
                    <a:gd name="connsiteX14" fmla="*/ 3467473 w 4018788"/>
                    <a:gd name="connsiteY14" fmla="*/ 1763950 h 4088991"/>
                    <a:gd name="connsiteX15" fmla="*/ 3554593 w 4018788"/>
                    <a:gd name="connsiteY15" fmla="*/ 1829097 h 4088991"/>
                    <a:gd name="connsiteX16" fmla="*/ 4018788 w 4018788"/>
                    <a:gd name="connsiteY16" fmla="*/ 2813403 h 4088991"/>
                    <a:gd name="connsiteX17" fmla="*/ 2743200 w 4018788"/>
                    <a:gd name="connsiteY17" fmla="*/ 4088991 h 4088991"/>
                    <a:gd name="connsiteX18" fmla="*/ 2612779 w 4018788"/>
                    <a:gd name="connsiteY18" fmla="*/ 4082406 h 4088991"/>
                    <a:gd name="connsiteX19" fmla="*/ 2612778 w 4018788"/>
                    <a:gd name="connsiteY19" fmla="*/ 4082405 h 4088991"/>
                    <a:gd name="connsiteX20" fmla="*/ 2462724 w 4018788"/>
                    <a:gd name="connsiteY20" fmla="*/ 4074828 h 4088991"/>
                    <a:gd name="connsiteX21" fmla="*/ 0 w 4018788"/>
                    <a:gd name="connsiteY21" fmla="*/ 1345791 h 4088991"/>
                    <a:gd name="connsiteX22" fmla="*/ 331089 w 4018788"/>
                    <a:gd name="connsiteY22" fmla="*/ 38219 h 408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18788" h="4088991">
                      <a:moveTo>
                        <a:pt x="354308" y="0"/>
                      </a:moveTo>
                      <a:lnTo>
                        <a:pt x="308013" y="90432"/>
                      </a:lnTo>
                      <a:cubicBezTo>
                        <a:pt x="42972" y="680142"/>
                        <a:pt x="262444" y="1386448"/>
                        <a:pt x="834417" y="1716677"/>
                      </a:cubicBezTo>
                      <a:cubicBezTo>
                        <a:pt x="1177601" y="1914814"/>
                        <a:pt x="1574585" y="1935359"/>
                        <a:pt x="1918949" y="1806825"/>
                      </a:cubicBezTo>
                      <a:lnTo>
                        <a:pt x="2018926" y="1763951"/>
                      </a:lnTo>
                      <a:lnTo>
                        <a:pt x="2031642" y="1758498"/>
                      </a:lnTo>
                      <a:cubicBezTo>
                        <a:pt x="2068460" y="1740575"/>
                        <a:pt x="2104482" y="1720850"/>
                        <a:pt x="2139562" y="1699363"/>
                      </a:cubicBezTo>
                      <a:lnTo>
                        <a:pt x="2188103" y="1666277"/>
                      </a:lnTo>
                      <a:lnTo>
                        <a:pt x="2246684" y="1638057"/>
                      </a:lnTo>
                      <a:cubicBezTo>
                        <a:pt x="2399293" y="1573509"/>
                        <a:pt x="2567078" y="1537815"/>
                        <a:pt x="2743200" y="1537815"/>
                      </a:cubicBezTo>
                      <a:cubicBezTo>
                        <a:pt x="2919322" y="1537815"/>
                        <a:pt x="3087107" y="1573509"/>
                        <a:pt x="3239717" y="1638057"/>
                      </a:cubicBezTo>
                      <a:lnTo>
                        <a:pt x="3298300" y="1666278"/>
                      </a:lnTo>
                      <a:lnTo>
                        <a:pt x="3346839" y="1699363"/>
                      </a:lnTo>
                      <a:cubicBezTo>
                        <a:pt x="3381919" y="1720850"/>
                        <a:pt x="3417941" y="1740575"/>
                        <a:pt x="3454759" y="1758498"/>
                      </a:cubicBezTo>
                      <a:lnTo>
                        <a:pt x="3467473" y="1763950"/>
                      </a:lnTo>
                      <a:lnTo>
                        <a:pt x="3554593" y="1829097"/>
                      </a:lnTo>
                      <a:cubicBezTo>
                        <a:pt x="3838089" y="2063059"/>
                        <a:pt x="4018788" y="2417129"/>
                        <a:pt x="4018788" y="2813403"/>
                      </a:cubicBezTo>
                      <a:cubicBezTo>
                        <a:pt x="4018788" y="3517891"/>
                        <a:pt x="3447688" y="4088991"/>
                        <a:pt x="2743200" y="4088991"/>
                      </a:cubicBezTo>
                      <a:cubicBezTo>
                        <a:pt x="2699170" y="4088991"/>
                        <a:pt x="2655660" y="4086760"/>
                        <a:pt x="2612779" y="4082406"/>
                      </a:cubicBezTo>
                      <a:lnTo>
                        <a:pt x="2612778" y="4082405"/>
                      </a:lnTo>
                      <a:lnTo>
                        <a:pt x="2462724" y="4074828"/>
                      </a:lnTo>
                      <a:cubicBezTo>
                        <a:pt x="1079448" y="3934349"/>
                        <a:pt x="0" y="2766130"/>
                        <a:pt x="0" y="1345791"/>
                      </a:cubicBezTo>
                      <a:cubicBezTo>
                        <a:pt x="0" y="872345"/>
                        <a:pt x="119939" y="426912"/>
                        <a:pt x="331089" y="38219"/>
                      </a:cubicBezTo>
                      <a:close/>
                    </a:path>
                  </a:pathLst>
                </a:custGeom>
                <a:solidFill>
                  <a:schemeClr val="bg1">
                    <a:lumMod val="95000"/>
                  </a:schemeClr>
                </a:solidFill>
                <a:ln w="57150">
                  <a:solidFill>
                    <a:schemeClr val="tx1">
                      <a:alpha val="5000"/>
                    </a:schemeClr>
                  </a:solidFill>
                </a:ln>
                <a:effectLst>
                  <a:outerShdw blurRad="317500" dist="1524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2A992C96-46A4-54CF-2863-874BEEE2B659}"/>
                    </a:ext>
                  </a:extLst>
                </p:cNvPr>
                <p:cNvSpPr/>
                <p:nvPr/>
              </p:nvSpPr>
              <p:spPr>
                <a:xfrm>
                  <a:off x="3352800" y="2083209"/>
                  <a:ext cx="4018788" cy="4088991"/>
                </a:xfrm>
                <a:custGeom>
                  <a:avLst/>
                  <a:gdLst>
                    <a:gd name="connsiteX0" fmla="*/ 354308 w 4018788"/>
                    <a:gd name="connsiteY0" fmla="*/ 0 h 4088991"/>
                    <a:gd name="connsiteX1" fmla="*/ 308013 w 4018788"/>
                    <a:gd name="connsiteY1" fmla="*/ 90432 h 4088991"/>
                    <a:gd name="connsiteX2" fmla="*/ 834417 w 4018788"/>
                    <a:gd name="connsiteY2" fmla="*/ 1716677 h 4088991"/>
                    <a:gd name="connsiteX3" fmla="*/ 1918949 w 4018788"/>
                    <a:gd name="connsiteY3" fmla="*/ 1806825 h 4088991"/>
                    <a:gd name="connsiteX4" fmla="*/ 2018926 w 4018788"/>
                    <a:gd name="connsiteY4" fmla="*/ 1763951 h 4088991"/>
                    <a:gd name="connsiteX5" fmla="*/ 2031642 w 4018788"/>
                    <a:gd name="connsiteY5" fmla="*/ 1758498 h 4088991"/>
                    <a:gd name="connsiteX6" fmla="*/ 2139562 w 4018788"/>
                    <a:gd name="connsiteY6" fmla="*/ 1699363 h 4088991"/>
                    <a:gd name="connsiteX7" fmla="*/ 2188103 w 4018788"/>
                    <a:gd name="connsiteY7" fmla="*/ 1666277 h 4088991"/>
                    <a:gd name="connsiteX8" fmla="*/ 2246684 w 4018788"/>
                    <a:gd name="connsiteY8" fmla="*/ 1638057 h 4088991"/>
                    <a:gd name="connsiteX9" fmla="*/ 2743200 w 4018788"/>
                    <a:gd name="connsiteY9" fmla="*/ 1537815 h 4088991"/>
                    <a:gd name="connsiteX10" fmla="*/ 3239717 w 4018788"/>
                    <a:gd name="connsiteY10" fmla="*/ 1638057 h 4088991"/>
                    <a:gd name="connsiteX11" fmla="*/ 3298300 w 4018788"/>
                    <a:gd name="connsiteY11" fmla="*/ 1666278 h 4088991"/>
                    <a:gd name="connsiteX12" fmla="*/ 3346839 w 4018788"/>
                    <a:gd name="connsiteY12" fmla="*/ 1699363 h 4088991"/>
                    <a:gd name="connsiteX13" fmla="*/ 3454759 w 4018788"/>
                    <a:gd name="connsiteY13" fmla="*/ 1758498 h 4088991"/>
                    <a:gd name="connsiteX14" fmla="*/ 3467473 w 4018788"/>
                    <a:gd name="connsiteY14" fmla="*/ 1763950 h 4088991"/>
                    <a:gd name="connsiteX15" fmla="*/ 3554593 w 4018788"/>
                    <a:gd name="connsiteY15" fmla="*/ 1829097 h 4088991"/>
                    <a:gd name="connsiteX16" fmla="*/ 4018788 w 4018788"/>
                    <a:gd name="connsiteY16" fmla="*/ 2813403 h 4088991"/>
                    <a:gd name="connsiteX17" fmla="*/ 2743200 w 4018788"/>
                    <a:gd name="connsiteY17" fmla="*/ 4088991 h 4088991"/>
                    <a:gd name="connsiteX18" fmla="*/ 2612779 w 4018788"/>
                    <a:gd name="connsiteY18" fmla="*/ 4082406 h 4088991"/>
                    <a:gd name="connsiteX19" fmla="*/ 2612778 w 4018788"/>
                    <a:gd name="connsiteY19" fmla="*/ 4082405 h 4088991"/>
                    <a:gd name="connsiteX20" fmla="*/ 2462724 w 4018788"/>
                    <a:gd name="connsiteY20" fmla="*/ 4074828 h 4088991"/>
                    <a:gd name="connsiteX21" fmla="*/ 0 w 4018788"/>
                    <a:gd name="connsiteY21" fmla="*/ 1345791 h 4088991"/>
                    <a:gd name="connsiteX22" fmla="*/ 331089 w 4018788"/>
                    <a:gd name="connsiteY22" fmla="*/ 38219 h 408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18788" h="4088991">
                      <a:moveTo>
                        <a:pt x="354308" y="0"/>
                      </a:moveTo>
                      <a:lnTo>
                        <a:pt x="308013" y="90432"/>
                      </a:lnTo>
                      <a:cubicBezTo>
                        <a:pt x="42972" y="680142"/>
                        <a:pt x="262444" y="1386448"/>
                        <a:pt x="834417" y="1716677"/>
                      </a:cubicBezTo>
                      <a:cubicBezTo>
                        <a:pt x="1177601" y="1914814"/>
                        <a:pt x="1574585" y="1935359"/>
                        <a:pt x="1918949" y="1806825"/>
                      </a:cubicBezTo>
                      <a:lnTo>
                        <a:pt x="2018926" y="1763951"/>
                      </a:lnTo>
                      <a:lnTo>
                        <a:pt x="2031642" y="1758498"/>
                      </a:lnTo>
                      <a:cubicBezTo>
                        <a:pt x="2068460" y="1740575"/>
                        <a:pt x="2104482" y="1720850"/>
                        <a:pt x="2139562" y="1699363"/>
                      </a:cubicBezTo>
                      <a:lnTo>
                        <a:pt x="2188103" y="1666277"/>
                      </a:lnTo>
                      <a:lnTo>
                        <a:pt x="2246684" y="1638057"/>
                      </a:lnTo>
                      <a:cubicBezTo>
                        <a:pt x="2399293" y="1573509"/>
                        <a:pt x="2567078" y="1537815"/>
                        <a:pt x="2743200" y="1537815"/>
                      </a:cubicBezTo>
                      <a:cubicBezTo>
                        <a:pt x="2919322" y="1537815"/>
                        <a:pt x="3087107" y="1573509"/>
                        <a:pt x="3239717" y="1638057"/>
                      </a:cubicBezTo>
                      <a:lnTo>
                        <a:pt x="3298300" y="1666278"/>
                      </a:lnTo>
                      <a:lnTo>
                        <a:pt x="3346839" y="1699363"/>
                      </a:lnTo>
                      <a:cubicBezTo>
                        <a:pt x="3381919" y="1720850"/>
                        <a:pt x="3417941" y="1740575"/>
                        <a:pt x="3454759" y="1758498"/>
                      </a:cubicBezTo>
                      <a:lnTo>
                        <a:pt x="3467473" y="1763950"/>
                      </a:lnTo>
                      <a:lnTo>
                        <a:pt x="3554593" y="1829097"/>
                      </a:lnTo>
                      <a:cubicBezTo>
                        <a:pt x="3838089" y="2063059"/>
                        <a:pt x="4018788" y="2417129"/>
                        <a:pt x="4018788" y="2813403"/>
                      </a:cubicBezTo>
                      <a:cubicBezTo>
                        <a:pt x="4018788" y="3517891"/>
                        <a:pt x="3447688" y="4088991"/>
                        <a:pt x="2743200" y="4088991"/>
                      </a:cubicBezTo>
                      <a:cubicBezTo>
                        <a:pt x="2699170" y="4088991"/>
                        <a:pt x="2655660" y="4086760"/>
                        <a:pt x="2612779" y="4082406"/>
                      </a:cubicBezTo>
                      <a:lnTo>
                        <a:pt x="2612778" y="4082405"/>
                      </a:lnTo>
                      <a:lnTo>
                        <a:pt x="2462724" y="4074828"/>
                      </a:lnTo>
                      <a:cubicBezTo>
                        <a:pt x="1079448" y="3934349"/>
                        <a:pt x="0" y="2766130"/>
                        <a:pt x="0" y="1345791"/>
                      </a:cubicBezTo>
                      <a:cubicBezTo>
                        <a:pt x="0" y="872345"/>
                        <a:pt x="119939" y="426912"/>
                        <a:pt x="331089" y="38219"/>
                      </a:cubicBezTo>
                      <a:close/>
                    </a:path>
                  </a:pathLst>
                </a:custGeom>
                <a:solidFill>
                  <a:schemeClr val="bg1">
                    <a:lumMod val="95000"/>
                  </a:schemeClr>
                </a:solidFill>
                <a:ln w="57150">
                  <a:solidFill>
                    <a:schemeClr val="tx1">
                      <a:alpha val="5000"/>
                    </a:schemeClr>
                  </a:solidFill>
                </a:ln>
                <a:effectLst>
                  <a:innerShdw blurRad="762000">
                    <a:srgbClr val="00B0F0"/>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59" name="Graphic 58" descr="Lungs with solid fill">
              <a:extLst>
                <a:ext uri="{FF2B5EF4-FFF2-40B4-BE49-F238E27FC236}">
                  <a16:creationId xmlns:a16="http://schemas.microsoft.com/office/drawing/2014/main" id="{C2313283-9A0D-1160-7111-91639D173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4400000">
              <a:off x="4853871" y="2145397"/>
              <a:ext cx="914400" cy="914400"/>
            </a:xfrm>
            <a:prstGeom prst="rect">
              <a:avLst/>
            </a:prstGeom>
          </p:spPr>
        </p:pic>
        <p:pic>
          <p:nvPicPr>
            <p:cNvPr id="61" name="Graphic 60" descr="Magnifying glass with solid fill">
              <a:extLst>
                <a:ext uri="{FF2B5EF4-FFF2-40B4-BE49-F238E27FC236}">
                  <a16:creationId xmlns:a16="http://schemas.microsoft.com/office/drawing/2014/main" id="{1F5F2E7A-CF8B-008A-1FB8-CF96DBA56B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93331" y="2714132"/>
              <a:ext cx="914400" cy="914400"/>
            </a:xfrm>
            <a:prstGeom prst="rect">
              <a:avLst/>
            </a:prstGeom>
          </p:spPr>
        </p:pic>
        <p:pic>
          <p:nvPicPr>
            <p:cNvPr id="63" name="Graphic 62" descr="Microscope with solid fill">
              <a:extLst>
                <a:ext uri="{FF2B5EF4-FFF2-40B4-BE49-F238E27FC236}">
                  <a16:creationId xmlns:a16="http://schemas.microsoft.com/office/drawing/2014/main" id="{D9C8F2B7-3EB1-FA4A-7C36-9A6CE33E7D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7200000">
              <a:off x="5373192" y="3996667"/>
              <a:ext cx="914400" cy="914400"/>
            </a:xfrm>
            <a:prstGeom prst="rect">
              <a:avLst/>
            </a:prstGeom>
          </p:spPr>
        </p:pic>
        <p:sp>
          <p:nvSpPr>
            <p:cNvPr id="64" name="TextBox 63">
              <a:extLst>
                <a:ext uri="{FF2B5EF4-FFF2-40B4-BE49-F238E27FC236}">
                  <a16:creationId xmlns:a16="http://schemas.microsoft.com/office/drawing/2014/main" id="{3F6E93E0-C59E-C78A-53B8-7B8C57844072}"/>
                </a:ext>
              </a:extLst>
            </p:cNvPr>
            <p:cNvSpPr txBox="1"/>
            <p:nvPr/>
          </p:nvSpPr>
          <p:spPr>
            <a:xfrm>
              <a:off x="6322752" y="3387991"/>
              <a:ext cx="1222879" cy="307777"/>
            </a:xfrm>
            <a:prstGeom prst="rect">
              <a:avLst/>
            </a:prstGeom>
            <a:noFill/>
          </p:spPr>
          <p:txBody>
            <a:bodyPr wrap="square" rtlCol="0">
              <a:spAutoFit/>
            </a:bodyPr>
            <a:lstStyle/>
            <a:p>
              <a:pPr algn="ctr"/>
              <a:r>
                <a:rPr lang="en-US" sz="1400" dirty="0">
                  <a:effectLst>
                    <a:outerShdw blurRad="76200" dist="63500" dir="2700000" algn="tl" rotWithShape="0">
                      <a:prstClr val="black">
                        <a:alpha val="40000"/>
                      </a:prstClr>
                    </a:outerShdw>
                  </a:effectLst>
                </a:rPr>
                <a:t>RESEARCH</a:t>
              </a:r>
            </a:p>
          </p:txBody>
        </p:sp>
        <p:sp>
          <p:nvSpPr>
            <p:cNvPr id="65" name="TextBox 64">
              <a:extLst>
                <a:ext uri="{FF2B5EF4-FFF2-40B4-BE49-F238E27FC236}">
                  <a16:creationId xmlns:a16="http://schemas.microsoft.com/office/drawing/2014/main" id="{7716E960-E3E4-16D1-37F3-A4C4A8D6AB41}"/>
                </a:ext>
              </a:extLst>
            </p:cNvPr>
            <p:cNvSpPr txBox="1"/>
            <p:nvPr/>
          </p:nvSpPr>
          <p:spPr>
            <a:xfrm rot="7200000">
              <a:off x="4651651" y="3883010"/>
              <a:ext cx="1222879" cy="523220"/>
            </a:xfrm>
            <a:prstGeom prst="rect">
              <a:avLst/>
            </a:prstGeom>
            <a:noFill/>
          </p:spPr>
          <p:txBody>
            <a:bodyPr wrap="square" rtlCol="0">
              <a:spAutoFit/>
            </a:bodyPr>
            <a:lstStyle/>
            <a:p>
              <a:pPr algn="ctr"/>
              <a:r>
                <a:rPr lang="en-US" sz="1400" dirty="0">
                  <a:effectLst>
                    <a:outerShdw blurRad="76200" dist="63500" dir="2700000" algn="tl" rotWithShape="0">
                      <a:prstClr val="black">
                        <a:alpha val="40000"/>
                      </a:prstClr>
                    </a:outerShdw>
                  </a:effectLst>
                </a:rPr>
                <a:t>DATA</a:t>
              </a:r>
            </a:p>
            <a:p>
              <a:pPr algn="ctr"/>
              <a:r>
                <a:rPr lang="en-US" sz="1400" dirty="0">
                  <a:effectLst>
                    <a:outerShdw blurRad="76200" dist="63500" dir="2700000" algn="tl" rotWithShape="0">
                      <a:prstClr val="black">
                        <a:alpha val="40000"/>
                      </a:prstClr>
                    </a:outerShdw>
                  </a:effectLst>
                </a:rPr>
                <a:t>ANALYSIS</a:t>
              </a:r>
            </a:p>
          </p:txBody>
        </p:sp>
        <p:sp>
          <p:nvSpPr>
            <p:cNvPr id="66" name="TextBox 65">
              <a:extLst>
                <a:ext uri="{FF2B5EF4-FFF2-40B4-BE49-F238E27FC236}">
                  <a16:creationId xmlns:a16="http://schemas.microsoft.com/office/drawing/2014/main" id="{1EE4B75C-ACAC-E65D-7574-BEA8F42B19B3}"/>
                </a:ext>
              </a:extLst>
            </p:cNvPr>
            <p:cNvSpPr txBox="1"/>
            <p:nvPr/>
          </p:nvSpPr>
          <p:spPr>
            <a:xfrm rot="14400000">
              <a:off x="5122224" y="2172521"/>
              <a:ext cx="1222879" cy="307777"/>
            </a:xfrm>
            <a:prstGeom prst="rect">
              <a:avLst/>
            </a:prstGeom>
            <a:noFill/>
          </p:spPr>
          <p:txBody>
            <a:bodyPr wrap="square" rtlCol="0">
              <a:spAutoFit/>
            </a:bodyPr>
            <a:lstStyle/>
            <a:p>
              <a:pPr algn="ctr"/>
              <a:r>
                <a:rPr lang="en-US" sz="1400" dirty="0">
                  <a:effectLst>
                    <a:outerShdw blurRad="76200" dist="63500" dir="2700000" algn="tl" rotWithShape="0">
                      <a:prstClr val="black">
                        <a:alpha val="40000"/>
                      </a:prstClr>
                    </a:outerShdw>
                  </a:effectLst>
                </a:rPr>
                <a:t>RESULT</a:t>
              </a:r>
            </a:p>
          </p:txBody>
        </p:sp>
      </p:grpSp>
      <p:sp>
        <p:nvSpPr>
          <p:cNvPr id="72" name="TextBox 71">
            <a:extLst>
              <a:ext uri="{FF2B5EF4-FFF2-40B4-BE49-F238E27FC236}">
                <a16:creationId xmlns:a16="http://schemas.microsoft.com/office/drawing/2014/main" id="{AE998550-CB05-0E86-0A6E-0529126F77E9}"/>
              </a:ext>
            </a:extLst>
          </p:cNvPr>
          <p:cNvSpPr txBox="1"/>
          <p:nvPr/>
        </p:nvSpPr>
        <p:spPr>
          <a:xfrm>
            <a:off x="5369721" y="2283822"/>
            <a:ext cx="2106494" cy="2492990"/>
          </a:xfrm>
          <a:prstGeom prst="rect">
            <a:avLst/>
          </a:prstGeom>
          <a:noFill/>
        </p:spPr>
        <p:txBody>
          <a:bodyPr wrap="square" rtlCol="0">
            <a:spAutoFit/>
          </a:bodyPr>
          <a:lstStyle/>
          <a:p>
            <a:r>
              <a:rPr lang="en-US" sz="2400" dirty="0">
                <a:solidFill>
                  <a:schemeClr val="bg1"/>
                </a:solidFill>
                <a:latin typeface="Lilita One" panose="02000000000000000000" pitchFamily="2" charset="0"/>
              </a:rPr>
              <a:t>YOUR TEXT HERE1:</a:t>
            </a:r>
          </a:p>
          <a:p>
            <a:pPr algn="just"/>
            <a:r>
              <a:rPr lang="en-US" sz="1200" dirty="0">
                <a:solidFill>
                  <a:schemeClr val="bg1">
                    <a:lumMod val="95000"/>
                  </a:schemeClr>
                </a:solidFill>
              </a:rPr>
              <a:t>Nature is an integral part of our lives. It is the source of all life on earth and it is the most beautiful thing that we can ever witness. Nature is not just about trees, flowers, animals and birds; </a:t>
            </a:r>
          </a:p>
          <a:p>
            <a:endParaRPr lang="en-US" sz="2400" dirty="0">
              <a:solidFill>
                <a:schemeClr val="bg1"/>
              </a:solidFill>
              <a:latin typeface="Lilita One" panose="02000000000000000000" pitchFamily="2" charset="0"/>
            </a:endParaRPr>
          </a:p>
        </p:txBody>
      </p:sp>
      <p:sp>
        <p:nvSpPr>
          <p:cNvPr id="10" name="TextBox 9">
            <a:extLst>
              <a:ext uri="{FF2B5EF4-FFF2-40B4-BE49-F238E27FC236}">
                <a16:creationId xmlns:a16="http://schemas.microsoft.com/office/drawing/2014/main" id="{1913E27F-90D9-E428-92C5-D0F3F95EBB69}"/>
              </a:ext>
            </a:extLst>
          </p:cNvPr>
          <p:cNvSpPr txBox="1"/>
          <p:nvPr/>
        </p:nvSpPr>
        <p:spPr>
          <a:xfrm rot="16200000">
            <a:off x="9173974" y="2982238"/>
            <a:ext cx="4725653" cy="1197674"/>
          </a:xfrm>
          <a:prstGeom prst="rect">
            <a:avLst/>
          </a:prstGeom>
          <a:noFill/>
        </p:spPr>
        <p:txBody>
          <a:bodyPr vert="vert" wrap="square" rtlCol="0">
            <a:spAutoFit/>
          </a:bodyPr>
          <a:lstStyle/>
          <a:p>
            <a:pPr algn="ctr">
              <a:lnSpc>
                <a:spcPts val="7000"/>
              </a:lnSpc>
            </a:pPr>
            <a:r>
              <a:rPr lang="en-US" sz="7200" spc="-1000" dirty="0">
                <a:solidFill>
                  <a:schemeClr val="bg1"/>
                </a:solidFill>
                <a:latin typeface="Objective Black" pitchFamily="50" charset="0"/>
              </a:rPr>
              <a:t>COV</a:t>
            </a:r>
          </a:p>
          <a:p>
            <a:pPr algn="ctr">
              <a:lnSpc>
                <a:spcPts val="7000"/>
              </a:lnSpc>
            </a:pPr>
            <a:r>
              <a:rPr lang="en-US" sz="7200" spc="-1000" dirty="0">
                <a:solidFill>
                  <a:schemeClr val="bg1"/>
                </a:solidFill>
                <a:latin typeface="Objective Black" pitchFamily="50" charset="0"/>
              </a:rPr>
              <a:t>I</a:t>
            </a:r>
          </a:p>
          <a:p>
            <a:pPr algn="ctr">
              <a:lnSpc>
                <a:spcPts val="7000"/>
              </a:lnSpc>
            </a:pPr>
            <a:r>
              <a:rPr lang="en-US" sz="7200" spc="-1000" dirty="0">
                <a:solidFill>
                  <a:schemeClr val="bg1"/>
                </a:solidFill>
                <a:latin typeface="Objective Black" pitchFamily="50" charset="0"/>
              </a:rPr>
              <a:t>D</a:t>
            </a:r>
          </a:p>
        </p:txBody>
      </p:sp>
      <p:sp>
        <p:nvSpPr>
          <p:cNvPr id="11" name="TextBox 10">
            <a:extLst>
              <a:ext uri="{FF2B5EF4-FFF2-40B4-BE49-F238E27FC236}">
                <a16:creationId xmlns:a16="http://schemas.microsoft.com/office/drawing/2014/main" id="{E7A21F56-F445-B905-BE10-C527228E31AE}"/>
              </a:ext>
            </a:extLst>
          </p:cNvPr>
          <p:cNvSpPr txBox="1"/>
          <p:nvPr/>
        </p:nvSpPr>
        <p:spPr>
          <a:xfrm rot="16200000">
            <a:off x="9299162" y="3218385"/>
            <a:ext cx="4233939" cy="387704"/>
          </a:xfrm>
          <a:custGeom>
            <a:avLst/>
            <a:gdLst/>
            <a:ahLst/>
            <a:cxnLst/>
            <a:rect l="l" t="t" r="r" b="b"/>
            <a:pathLst>
              <a:path w="4233939" h="387704">
                <a:moveTo>
                  <a:pt x="658254" y="56064"/>
                </a:moveTo>
                <a:lnTo>
                  <a:pt x="658254" y="348558"/>
                </a:lnTo>
                <a:lnTo>
                  <a:pt x="654312" y="387704"/>
                </a:lnTo>
                <a:lnTo>
                  <a:pt x="476840" y="387704"/>
                </a:lnTo>
                <a:lnTo>
                  <a:pt x="484633" y="348558"/>
                </a:lnTo>
                <a:lnTo>
                  <a:pt x="484633" y="284550"/>
                </a:lnTo>
                <a:lnTo>
                  <a:pt x="173622" y="284550"/>
                </a:lnTo>
                <a:lnTo>
                  <a:pt x="173622" y="348558"/>
                </a:lnTo>
                <a:lnTo>
                  <a:pt x="181414" y="387704"/>
                </a:lnTo>
                <a:lnTo>
                  <a:pt x="3942" y="387704"/>
                </a:lnTo>
                <a:lnTo>
                  <a:pt x="0" y="348558"/>
                </a:lnTo>
                <a:lnTo>
                  <a:pt x="0" y="56064"/>
                </a:lnTo>
                <a:close/>
                <a:moveTo>
                  <a:pt x="1544079" y="256032"/>
                </a:moveTo>
                <a:lnTo>
                  <a:pt x="1544079" y="387704"/>
                </a:lnTo>
                <a:lnTo>
                  <a:pt x="885826" y="387704"/>
                </a:lnTo>
                <a:lnTo>
                  <a:pt x="885826" y="256032"/>
                </a:lnTo>
                <a:close/>
                <a:moveTo>
                  <a:pt x="2429904" y="10668"/>
                </a:moveTo>
                <a:lnTo>
                  <a:pt x="2429904" y="255727"/>
                </a:lnTo>
                <a:lnTo>
                  <a:pt x="1946271" y="374599"/>
                </a:lnTo>
                <a:lnTo>
                  <a:pt x="1999589" y="387704"/>
                </a:lnTo>
                <a:lnTo>
                  <a:pt x="1771650" y="387704"/>
                </a:lnTo>
                <a:lnTo>
                  <a:pt x="1771650" y="191719"/>
                </a:lnTo>
                <a:close/>
                <a:moveTo>
                  <a:pt x="3348114" y="374904"/>
                </a:moveTo>
                <a:lnTo>
                  <a:pt x="3346735" y="387704"/>
                </a:lnTo>
                <a:lnTo>
                  <a:pt x="3144587" y="387704"/>
                </a:lnTo>
                <a:lnTo>
                  <a:pt x="3147060" y="374904"/>
                </a:lnTo>
                <a:cubicBezTo>
                  <a:pt x="3146431" y="333184"/>
                  <a:pt x="3132596" y="300037"/>
                  <a:pt x="3105554" y="275463"/>
                </a:cubicBezTo>
                <a:cubicBezTo>
                  <a:pt x="3078512" y="250888"/>
                  <a:pt x="3042036" y="238315"/>
                  <a:pt x="2996127" y="237744"/>
                </a:cubicBezTo>
                <a:cubicBezTo>
                  <a:pt x="2950219" y="238315"/>
                  <a:pt x="2913743" y="250888"/>
                  <a:pt x="2886701" y="275463"/>
                </a:cubicBezTo>
                <a:cubicBezTo>
                  <a:pt x="2859658" y="300037"/>
                  <a:pt x="2845823" y="333184"/>
                  <a:pt x="2845194" y="374904"/>
                </a:cubicBezTo>
                <a:lnTo>
                  <a:pt x="2847667" y="387704"/>
                </a:lnTo>
                <a:lnTo>
                  <a:pt x="2645518" y="387704"/>
                </a:lnTo>
                <a:lnTo>
                  <a:pt x="2644140" y="374904"/>
                </a:lnTo>
                <a:cubicBezTo>
                  <a:pt x="2644574" y="299460"/>
                  <a:pt x="2659344" y="233736"/>
                  <a:pt x="2688452" y="177732"/>
                </a:cubicBezTo>
                <a:cubicBezTo>
                  <a:pt x="2717559" y="121728"/>
                  <a:pt x="2758403" y="78221"/>
                  <a:pt x="2810983" y="47210"/>
                </a:cubicBezTo>
                <a:cubicBezTo>
                  <a:pt x="2863563" y="16199"/>
                  <a:pt x="2925278" y="463"/>
                  <a:pt x="2996127" y="0"/>
                </a:cubicBezTo>
                <a:cubicBezTo>
                  <a:pt x="3066977" y="463"/>
                  <a:pt x="3128692" y="16199"/>
                  <a:pt x="3181272" y="47210"/>
                </a:cubicBezTo>
                <a:cubicBezTo>
                  <a:pt x="3233851" y="78221"/>
                  <a:pt x="3274695" y="121728"/>
                  <a:pt x="3303802" y="177732"/>
                </a:cubicBezTo>
                <a:cubicBezTo>
                  <a:pt x="3332910" y="233736"/>
                  <a:pt x="3347680" y="299460"/>
                  <a:pt x="3348114" y="374904"/>
                </a:cubicBezTo>
                <a:close/>
                <a:moveTo>
                  <a:pt x="4233939" y="384810"/>
                </a:moveTo>
                <a:lnTo>
                  <a:pt x="4233640" y="387704"/>
                </a:lnTo>
                <a:lnTo>
                  <a:pt x="4031852" y="387704"/>
                </a:lnTo>
                <a:lnTo>
                  <a:pt x="4022037" y="337032"/>
                </a:lnTo>
                <a:cubicBezTo>
                  <a:pt x="4015119" y="320535"/>
                  <a:pt x="4004900" y="306210"/>
                  <a:pt x="3991379" y="294056"/>
                </a:cubicBezTo>
                <a:cubicBezTo>
                  <a:pt x="3964337" y="269748"/>
                  <a:pt x="3927861" y="257327"/>
                  <a:pt x="3881952" y="256794"/>
                </a:cubicBezTo>
                <a:cubicBezTo>
                  <a:pt x="3836043" y="257403"/>
                  <a:pt x="3799568" y="269900"/>
                  <a:pt x="3772525" y="294284"/>
                </a:cubicBezTo>
                <a:cubicBezTo>
                  <a:pt x="3759004" y="306476"/>
                  <a:pt x="3748785" y="320725"/>
                  <a:pt x="3741867" y="337032"/>
                </a:cubicBezTo>
                <a:lnTo>
                  <a:pt x="3731889" y="387704"/>
                </a:lnTo>
                <a:lnTo>
                  <a:pt x="3530257" y="387704"/>
                </a:lnTo>
                <a:lnTo>
                  <a:pt x="3529965" y="384810"/>
                </a:lnTo>
                <a:cubicBezTo>
                  <a:pt x="3530534" y="313509"/>
                  <a:pt x="3545846" y="250472"/>
                  <a:pt x="3575901" y="195698"/>
                </a:cubicBezTo>
                <a:cubicBezTo>
                  <a:pt x="3605957" y="140925"/>
                  <a:pt x="3647342" y="97937"/>
                  <a:pt x="3700057" y="66734"/>
                </a:cubicBezTo>
                <a:cubicBezTo>
                  <a:pt x="3752772" y="35532"/>
                  <a:pt x="3813404" y="19637"/>
                  <a:pt x="3881952" y="19050"/>
                </a:cubicBezTo>
                <a:cubicBezTo>
                  <a:pt x="3950500" y="19637"/>
                  <a:pt x="4011132" y="35532"/>
                  <a:pt x="4063847" y="66734"/>
                </a:cubicBezTo>
                <a:cubicBezTo>
                  <a:pt x="4116562" y="97937"/>
                  <a:pt x="4157947" y="140925"/>
                  <a:pt x="4188002" y="195698"/>
                </a:cubicBezTo>
                <a:cubicBezTo>
                  <a:pt x="4218058" y="250472"/>
                  <a:pt x="4233370" y="313509"/>
                  <a:pt x="4233939" y="384810"/>
                </a:cubicBezTo>
                <a:close/>
              </a:path>
            </a:pathLst>
          </a:custGeom>
          <a:solidFill>
            <a:schemeClr val="bg1"/>
          </a:solidFill>
          <a:ln>
            <a:noFill/>
          </a:ln>
          <a:effectLst>
            <a:outerShdw blurRad="317500" dist="152400" algn="l" rotWithShape="0">
              <a:prstClr val="black"/>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ts val="7000"/>
              </a:lnSpc>
            </a:pPr>
            <a:endParaRPr lang="en-US" sz="7200" spc="-1000" dirty="0">
              <a:solidFill>
                <a:schemeClr val="bg1"/>
              </a:solidFill>
              <a:latin typeface="Objective Black" pitchFamily="50" charset="0"/>
            </a:endParaRPr>
          </a:p>
        </p:txBody>
      </p:sp>
      <p:sp>
        <p:nvSpPr>
          <p:cNvPr id="5" name="Rectangle: Rounded Corners 4">
            <a:extLst>
              <a:ext uri="{FF2B5EF4-FFF2-40B4-BE49-F238E27FC236}">
                <a16:creationId xmlns:a16="http://schemas.microsoft.com/office/drawing/2014/main" id="{656FC992-F851-E597-401E-6742AC55CAA6}"/>
              </a:ext>
            </a:extLst>
          </p:cNvPr>
          <p:cNvSpPr/>
          <p:nvPr/>
        </p:nvSpPr>
        <p:spPr>
          <a:xfrm>
            <a:off x="5233251" y="1790700"/>
            <a:ext cx="3810830" cy="3276600"/>
          </a:xfrm>
          <a:prstGeom prst="roundRect">
            <a:avLst/>
          </a:prstGeom>
          <a:noFill/>
          <a:ln w="190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41352157-6A9D-F028-2F9E-EDF85FFF0043}"/>
              </a:ext>
            </a:extLst>
          </p:cNvPr>
          <p:cNvSpPr/>
          <p:nvPr/>
        </p:nvSpPr>
        <p:spPr>
          <a:xfrm>
            <a:off x="7631762" y="0"/>
            <a:ext cx="3392966" cy="6858000"/>
          </a:xfrm>
          <a:prstGeom prst="roundRect">
            <a:avLst>
              <a:gd name="adj" fmla="val 0"/>
            </a:avLst>
          </a:prstGeom>
          <a:solidFill>
            <a:srgbClr val="011936"/>
          </a:solidFill>
          <a:ln w="19050">
            <a:noFill/>
          </a:ln>
          <a:effectLst>
            <a:outerShdw blurRad="317500" dist="152400" dir="8100000" algn="tr" rotWithShape="0">
              <a:prstClr val="black">
                <a:alpha val="8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451EAC6-5FC9-A10E-BE8A-73B8D731A614}"/>
              </a:ext>
            </a:extLst>
          </p:cNvPr>
          <p:cNvGrpSpPr/>
          <p:nvPr/>
        </p:nvGrpSpPr>
        <p:grpSpPr>
          <a:xfrm>
            <a:off x="7863817" y="1631894"/>
            <a:ext cx="2928856" cy="15803192"/>
            <a:chOff x="7863817" y="-4356775"/>
            <a:chExt cx="2928856" cy="15803192"/>
          </a:xfrm>
        </p:grpSpPr>
        <p:pic>
          <p:nvPicPr>
            <p:cNvPr id="2" name="Picture 1">
              <a:extLst>
                <a:ext uri="{FF2B5EF4-FFF2-40B4-BE49-F238E27FC236}">
                  <a16:creationId xmlns:a16="http://schemas.microsoft.com/office/drawing/2014/main" id="{F5A4076E-E6D8-3E37-6FDF-8C4732D7F37F}"/>
                </a:ext>
              </a:extLst>
            </p:cNvPr>
            <p:cNvPicPr>
              <a:picLocks noChangeAspect="1"/>
            </p:cNvPicPr>
            <p:nvPr/>
          </p:nvPicPr>
          <p:blipFill rotWithShape="1">
            <a:blip r:embed="rId8">
              <a:extLst>
                <a:ext uri="{28A0092B-C50C-407E-A947-70E740481C1C}">
                  <a14:useLocalDpi xmlns:a14="http://schemas.microsoft.com/office/drawing/2010/main" val="0"/>
                </a:ext>
              </a:extLst>
            </a:blip>
            <a:srcRect t="5556" b="5556"/>
            <a:stretch/>
          </p:blipFill>
          <p:spPr>
            <a:xfrm>
              <a:off x="7865706" y="1499468"/>
              <a:ext cx="2925078" cy="3900104"/>
            </a:xfrm>
            <a:prstGeom prst="rect">
              <a:avLst/>
            </a:prstGeom>
            <a:ln>
              <a:noFill/>
            </a:ln>
            <a:effectLst>
              <a:outerShdw blurRad="190500" algn="tl" rotWithShape="0">
                <a:srgbClr val="000000">
                  <a:alpha val="70000"/>
                </a:srgbClr>
              </a:outerShdw>
            </a:effectLst>
          </p:spPr>
        </p:pic>
        <p:pic>
          <p:nvPicPr>
            <p:cNvPr id="24" name="Picture 23">
              <a:extLst>
                <a:ext uri="{FF2B5EF4-FFF2-40B4-BE49-F238E27FC236}">
                  <a16:creationId xmlns:a16="http://schemas.microsoft.com/office/drawing/2014/main" id="{3B3D22BA-B02F-4C57-9A11-932DD423D00C}"/>
                </a:ext>
              </a:extLst>
            </p:cNvPr>
            <p:cNvPicPr>
              <a:picLocks noChangeAspect="1"/>
            </p:cNvPicPr>
            <p:nvPr/>
          </p:nvPicPr>
          <p:blipFill rotWithShape="1">
            <a:blip r:embed="rId9">
              <a:extLst>
                <a:ext uri="{28A0092B-C50C-407E-A947-70E740481C1C}">
                  <a14:useLocalDpi xmlns:a14="http://schemas.microsoft.com/office/drawing/2010/main" val="0"/>
                </a:ext>
              </a:extLst>
            </a:blip>
            <a:srcRect l="6974" r="12560"/>
            <a:stretch/>
          </p:blipFill>
          <p:spPr>
            <a:xfrm rot="5400000">
              <a:off x="7499445" y="-3991015"/>
              <a:ext cx="3657600" cy="2926080"/>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62B8522D-CC10-4075-7091-221E790A920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63817" y="7788817"/>
              <a:ext cx="2928856" cy="3657600"/>
            </a:xfrm>
            <a:prstGeom prst="roundRect">
              <a:avLst>
                <a:gd name="adj" fmla="val 6261"/>
              </a:avLst>
            </a:prstGeom>
          </p:spPr>
        </p:pic>
      </p:grpSp>
    </p:spTree>
    <p:extLst>
      <p:ext uri="{BB962C8B-B14F-4D97-AF65-F5344CB8AC3E}">
        <p14:creationId xmlns:p14="http://schemas.microsoft.com/office/powerpoint/2010/main" val="1716390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14:bounceEnd="50000">
                                          <p:cBhvr additive="base">
                                            <p:cTn id="7" dur="2000" fill="hold"/>
                                            <p:tgtEl>
                                              <p:spTgt spid="69"/>
                                            </p:tgtEl>
                                            <p:attrNameLst>
                                              <p:attrName>ppt_x</p:attrName>
                                            </p:attrNameLst>
                                          </p:cBhvr>
                                          <p:tavLst>
                                            <p:tav tm="0">
                                              <p:val>
                                                <p:strVal val="#ppt_x"/>
                                              </p:val>
                                            </p:tav>
                                            <p:tav tm="100000">
                                              <p:val>
                                                <p:strVal val="#ppt_x"/>
                                              </p:val>
                                            </p:tav>
                                          </p:tavLst>
                                        </p:anim>
                                        <p:anim calcmode="lin" valueType="num" p14:bounceEnd="50000">
                                          <p:cBhvr additive="base">
                                            <p:cTn id="8" dur="2000" fill="hold"/>
                                            <p:tgtEl>
                                              <p:spTgt spid="6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000">
                                      <p:stCondLst>
                                        <p:cond delay="0"/>
                                      </p:stCondLst>
                                      <p:childTnLst>
                                        <p:set>
                                          <p:cBhvr>
                                            <p:cTn id="10" dur="1" fill="hold">
                                              <p:stCondLst>
                                                <p:cond delay="0"/>
                                              </p:stCondLst>
                                            </p:cTn>
                                            <p:tgtEl>
                                              <p:spTgt spid="67"/>
                                            </p:tgtEl>
                                            <p:attrNameLst>
                                              <p:attrName>style.visibility</p:attrName>
                                            </p:attrNameLst>
                                          </p:cBhvr>
                                          <p:to>
                                            <p:strVal val="visible"/>
                                          </p:to>
                                        </p:set>
                                        <p:anim calcmode="lin" valueType="num" p14:bounceEnd="50000">
                                          <p:cBhvr additive="base">
                                            <p:cTn id="11" dur="2000" fill="hold"/>
                                            <p:tgtEl>
                                              <p:spTgt spid="67"/>
                                            </p:tgtEl>
                                            <p:attrNameLst>
                                              <p:attrName>ppt_x</p:attrName>
                                            </p:attrNameLst>
                                          </p:cBhvr>
                                          <p:tavLst>
                                            <p:tav tm="0">
                                              <p:val>
                                                <p:strVal val="#ppt_x"/>
                                              </p:val>
                                            </p:tav>
                                            <p:tav tm="100000">
                                              <p:val>
                                                <p:strVal val="#ppt_x"/>
                                              </p:val>
                                            </p:tav>
                                          </p:tavLst>
                                        </p:anim>
                                        <p:anim calcmode="lin" valueType="num" p14:bounceEnd="50000">
                                          <p:cBhvr additive="base">
                                            <p:cTn id="12" dur="2000" fill="hold"/>
                                            <p:tgtEl>
                                              <p:spTgt spid="6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000">
                                      <p:stCondLst>
                                        <p:cond delay="0"/>
                                      </p:stCondLst>
                                      <p:childTnLst>
                                        <p:set>
                                          <p:cBhvr>
                                            <p:cTn id="14" dur="1" fill="hold">
                                              <p:stCondLst>
                                                <p:cond delay="0"/>
                                              </p:stCondLst>
                                            </p:cTn>
                                            <p:tgtEl>
                                              <p:spTgt spid="72"/>
                                            </p:tgtEl>
                                            <p:attrNameLst>
                                              <p:attrName>style.visibility</p:attrName>
                                            </p:attrNameLst>
                                          </p:cBhvr>
                                          <p:to>
                                            <p:strVal val="visible"/>
                                          </p:to>
                                        </p:set>
                                        <p:anim calcmode="lin" valueType="num" p14:bounceEnd="50000">
                                          <p:cBhvr additive="base">
                                            <p:cTn id="15" dur="2000" fill="hold"/>
                                            <p:tgtEl>
                                              <p:spTgt spid="72"/>
                                            </p:tgtEl>
                                            <p:attrNameLst>
                                              <p:attrName>ppt_x</p:attrName>
                                            </p:attrNameLst>
                                          </p:cBhvr>
                                          <p:tavLst>
                                            <p:tav tm="0">
                                              <p:val>
                                                <p:strVal val="#ppt_x"/>
                                              </p:val>
                                            </p:tav>
                                            <p:tav tm="100000">
                                              <p:val>
                                                <p:strVal val="#ppt_x"/>
                                              </p:val>
                                            </p:tav>
                                          </p:tavLst>
                                        </p:anim>
                                        <p:anim calcmode="lin" valueType="num" p14:bounceEnd="50000">
                                          <p:cBhvr additive="base">
                                            <p:cTn id="16" dur="2000" fill="hold"/>
                                            <p:tgtEl>
                                              <p:spTgt spid="7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000">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14:bounceEnd="50000">
                                          <p:cBhvr additive="base">
                                            <p:cTn id="19" dur="2000" fill="hold"/>
                                            <p:tgtEl>
                                              <p:spTgt spid="10"/>
                                            </p:tgtEl>
                                            <p:attrNameLst>
                                              <p:attrName>ppt_x</p:attrName>
                                            </p:attrNameLst>
                                          </p:cBhvr>
                                          <p:tavLst>
                                            <p:tav tm="0">
                                              <p:val>
                                                <p:strVal val="#ppt_x"/>
                                              </p:val>
                                            </p:tav>
                                            <p:tav tm="100000">
                                              <p:val>
                                                <p:strVal val="#ppt_x"/>
                                              </p:val>
                                            </p:tav>
                                          </p:tavLst>
                                        </p:anim>
                                        <p:anim calcmode="lin" valueType="num" p14:bounceEnd="50000">
                                          <p:cBhvr additive="base">
                                            <p:cTn id="20" dur="20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50000">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14:bounceEnd="50000">
                                          <p:cBhvr additive="base">
                                            <p:cTn id="23" dur="2000" fill="hold"/>
                                            <p:tgtEl>
                                              <p:spTgt spid="11"/>
                                            </p:tgtEl>
                                            <p:attrNameLst>
                                              <p:attrName>ppt_x</p:attrName>
                                            </p:attrNameLst>
                                          </p:cBhvr>
                                          <p:tavLst>
                                            <p:tav tm="0">
                                              <p:val>
                                                <p:strVal val="#ppt_x"/>
                                              </p:val>
                                            </p:tav>
                                            <p:tav tm="100000">
                                              <p:val>
                                                <p:strVal val="#ppt_x"/>
                                              </p:val>
                                            </p:tav>
                                          </p:tavLst>
                                        </p:anim>
                                        <p:anim calcmode="lin" valueType="num" p14:bounceEnd="50000">
                                          <p:cBhvr additive="base">
                                            <p:cTn id="24" dur="20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14:bounceEnd="50000">
                                          <p:cBhvr additive="base">
                                            <p:cTn id="27" dur="20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28" dur="20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50000">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14:bounceEnd="50000">
                                          <p:cBhvr additive="base">
                                            <p:cTn id="31" dur="2000" fill="hold"/>
                                            <p:tgtEl>
                                              <p:spTgt spid="71"/>
                                            </p:tgtEl>
                                            <p:attrNameLst>
                                              <p:attrName>ppt_x</p:attrName>
                                            </p:attrNameLst>
                                          </p:cBhvr>
                                          <p:tavLst>
                                            <p:tav tm="0">
                                              <p:val>
                                                <p:strVal val="#ppt_x"/>
                                              </p:val>
                                            </p:tav>
                                            <p:tav tm="100000">
                                              <p:val>
                                                <p:strVal val="#ppt_x"/>
                                              </p:val>
                                            </p:tav>
                                          </p:tavLst>
                                        </p:anim>
                                        <p:anim calcmode="lin" valueType="num" p14:bounceEnd="50000">
                                          <p:cBhvr additive="base">
                                            <p:cTn id="32" dur="2000" fill="hold"/>
                                            <p:tgtEl>
                                              <p:spTgt spid="7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14:presetBounceEnd="50000">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14:bounceEnd="50000">
                                          <p:cBhvr additive="base">
                                            <p:cTn id="35" dur="2000" fill="hold"/>
                                            <p:tgtEl>
                                              <p:spTgt spid="12"/>
                                            </p:tgtEl>
                                            <p:attrNameLst>
                                              <p:attrName>ppt_x</p:attrName>
                                            </p:attrNameLst>
                                          </p:cBhvr>
                                          <p:tavLst>
                                            <p:tav tm="0">
                                              <p:val>
                                                <p:strVal val="#ppt_x"/>
                                              </p:val>
                                            </p:tav>
                                            <p:tav tm="100000">
                                              <p:val>
                                                <p:strVal val="#ppt_x"/>
                                              </p:val>
                                            </p:tav>
                                          </p:tavLst>
                                        </p:anim>
                                        <p:anim calcmode="lin" valueType="num" p14:bounceEnd="50000">
                                          <p:cBhvr additive="base">
                                            <p:cTn id="36" dur="20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2" grpId="0"/>
          <p:bldP spid="10" grpId="0"/>
          <p:bldP spid="11" grpId="0" animBg="1"/>
          <p:bldP spid="5" grpId="0" animBg="1"/>
          <p:bldP spid="7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2000" fill="hold"/>
                                            <p:tgtEl>
                                              <p:spTgt spid="69"/>
                                            </p:tgtEl>
                                            <p:attrNameLst>
                                              <p:attrName>ppt_x</p:attrName>
                                            </p:attrNameLst>
                                          </p:cBhvr>
                                          <p:tavLst>
                                            <p:tav tm="0">
                                              <p:val>
                                                <p:strVal val="#ppt_x"/>
                                              </p:val>
                                            </p:tav>
                                            <p:tav tm="100000">
                                              <p:val>
                                                <p:strVal val="#ppt_x"/>
                                              </p:val>
                                            </p:tav>
                                          </p:tavLst>
                                        </p:anim>
                                        <p:anim calcmode="lin" valueType="num">
                                          <p:cBhvr additive="base">
                                            <p:cTn id="8" dur="2000" fill="hold"/>
                                            <p:tgtEl>
                                              <p:spTgt spid="6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anim calcmode="lin" valueType="num">
                                          <p:cBhvr additive="base">
                                            <p:cTn id="11" dur="2000" fill="hold"/>
                                            <p:tgtEl>
                                              <p:spTgt spid="67"/>
                                            </p:tgtEl>
                                            <p:attrNameLst>
                                              <p:attrName>ppt_x</p:attrName>
                                            </p:attrNameLst>
                                          </p:cBhvr>
                                          <p:tavLst>
                                            <p:tav tm="0">
                                              <p:val>
                                                <p:strVal val="#ppt_x"/>
                                              </p:val>
                                            </p:tav>
                                            <p:tav tm="100000">
                                              <p:val>
                                                <p:strVal val="#ppt_x"/>
                                              </p:val>
                                            </p:tav>
                                          </p:tavLst>
                                        </p:anim>
                                        <p:anim calcmode="lin" valueType="num">
                                          <p:cBhvr additive="base">
                                            <p:cTn id="12" dur="2000" fill="hold"/>
                                            <p:tgtEl>
                                              <p:spTgt spid="6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anim calcmode="lin" valueType="num">
                                          <p:cBhvr additive="base">
                                            <p:cTn id="15" dur="2000" fill="hold"/>
                                            <p:tgtEl>
                                              <p:spTgt spid="72"/>
                                            </p:tgtEl>
                                            <p:attrNameLst>
                                              <p:attrName>ppt_x</p:attrName>
                                            </p:attrNameLst>
                                          </p:cBhvr>
                                          <p:tavLst>
                                            <p:tav tm="0">
                                              <p:val>
                                                <p:strVal val="#ppt_x"/>
                                              </p:val>
                                            </p:tav>
                                            <p:tav tm="100000">
                                              <p:val>
                                                <p:strVal val="#ppt_x"/>
                                              </p:val>
                                            </p:tav>
                                          </p:tavLst>
                                        </p:anim>
                                        <p:anim calcmode="lin" valueType="num">
                                          <p:cBhvr additive="base">
                                            <p:cTn id="16" dur="2000" fill="hold"/>
                                            <p:tgtEl>
                                              <p:spTgt spid="7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000" fill="hold"/>
                                            <p:tgtEl>
                                              <p:spTgt spid="10"/>
                                            </p:tgtEl>
                                            <p:attrNameLst>
                                              <p:attrName>ppt_x</p:attrName>
                                            </p:attrNameLst>
                                          </p:cBhvr>
                                          <p:tavLst>
                                            <p:tav tm="0">
                                              <p:val>
                                                <p:strVal val="#ppt_x"/>
                                              </p:val>
                                            </p:tav>
                                            <p:tav tm="100000">
                                              <p:val>
                                                <p:strVal val="#ppt_x"/>
                                              </p:val>
                                            </p:tav>
                                          </p:tavLst>
                                        </p:anim>
                                        <p:anim calcmode="lin" valueType="num">
                                          <p:cBhvr additive="base">
                                            <p:cTn id="20" dur="20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000" fill="hold"/>
                                            <p:tgtEl>
                                              <p:spTgt spid="11"/>
                                            </p:tgtEl>
                                            <p:attrNameLst>
                                              <p:attrName>ppt_x</p:attrName>
                                            </p:attrNameLst>
                                          </p:cBhvr>
                                          <p:tavLst>
                                            <p:tav tm="0">
                                              <p:val>
                                                <p:strVal val="#ppt_x"/>
                                              </p:val>
                                            </p:tav>
                                            <p:tav tm="100000">
                                              <p:val>
                                                <p:strVal val="#ppt_x"/>
                                              </p:val>
                                            </p:tav>
                                          </p:tavLst>
                                        </p:anim>
                                        <p:anim calcmode="lin" valueType="num">
                                          <p:cBhvr additive="base">
                                            <p:cTn id="24" dur="20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2000" fill="hold"/>
                                            <p:tgtEl>
                                              <p:spTgt spid="5"/>
                                            </p:tgtEl>
                                            <p:attrNameLst>
                                              <p:attrName>ppt_x</p:attrName>
                                            </p:attrNameLst>
                                          </p:cBhvr>
                                          <p:tavLst>
                                            <p:tav tm="0">
                                              <p:val>
                                                <p:strVal val="#ppt_x"/>
                                              </p:val>
                                            </p:tav>
                                            <p:tav tm="100000">
                                              <p:val>
                                                <p:strVal val="#ppt_x"/>
                                              </p:val>
                                            </p:tav>
                                          </p:tavLst>
                                        </p:anim>
                                        <p:anim calcmode="lin" valueType="num">
                                          <p:cBhvr additive="base">
                                            <p:cTn id="28" dur="20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2000" fill="hold"/>
                                            <p:tgtEl>
                                              <p:spTgt spid="71"/>
                                            </p:tgtEl>
                                            <p:attrNameLst>
                                              <p:attrName>ppt_x</p:attrName>
                                            </p:attrNameLst>
                                          </p:cBhvr>
                                          <p:tavLst>
                                            <p:tav tm="0">
                                              <p:val>
                                                <p:strVal val="#ppt_x"/>
                                              </p:val>
                                            </p:tav>
                                            <p:tav tm="100000">
                                              <p:val>
                                                <p:strVal val="#ppt_x"/>
                                              </p:val>
                                            </p:tav>
                                          </p:tavLst>
                                        </p:anim>
                                        <p:anim calcmode="lin" valueType="num">
                                          <p:cBhvr additive="base">
                                            <p:cTn id="32" dur="2000" fill="hold"/>
                                            <p:tgtEl>
                                              <p:spTgt spid="7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2000" fill="hold"/>
                                            <p:tgtEl>
                                              <p:spTgt spid="12"/>
                                            </p:tgtEl>
                                            <p:attrNameLst>
                                              <p:attrName>ppt_x</p:attrName>
                                            </p:attrNameLst>
                                          </p:cBhvr>
                                          <p:tavLst>
                                            <p:tav tm="0">
                                              <p:val>
                                                <p:strVal val="#ppt_x"/>
                                              </p:val>
                                            </p:tav>
                                            <p:tav tm="100000">
                                              <p:val>
                                                <p:strVal val="#ppt_x"/>
                                              </p:val>
                                            </p:tav>
                                          </p:tavLst>
                                        </p:anim>
                                        <p:anim calcmode="lin" valueType="num">
                                          <p:cBhvr additive="base">
                                            <p:cTn id="36" dur="20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2" grpId="0"/>
          <p:bldP spid="10" grpId="0"/>
          <p:bldP spid="11" grpId="0" animBg="1"/>
          <p:bldP spid="5" grpId="0" animBg="1"/>
          <p:bldP spid="71"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899537-EF97-18C2-8019-C9FED754BBFC}"/>
              </a:ext>
            </a:extLst>
          </p:cNvPr>
          <p:cNvSpPr/>
          <p:nvPr/>
        </p:nvSpPr>
        <p:spPr>
          <a:xfrm rot="16200000">
            <a:off x="4346945" y="-4369528"/>
            <a:ext cx="3498111" cy="12191999"/>
          </a:xfrm>
          <a:prstGeom prst="rect">
            <a:avLst/>
          </a:prstGeom>
          <a:solidFill>
            <a:srgbClr val="0119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210EE26-4B8C-952A-941A-A2BC4920EA7A}"/>
              </a:ext>
            </a:extLst>
          </p:cNvPr>
          <p:cNvSpPr/>
          <p:nvPr/>
        </p:nvSpPr>
        <p:spPr>
          <a:xfrm rot="5400000">
            <a:off x="4329283" y="-995522"/>
            <a:ext cx="3498112" cy="12227325"/>
          </a:xfrm>
          <a:prstGeom prst="rect">
            <a:avLst/>
          </a:prstGeom>
          <a:solidFill>
            <a:srgbClr val="207B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D9B2E7C1-6D9D-2492-0480-C7E7948A3399}"/>
              </a:ext>
            </a:extLst>
          </p:cNvPr>
          <p:cNvSpPr/>
          <p:nvPr/>
        </p:nvSpPr>
        <p:spPr>
          <a:xfrm>
            <a:off x="709016" y="1143000"/>
            <a:ext cx="10109860" cy="4572000"/>
          </a:xfrm>
          <a:prstGeom prst="roundRect">
            <a:avLst/>
          </a:prstGeom>
          <a:gradFill>
            <a:gsLst>
              <a:gs pos="12000">
                <a:srgbClr val="1D74FF"/>
              </a:gs>
              <a:gs pos="100000">
                <a:srgbClr val="39C4FE"/>
              </a:gs>
            </a:gsLst>
            <a:lin ang="18900000" scaled="1"/>
          </a:gradFill>
          <a:ln>
            <a:noFill/>
          </a:ln>
          <a:effectLst>
            <a:outerShdw blurRad="762000" dist="152400" dir="8100000" algn="tr"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Circle">
            <a:extLst>
              <a:ext uri="{FF2B5EF4-FFF2-40B4-BE49-F238E27FC236}">
                <a16:creationId xmlns:a16="http://schemas.microsoft.com/office/drawing/2014/main" id="{485A5618-9A7D-D559-A940-A6203E4CE8B5}"/>
              </a:ext>
            </a:extLst>
          </p:cNvPr>
          <p:cNvGrpSpPr/>
          <p:nvPr/>
        </p:nvGrpSpPr>
        <p:grpSpPr>
          <a:xfrm rot="14400000">
            <a:off x="1064699" y="1485899"/>
            <a:ext cx="3886200" cy="3886200"/>
            <a:chOff x="4038600" y="1485900"/>
            <a:chExt cx="4114800" cy="3886200"/>
          </a:xfrm>
        </p:grpSpPr>
        <p:grpSp>
          <p:nvGrpSpPr>
            <p:cNvPr id="57" name="Group 56">
              <a:extLst>
                <a:ext uri="{FF2B5EF4-FFF2-40B4-BE49-F238E27FC236}">
                  <a16:creationId xmlns:a16="http://schemas.microsoft.com/office/drawing/2014/main" id="{46BD536F-844E-1E9E-2865-0D09F267058A}"/>
                </a:ext>
              </a:extLst>
            </p:cNvPr>
            <p:cNvGrpSpPr/>
            <p:nvPr/>
          </p:nvGrpSpPr>
          <p:grpSpPr>
            <a:xfrm rot="1800000">
              <a:off x="4038600" y="1485900"/>
              <a:ext cx="4114800" cy="3886200"/>
              <a:chOff x="3352800" y="685800"/>
              <a:chExt cx="5486400" cy="5486400"/>
            </a:xfrm>
          </p:grpSpPr>
          <p:sp>
            <p:nvSpPr>
              <p:cNvPr id="23" name="Freeform: Shape 22">
                <a:extLst>
                  <a:ext uri="{FF2B5EF4-FFF2-40B4-BE49-F238E27FC236}">
                    <a16:creationId xmlns:a16="http://schemas.microsoft.com/office/drawing/2014/main" id="{4CEE1D8A-2966-DC28-CF08-8F740AEBB826}"/>
                  </a:ext>
                </a:extLst>
              </p:cNvPr>
              <p:cNvSpPr/>
              <p:nvPr/>
            </p:nvSpPr>
            <p:spPr>
              <a:xfrm>
                <a:off x="8430951" y="1994419"/>
                <a:ext cx="53949" cy="88801"/>
              </a:xfrm>
              <a:custGeom>
                <a:avLst/>
                <a:gdLst>
                  <a:gd name="connsiteX0" fmla="*/ 0 w 53949"/>
                  <a:gd name="connsiteY0" fmla="*/ 0 h 88801"/>
                  <a:gd name="connsiteX1" fmla="*/ 40731 w 53949"/>
                  <a:gd name="connsiteY1" fmla="*/ 62982 h 88801"/>
                  <a:gd name="connsiteX2" fmla="*/ 53949 w 53949"/>
                  <a:gd name="connsiteY2" fmla="*/ 88801 h 88801"/>
                  <a:gd name="connsiteX3" fmla="*/ 0 w 53949"/>
                  <a:gd name="connsiteY3" fmla="*/ 0 h 88801"/>
                </a:gdLst>
                <a:ahLst/>
                <a:cxnLst>
                  <a:cxn ang="0">
                    <a:pos x="connsiteX0" y="connsiteY0"/>
                  </a:cxn>
                  <a:cxn ang="0">
                    <a:pos x="connsiteX1" y="connsiteY1"/>
                  </a:cxn>
                  <a:cxn ang="0">
                    <a:pos x="connsiteX2" y="connsiteY2"/>
                  </a:cxn>
                  <a:cxn ang="0">
                    <a:pos x="connsiteX3" y="connsiteY3"/>
                  </a:cxn>
                </a:cxnLst>
                <a:rect l="l" t="t" r="r" b="b"/>
                <a:pathLst>
                  <a:path w="53949" h="88801">
                    <a:moveTo>
                      <a:pt x="0" y="0"/>
                    </a:moveTo>
                    <a:lnTo>
                      <a:pt x="40731" y="62982"/>
                    </a:lnTo>
                    <a:lnTo>
                      <a:pt x="53949" y="88801"/>
                    </a:lnTo>
                    <a:lnTo>
                      <a:pt x="0" y="0"/>
                    </a:lnTo>
                    <a:close/>
                  </a:path>
                </a:pathLst>
              </a:custGeom>
              <a:solidFill>
                <a:schemeClr val="bg1">
                  <a:lumMod val="95000"/>
                </a:schemeClr>
              </a:solidFill>
              <a:ln w="57150">
                <a:solidFill>
                  <a:schemeClr val="tx1">
                    <a:alpha val="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98F6F3FE-22B3-9647-9D0F-4B18EFAE9AE8}"/>
                  </a:ext>
                </a:extLst>
              </p:cNvPr>
              <p:cNvSpPr/>
              <p:nvPr/>
            </p:nvSpPr>
            <p:spPr>
              <a:xfrm>
                <a:off x="3707108" y="1994443"/>
                <a:ext cx="53926" cy="88766"/>
              </a:xfrm>
              <a:custGeom>
                <a:avLst/>
                <a:gdLst>
                  <a:gd name="connsiteX0" fmla="*/ 53926 w 53926"/>
                  <a:gd name="connsiteY0" fmla="*/ 0 h 88766"/>
                  <a:gd name="connsiteX1" fmla="*/ 0 w 53926"/>
                  <a:gd name="connsiteY1" fmla="*/ 88766 h 88766"/>
                  <a:gd name="connsiteX2" fmla="*/ 13212 w 53926"/>
                  <a:gd name="connsiteY2" fmla="*/ 62957 h 88766"/>
                  <a:gd name="connsiteX3" fmla="*/ 53926 w 53926"/>
                  <a:gd name="connsiteY3" fmla="*/ 0 h 88766"/>
                </a:gdLst>
                <a:ahLst/>
                <a:cxnLst>
                  <a:cxn ang="0">
                    <a:pos x="connsiteX0" y="connsiteY0"/>
                  </a:cxn>
                  <a:cxn ang="0">
                    <a:pos x="connsiteX1" y="connsiteY1"/>
                  </a:cxn>
                  <a:cxn ang="0">
                    <a:pos x="connsiteX2" y="connsiteY2"/>
                  </a:cxn>
                  <a:cxn ang="0">
                    <a:pos x="connsiteX3" y="connsiteY3"/>
                  </a:cxn>
                </a:cxnLst>
                <a:rect l="l" t="t" r="r" b="b"/>
                <a:pathLst>
                  <a:path w="53926" h="88766">
                    <a:moveTo>
                      <a:pt x="53926" y="0"/>
                    </a:moveTo>
                    <a:lnTo>
                      <a:pt x="0" y="88766"/>
                    </a:lnTo>
                    <a:lnTo>
                      <a:pt x="13212" y="62957"/>
                    </a:lnTo>
                    <a:lnTo>
                      <a:pt x="53926" y="0"/>
                    </a:lnTo>
                    <a:close/>
                  </a:path>
                </a:pathLst>
              </a:custGeom>
              <a:solidFill>
                <a:schemeClr val="bg1">
                  <a:lumMod val="95000"/>
                </a:schemeClr>
              </a:solidFill>
              <a:ln w="57150">
                <a:solidFill>
                  <a:schemeClr val="tx1">
                    <a:alpha val="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90A72DE7-8DEF-88F4-71F5-FE12E75A6FC3}"/>
                  </a:ext>
                </a:extLst>
              </p:cNvPr>
              <p:cNvSpPr/>
              <p:nvPr/>
            </p:nvSpPr>
            <p:spPr>
              <a:xfrm>
                <a:off x="6091188" y="2592681"/>
                <a:ext cx="9624" cy="195345"/>
              </a:xfrm>
              <a:custGeom>
                <a:avLst/>
                <a:gdLst>
                  <a:gd name="connsiteX0" fmla="*/ 4813 w 9624"/>
                  <a:gd name="connsiteY0" fmla="*/ 0 h 195345"/>
                  <a:gd name="connsiteX1" fmla="*/ 6448 w 9624"/>
                  <a:gd name="connsiteY1" fmla="*/ 13739 h 195345"/>
                  <a:gd name="connsiteX2" fmla="*/ 9195 w 9624"/>
                  <a:gd name="connsiteY2" fmla="*/ 136768 h 195345"/>
                  <a:gd name="connsiteX3" fmla="*/ 4813 w 9624"/>
                  <a:gd name="connsiteY3" fmla="*/ 195345 h 195345"/>
                  <a:gd name="connsiteX4" fmla="*/ 430 w 9624"/>
                  <a:gd name="connsiteY4" fmla="*/ 136768 h 195345"/>
                  <a:gd name="connsiteX5" fmla="*/ 3177 w 9624"/>
                  <a:gd name="connsiteY5" fmla="*/ 13739 h 195345"/>
                  <a:gd name="connsiteX6" fmla="*/ 4813 w 9624"/>
                  <a:gd name="connsiteY6" fmla="*/ 0 h 195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24" h="195345">
                    <a:moveTo>
                      <a:pt x="4813" y="0"/>
                    </a:moveTo>
                    <a:lnTo>
                      <a:pt x="6448" y="13739"/>
                    </a:lnTo>
                    <a:cubicBezTo>
                      <a:pt x="9335" y="54586"/>
                      <a:pt x="10264" y="95644"/>
                      <a:pt x="9195" y="136768"/>
                    </a:cubicBezTo>
                    <a:lnTo>
                      <a:pt x="4813" y="195345"/>
                    </a:lnTo>
                    <a:lnTo>
                      <a:pt x="430" y="136768"/>
                    </a:lnTo>
                    <a:cubicBezTo>
                      <a:pt x="-638" y="95644"/>
                      <a:pt x="291" y="54586"/>
                      <a:pt x="3177" y="13739"/>
                    </a:cubicBezTo>
                    <a:lnTo>
                      <a:pt x="4813" y="0"/>
                    </a:lnTo>
                    <a:close/>
                  </a:path>
                </a:pathLst>
              </a:custGeom>
              <a:solidFill>
                <a:srgbClr val="6AC4E6"/>
              </a:solidFill>
              <a:ln w="571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CFF7001-E90A-C811-82A4-852D8CF3B49D}"/>
                  </a:ext>
                </a:extLst>
              </p:cNvPr>
              <p:cNvSpPr/>
              <p:nvPr/>
            </p:nvSpPr>
            <p:spPr>
              <a:xfrm>
                <a:off x="5371727" y="3749486"/>
                <a:ext cx="169177" cy="97674"/>
              </a:xfrm>
              <a:custGeom>
                <a:avLst/>
                <a:gdLst>
                  <a:gd name="connsiteX0" fmla="*/ 169177 w 169177"/>
                  <a:gd name="connsiteY0" fmla="*/ 0 h 97674"/>
                  <a:gd name="connsiteX1" fmla="*/ 120636 w 169177"/>
                  <a:gd name="connsiteY1" fmla="*/ 33086 h 97674"/>
                  <a:gd name="connsiteX2" fmla="*/ 12716 w 169177"/>
                  <a:gd name="connsiteY2" fmla="*/ 92221 h 97674"/>
                  <a:gd name="connsiteX3" fmla="*/ 0 w 169177"/>
                  <a:gd name="connsiteY3" fmla="*/ 97674 h 97674"/>
                  <a:gd name="connsiteX4" fmla="*/ 11081 w 169177"/>
                  <a:gd name="connsiteY4" fmla="*/ 89388 h 97674"/>
                  <a:gd name="connsiteX5" fmla="*/ 116253 w 169177"/>
                  <a:gd name="connsiteY5" fmla="*/ 25495 h 97674"/>
                  <a:gd name="connsiteX6" fmla="*/ 169177 w 169177"/>
                  <a:gd name="connsiteY6" fmla="*/ 0 h 97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177" h="97674">
                    <a:moveTo>
                      <a:pt x="169177" y="0"/>
                    </a:moveTo>
                    <a:lnTo>
                      <a:pt x="120636" y="33086"/>
                    </a:lnTo>
                    <a:cubicBezTo>
                      <a:pt x="85556" y="54573"/>
                      <a:pt x="49534" y="74298"/>
                      <a:pt x="12716" y="92221"/>
                    </a:cubicBezTo>
                    <a:lnTo>
                      <a:pt x="0" y="97674"/>
                    </a:lnTo>
                    <a:lnTo>
                      <a:pt x="11081" y="89388"/>
                    </a:lnTo>
                    <a:cubicBezTo>
                      <a:pt x="45012" y="66465"/>
                      <a:pt x="80105" y="45132"/>
                      <a:pt x="116253" y="25495"/>
                    </a:cubicBezTo>
                    <a:lnTo>
                      <a:pt x="169177" y="0"/>
                    </a:lnTo>
                    <a:close/>
                  </a:path>
                </a:pathLst>
              </a:custGeom>
              <a:solidFill>
                <a:srgbClr val="6AC4E6"/>
              </a:solidFill>
              <a:ln w="571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65DEDD89-D47A-B124-2FB0-87020D3BC6CB}"/>
                  </a:ext>
                </a:extLst>
              </p:cNvPr>
              <p:cNvSpPr/>
              <p:nvPr/>
            </p:nvSpPr>
            <p:spPr>
              <a:xfrm>
                <a:off x="6651101" y="3749487"/>
                <a:ext cx="169173" cy="97672"/>
              </a:xfrm>
              <a:custGeom>
                <a:avLst/>
                <a:gdLst>
                  <a:gd name="connsiteX0" fmla="*/ 0 w 169173"/>
                  <a:gd name="connsiteY0" fmla="*/ 0 h 97672"/>
                  <a:gd name="connsiteX1" fmla="*/ 52921 w 169173"/>
                  <a:gd name="connsiteY1" fmla="*/ 25494 h 97672"/>
                  <a:gd name="connsiteX2" fmla="*/ 158093 w 169173"/>
                  <a:gd name="connsiteY2" fmla="*/ 89387 h 97672"/>
                  <a:gd name="connsiteX3" fmla="*/ 169173 w 169173"/>
                  <a:gd name="connsiteY3" fmla="*/ 97672 h 97672"/>
                  <a:gd name="connsiteX4" fmla="*/ 156459 w 169173"/>
                  <a:gd name="connsiteY4" fmla="*/ 92220 h 97672"/>
                  <a:gd name="connsiteX5" fmla="*/ 48539 w 169173"/>
                  <a:gd name="connsiteY5" fmla="*/ 33085 h 97672"/>
                  <a:gd name="connsiteX6" fmla="*/ 0 w 169173"/>
                  <a:gd name="connsiteY6" fmla="*/ 0 h 9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173" h="97672">
                    <a:moveTo>
                      <a:pt x="0" y="0"/>
                    </a:moveTo>
                    <a:lnTo>
                      <a:pt x="52921" y="25494"/>
                    </a:lnTo>
                    <a:cubicBezTo>
                      <a:pt x="89070" y="45131"/>
                      <a:pt x="124163" y="66464"/>
                      <a:pt x="158093" y="89387"/>
                    </a:cubicBezTo>
                    <a:lnTo>
                      <a:pt x="169173" y="97672"/>
                    </a:lnTo>
                    <a:lnTo>
                      <a:pt x="156459" y="92220"/>
                    </a:lnTo>
                    <a:cubicBezTo>
                      <a:pt x="119641" y="74297"/>
                      <a:pt x="83619" y="54572"/>
                      <a:pt x="48539" y="33085"/>
                    </a:cubicBezTo>
                    <a:lnTo>
                      <a:pt x="0" y="0"/>
                    </a:lnTo>
                    <a:close/>
                  </a:path>
                </a:pathLst>
              </a:custGeom>
              <a:solidFill>
                <a:srgbClr val="6AC4E6"/>
              </a:solidFill>
              <a:ln w="571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3" name="Group 52">
                <a:extLst>
                  <a:ext uri="{FF2B5EF4-FFF2-40B4-BE49-F238E27FC236}">
                    <a16:creationId xmlns:a16="http://schemas.microsoft.com/office/drawing/2014/main" id="{D3101FDD-277C-AA52-4883-EBB9EDFAC640}"/>
                  </a:ext>
                </a:extLst>
              </p:cNvPr>
              <p:cNvGrpSpPr/>
              <p:nvPr/>
            </p:nvGrpSpPr>
            <p:grpSpPr>
              <a:xfrm>
                <a:off x="3549211" y="685800"/>
                <a:ext cx="4881739" cy="3285195"/>
                <a:chOff x="3549211" y="685800"/>
                <a:chExt cx="4881739" cy="3285195"/>
              </a:xfrm>
            </p:grpSpPr>
            <p:sp>
              <p:nvSpPr>
                <p:cNvPr id="35" name="Freeform: Shape 34">
                  <a:extLst>
                    <a:ext uri="{FF2B5EF4-FFF2-40B4-BE49-F238E27FC236}">
                      <a16:creationId xmlns:a16="http://schemas.microsoft.com/office/drawing/2014/main" id="{57E3D76F-A14B-1A5A-97B8-DE2F3AB9E344}"/>
                    </a:ext>
                  </a:extLst>
                </p:cNvPr>
                <p:cNvSpPr/>
                <p:nvPr/>
              </p:nvSpPr>
              <p:spPr>
                <a:xfrm>
                  <a:off x="3549211" y="685800"/>
                  <a:ext cx="4881739" cy="3285195"/>
                </a:xfrm>
                <a:custGeom>
                  <a:avLst/>
                  <a:gdLst>
                    <a:gd name="connsiteX0" fmla="*/ 251202 w 4881739"/>
                    <a:gd name="connsiteY0" fmla="*/ 1250406 h 3285195"/>
                    <a:gd name="connsiteX1" fmla="*/ 242023 w 4881739"/>
                    <a:gd name="connsiteY1" fmla="*/ 1261945 h 3285195"/>
                    <a:gd name="connsiteX2" fmla="*/ 250775 w 4881739"/>
                    <a:gd name="connsiteY2" fmla="*/ 1251288 h 3285195"/>
                    <a:gd name="connsiteX3" fmla="*/ 2546789 w 4881739"/>
                    <a:gd name="connsiteY3" fmla="*/ 0 h 3285195"/>
                    <a:gd name="connsiteX4" fmla="*/ 4821494 w 4881739"/>
                    <a:gd name="connsiteY4" fmla="*/ 1209451 h 3285195"/>
                    <a:gd name="connsiteX5" fmla="*/ 4881739 w 4881739"/>
                    <a:gd name="connsiteY5" fmla="*/ 1308618 h 3285195"/>
                    <a:gd name="connsiteX6" fmla="*/ 4851556 w 4881739"/>
                    <a:gd name="connsiteY6" fmla="*/ 1261945 h 3285195"/>
                    <a:gd name="connsiteX7" fmla="*/ 3179984 w 4881739"/>
                    <a:gd name="connsiteY7" fmla="*/ 904702 h 3285195"/>
                    <a:gd name="connsiteX8" fmla="*/ 2559648 w 4881739"/>
                    <a:gd name="connsiteY8" fmla="*/ 1798860 h 3285195"/>
                    <a:gd name="connsiteX9" fmla="*/ 2546790 w 4881739"/>
                    <a:gd name="connsiteY9" fmla="*/ 1906880 h 3285195"/>
                    <a:gd name="connsiteX10" fmla="*/ 2545154 w 4881739"/>
                    <a:gd name="connsiteY10" fmla="*/ 1920619 h 3285195"/>
                    <a:gd name="connsiteX11" fmla="*/ 2542407 w 4881739"/>
                    <a:gd name="connsiteY11" fmla="*/ 2043648 h 3285195"/>
                    <a:gd name="connsiteX12" fmla="*/ 2546790 w 4881739"/>
                    <a:gd name="connsiteY12" fmla="*/ 2102225 h 3285195"/>
                    <a:gd name="connsiteX13" fmla="*/ 2541938 w 4881739"/>
                    <a:gd name="connsiteY13" fmla="*/ 2167071 h 3285195"/>
                    <a:gd name="connsiteX14" fmla="*/ 2380492 w 4881739"/>
                    <a:gd name="connsiteY14" fmla="*/ 2647188 h 3285195"/>
                    <a:gd name="connsiteX15" fmla="*/ 2045422 w 4881739"/>
                    <a:gd name="connsiteY15" fmla="*/ 3027063 h 3285195"/>
                    <a:gd name="connsiteX16" fmla="*/ 1991692 w 4881739"/>
                    <a:gd name="connsiteY16" fmla="*/ 3063686 h 3285195"/>
                    <a:gd name="connsiteX17" fmla="*/ 1938768 w 4881739"/>
                    <a:gd name="connsiteY17" fmla="*/ 3089181 h 3285195"/>
                    <a:gd name="connsiteX18" fmla="*/ 1833596 w 4881739"/>
                    <a:gd name="connsiteY18" fmla="*/ 3153074 h 3285195"/>
                    <a:gd name="connsiteX19" fmla="*/ 1822515 w 4881739"/>
                    <a:gd name="connsiteY19" fmla="*/ 3161360 h 3285195"/>
                    <a:gd name="connsiteX20" fmla="*/ 1722538 w 4881739"/>
                    <a:gd name="connsiteY20" fmla="*/ 3204234 h 3285195"/>
                    <a:gd name="connsiteX21" fmla="*/ 638006 w 4881739"/>
                    <a:gd name="connsiteY21" fmla="*/ 3114086 h 3285195"/>
                    <a:gd name="connsiteX22" fmla="*/ 111602 w 4881739"/>
                    <a:gd name="connsiteY22" fmla="*/ 1487841 h 3285195"/>
                    <a:gd name="connsiteX23" fmla="*/ 157897 w 4881739"/>
                    <a:gd name="connsiteY23" fmla="*/ 1397409 h 3285195"/>
                    <a:gd name="connsiteX24" fmla="*/ 211823 w 4881739"/>
                    <a:gd name="connsiteY24" fmla="*/ 1308643 h 3285195"/>
                    <a:gd name="connsiteX25" fmla="*/ 272084 w 4881739"/>
                    <a:gd name="connsiteY25" fmla="*/ 1209451 h 3285195"/>
                    <a:gd name="connsiteX26" fmla="*/ 2546789 w 4881739"/>
                    <a:gd name="connsiteY26" fmla="*/ 0 h 328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81739" h="3285195">
                      <a:moveTo>
                        <a:pt x="251202" y="1250406"/>
                      </a:moveTo>
                      <a:lnTo>
                        <a:pt x="242023" y="1261945"/>
                      </a:lnTo>
                      <a:lnTo>
                        <a:pt x="250775" y="1251288"/>
                      </a:lnTo>
                      <a:close/>
                      <a:moveTo>
                        <a:pt x="2546789" y="0"/>
                      </a:moveTo>
                      <a:cubicBezTo>
                        <a:pt x="3493682" y="0"/>
                        <a:pt x="4328521" y="479755"/>
                        <a:pt x="4821494" y="1209451"/>
                      </a:cubicBezTo>
                      <a:lnTo>
                        <a:pt x="4881739" y="1308618"/>
                      </a:lnTo>
                      <a:lnTo>
                        <a:pt x="4851556" y="1261945"/>
                      </a:lnTo>
                      <a:cubicBezTo>
                        <a:pt x="4473373" y="737559"/>
                        <a:pt x="3751958" y="574473"/>
                        <a:pt x="3179984" y="904702"/>
                      </a:cubicBezTo>
                      <a:cubicBezTo>
                        <a:pt x="2836801" y="1102839"/>
                        <a:pt x="2620517" y="1436365"/>
                        <a:pt x="2559648" y="1798860"/>
                      </a:cubicBezTo>
                      <a:lnTo>
                        <a:pt x="2546790" y="1906880"/>
                      </a:lnTo>
                      <a:lnTo>
                        <a:pt x="2545154" y="1920619"/>
                      </a:lnTo>
                      <a:cubicBezTo>
                        <a:pt x="2542268" y="1961466"/>
                        <a:pt x="2541339" y="2002524"/>
                        <a:pt x="2542407" y="2043648"/>
                      </a:cubicBezTo>
                      <a:lnTo>
                        <a:pt x="2546790" y="2102225"/>
                      </a:lnTo>
                      <a:lnTo>
                        <a:pt x="2541938" y="2167071"/>
                      </a:lnTo>
                      <a:cubicBezTo>
                        <a:pt x="2521534" y="2331509"/>
                        <a:pt x="2468553" y="2494662"/>
                        <a:pt x="2380492" y="2647188"/>
                      </a:cubicBezTo>
                      <a:cubicBezTo>
                        <a:pt x="2292431" y="2799714"/>
                        <a:pt x="2177627" y="2927174"/>
                        <a:pt x="2045422" y="3027063"/>
                      </a:cubicBezTo>
                      <a:lnTo>
                        <a:pt x="1991692" y="3063686"/>
                      </a:lnTo>
                      <a:lnTo>
                        <a:pt x="1938768" y="3089181"/>
                      </a:lnTo>
                      <a:cubicBezTo>
                        <a:pt x="1902620" y="3108818"/>
                        <a:pt x="1867527" y="3130151"/>
                        <a:pt x="1833596" y="3153074"/>
                      </a:cubicBezTo>
                      <a:lnTo>
                        <a:pt x="1822515" y="3161360"/>
                      </a:lnTo>
                      <a:lnTo>
                        <a:pt x="1722538" y="3204234"/>
                      </a:lnTo>
                      <a:cubicBezTo>
                        <a:pt x="1378174" y="3332768"/>
                        <a:pt x="981190" y="3312223"/>
                        <a:pt x="638006" y="3114086"/>
                      </a:cubicBezTo>
                      <a:cubicBezTo>
                        <a:pt x="66033" y="2783857"/>
                        <a:pt x="-153439" y="2077551"/>
                        <a:pt x="111602" y="1487841"/>
                      </a:cubicBezTo>
                      <a:lnTo>
                        <a:pt x="157897" y="1397409"/>
                      </a:lnTo>
                      <a:lnTo>
                        <a:pt x="211823" y="1308643"/>
                      </a:lnTo>
                      <a:lnTo>
                        <a:pt x="272084" y="1209451"/>
                      </a:lnTo>
                      <a:cubicBezTo>
                        <a:pt x="765057" y="479755"/>
                        <a:pt x="1599897" y="0"/>
                        <a:pt x="2546789" y="0"/>
                      </a:cubicBezTo>
                      <a:close/>
                    </a:path>
                  </a:pathLst>
                </a:custGeom>
                <a:solidFill>
                  <a:schemeClr val="bg1">
                    <a:lumMod val="95000"/>
                  </a:schemeClr>
                </a:solidFill>
                <a:ln w="57150">
                  <a:solidFill>
                    <a:schemeClr val="tx1">
                      <a:alpha val="5000"/>
                    </a:schemeClr>
                  </a:solidFill>
                </a:ln>
                <a:effectLst>
                  <a:outerShdw blurRad="317500" dist="1524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F5E66093-F960-AFBF-A579-9871419F824D}"/>
                    </a:ext>
                  </a:extLst>
                </p:cNvPr>
                <p:cNvSpPr/>
                <p:nvPr/>
              </p:nvSpPr>
              <p:spPr>
                <a:xfrm>
                  <a:off x="3549211" y="685800"/>
                  <a:ext cx="4881739" cy="3285195"/>
                </a:xfrm>
                <a:custGeom>
                  <a:avLst/>
                  <a:gdLst>
                    <a:gd name="connsiteX0" fmla="*/ 251202 w 4881739"/>
                    <a:gd name="connsiteY0" fmla="*/ 1250406 h 3285195"/>
                    <a:gd name="connsiteX1" fmla="*/ 242023 w 4881739"/>
                    <a:gd name="connsiteY1" fmla="*/ 1261945 h 3285195"/>
                    <a:gd name="connsiteX2" fmla="*/ 250775 w 4881739"/>
                    <a:gd name="connsiteY2" fmla="*/ 1251288 h 3285195"/>
                    <a:gd name="connsiteX3" fmla="*/ 2546789 w 4881739"/>
                    <a:gd name="connsiteY3" fmla="*/ 0 h 3285195"/>
                    <a:gd name="connsiteX4" fmla="*/ 4821494 w 4881739"/>
                    <a:gd name="connsiteY4" fmla="*/ 1209451 h 3285195"/>
                    <a:gd name="connsiteX5" fmla="*/ 4881739 w 4881739"/>
                    <a:gd name="connsiteY5" fmla="*/ 1308618 h 3285195"/>
                    <a:gd name="connsiteX6" fmla="*/ 4851556 w 4881739"/>
                    <a:gd name="connsiteY6" fmla="*/ 1261945 h 3285195"/>
                    <a:gd name="connsiteX7" fmla="*/ 3179984 w 4881739"/>
                    <a:gd name="connsiteY7" fmla="*/ 904702 h 3285195"/>
                    <a:gd name="connsiteX8" fmla="*/ 2559648 w 4881739"/>
                    <a:gd name="connsiteY8" fmla="*/ 1798860 h 3285195"/>
                    <a:gd name="connsiteX9" fmla="*/ 2546790 w 4881739"/>
                    <a:gd name="connsiteY9" fmla="*/ 1906880 h 3285195"/>
                    <a:gd name="connsiteX10" fmla="*/ 2545154 w 4881739"/>
                    <a:gd name="connsiteY10" fmla="*/ 1920619 h 3285195"/>
                    <a:gd name="connsiteX11" fmla="*/ 2542407 w 4881739"/>
                    <a:gd name="connsiteY11" fmla="*/ 2043648 h 3285195"/>
                    <a:gd name="connsiteX12" fmla="*/ 2546790 w 4881739"/>
                    <a:gd name="connsiteY12" fmla="*/ 2102225 h 3285195"/>
                    <a:gd name="connsiteX13" fmla="*/ 2541938 w 4881739"/>
                    <a:gd name="connsiteY13" fmla="*/ 2167071 h 3285195"/>
                    <a:gd name="connsiteX14" fmla="*/ 2380492 w 4881739"/>
                    <a:gd name="connsiteY14" fmla="*/ 2647188 h 3285195"/>
                    <a:gd name="connsiteX15" fmla="*/ 2045422 w 4881739"/>
                    <a:gd name="connsiteY15" fmla="*/ 3027063 h 3285195"/>
                    <a:gd name="connsiteX16" fmla="*/ 1991692 w 4881739"/>
                    <a:gd name="connsiteY16" fmla="*/ 3063686 h 3285195"/>
                    <a:gd name="connsiteX17" fmla="*/ 1938768 w 4881739"/>
                    <a:gd name="connsiteY17" fmla="*/ 3089181 h 3285195"/>
                    <a:gd name="connsiteX18" fmla="*/ 1833596 w 4881739"/>
                    <a:gd name="connsiteY18" fmla="*/ 3153074 h 3285195"/>
                    <a:gd name="connsiteX19" fmla="*/ 1822515 w 4881739"/>
                    <a:gd name="connsiteY19" fmla="*/ 3161360 h 3285195"/>
                    <a:gd name="connsiteX20" fmla="*/ 1722538 w 4881739"/>
                    <a:gd name="connsiteY20" fmla="*/ 3204234 h 3285195"/>
                    <a:gd name="connsiteX21" fmla="*/ 638006 w 4881739"/>
                    <a:gd name="connsiteY21" fmla="*/ 3114086 h 3285195"/>
                    <a:gd name="connsiteX22" fmla="*/ 111602 w 4881739"/>
                    <a:gd name="connsiteY22" fmla="*/ 1487841 h 3285195"/>
                    <a:gd name="connsiteX23" fmla="*/ 157897 w 4881739"/>
                    <a:gd name="connsiteY23" fmla="*/ 1397409 h 3285195"/>
                    <a:gd name="connsiteX24" fmla="*/ 211823 w 4881739"/>
                    <a:gd name="connsiteY24" fmla="*/ 1308643 h 3285195"/>
                    <a:gd name="connsiteX25" fmla="*/ 272084 w 4881739"/>
                    <a:gd name="connsiteY25" fmla="*/ 1209451 h 3285195"/>
                    <a:gd name="connsiteX26" fmla="*/ 2546789 w 4881739"/>
                    <a:gd name="connsiteY26" fmla="*/ 0 h 328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81739" h="3285195">
                      <a:moveTo>
                        <a:pt x="251202" y="1250406"/>
                      </a:moveTo>
                      <a:lnTo>
                        <a:pt x="242023" y="1261945"/>
                      </a:lnTo>
                      <a:lnTo>
                        <a:pt x="250775" y="1251288"/>
                      </a:lnTo>
                      <a:close/>
                      <a:moveTo>
                        <a:pt x="2546789" y="0"/>
                      </a:moveTo>
                      <a:cubicBezTo>
                        <a:pt x="3493682" y="0"/>
                        <a:pt x="4328521" y="479755"/>
                        <a:pt x="4821494" y="1209451"/>
                      </a:cubicBezTo>
                      <a:lnTo>
                        <a:pt x="4881739" y="1308618"/>
                      </a:lnTo>
                      <a:lnTo>
                        <a:pt x="4851556" y="1261945"/>
                      </a:lnTo>
                      <a:cubicBezTo>
                        <a:pt x="4473373" y="737559"/>
                        <a:pt x="3751958" y="574473"/>
                        <a:pt x="3179984" y="904702"/>
                      </a:cubicBezTo>
                      <a:cubicBezTo>
                        <a:pt x="2836801" y="1102839"/>
                        <a:pt x="2620517" y="1436365"/>
                        <a:pt x="2559648" y="1798860"/>
                      </a:cubicBezTo>
                      <a:lnTo>
                        <a:pt x="2546790" y="1906880"/>
                      </a:lnTo>
                      <a:lnTo>
                        <a:pt x="2545154" y="1920619"/>
                      </a:lnTo>
                      <a:cubicBezTo>
                        <a:pt x="2542268" y="1961466"/>
                        <a:pt x="2541339" y="2002524"/>
                        <a:pt x="2542407" y="2043648"/>
                      </a:cubicBezTo>
                      <a:lnTo>
                        <a:pt x="2546790" y="2102225"/>
                      </a:lnTo>
                      <a:lnTo>
                        <a:pt x="2541938" y="2167071"/>
                      </a:lnTo>
                      <a:cubicBezTo>
                        <a:pt x="2521534" y="2331509"/>
                        <a:pt x="2468553" y="2494662"/>
                        <a:pt x="2380492" y="2647188"/>
                      </a:cubicBezTo>
                      <a:cubicBezTo>
                        <a:pt x="2292431" y="2799714"/>
                        <a:pt x="2177627" y="2927174"/>
                        <a:pt x="2045422" y="3027063"/>
                      </a:cubicBezTo>
                      <a:lnTo>
                        <a:pt x="1991692" y="3063686"/>
                      </a:lnTo>
                      <a:lnTo>
                        <a:pt x="1938768" y="3089181"/>
                      </a:lnTo>
                      <a:cubicBezTo>
                        <a:pt x="1902620" y="3108818"/>
                        <a:pt x="1867527" y="3130151"/>
                        <a:pt x="1833596" y="3153074"/>
                      </a:cubicBezTo>
                      <a:lnTo>
                        <a:pt x="1822515" y="3161360"/>
                      </a:lnTo>
                      <a:lnTo>
                        <a:pt x="1722538" y="3204234"/>
                      </a:lnTo>
                      <a:cubicBezTo>
                        <a:pt x="1378174" y="3332768"/>
                        <a:pt x="981190" y="3312223"/>
                        <a:pt x="638006" y="3114086"/>
                      </a:cubicBezTo>
                      <a:cubicBezTo>
                        <a:pt x="66033" y="2783857"/>
                        <a:pt x="-153439" y="2077551"/>
                        <a:pt x="111602" y="1487841"/>
                      </a:cubicBezTo>
                      <a:lnTo>
                        <a:pt x="157897" y="1397409"/>
                      </a:lnTo>
                      <a:lnTo>
                        <a:pt x="211823" y="1308643"/>
                      </a:lnTo>
                      <a:lnTo>
                        <a:pt x="272084" y="1209451"/>
                      </a:lnTo>
                      <a:cubicBezTo>
                        <a:pt x="765057" y="479755"/>
                        <a:pt x="1599897" y="0"/>
                        <a:pt x="2546789" y="0"/>
                      </a:cubicBezTo>
                      <a:close/>
                    </a:path>
                  </a:pathLst>
                </a:custGeom>
                <a:solidFill>
                  <a:schemeClr val="bg1">
                    <a:lumMod val="95000"/>
                  </a:schemeClr>
                </a:solidFill>
                <a:ln w="57150">
                  <a:solidFill>
                    <a:schemeClr val="tx1">
                      <a:alpha val="5000"/>
                    </a:schemeClr>
                  </a:solidFill>
                </a:ln>
                <a:effectLst>
                  <a:innerShdw blurRad="762000">
                    <a:srgbClr val="00B0F0"/>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2" name="Group 51">
                <a:extLst>
                  <a:ext uri="{FF2B5EF4-FFF2-40B4-BE49-F238E27FC236}">
                    <a16:creationId xmlns:a16="http://schemas.microsoft.com/office/drawing/2014/main" id="{23093176-7020-98EE-E7E3-0FCCC6C06095}"/>
                  </a:ext>
                </a:extLst>
              </p:cNvPr>
              <p:cNvGrpSpPr/>
              <p:nvPr/>
            </p:nvGrpSpPr>
            <p:grpSpPr>
              <a:xfrm>
                <a:off x="6096002" y="1419393"/>
                <a:ext cx="2743198" cy="4746222"/>
                <a:chOff x="6096002" y="1419393"/>
                <a:chExt cx="2743198" cy="4746222"/>
              </a:xfrm>
            </p:grpSpPr>
            <p:sp>
              <p:nvSpPr>
                <p:cNvPr id="36" name="Freeform: Shape 35">
                  <a:extLst>
                    <a:ext uri="{FF2B5EF4-FFF2-40B4-BE49-F238E27FC236}">
                      <a16:creationId xmlns:a16="http://schemas.microsoft.com/office/drawing/2014/main" id="{820B6BC8-5B43-AF1F-B429-72BDC0BD7B25}"/>
                    </a:ext>
                  </a:extLst>
                </p:cNvPr>
                <p:cNvSpPr/>
                <p:nvPr/>
              </p:nvSpPr>
              <p:spPr>
                <a:xfrm>
                  <a:off x="6096002" y="1419393"/>
                  <a:ext cx="2743198" cy="4746222"/>
                </a:xfrm>
                <a:custGeom>
                  <a:avLst/>
                  <a:gdLst>
                    <a:gd name="connsiteX0" fmla="*/ 1236734 w 2743198"/>
                    <a:gd name="connsiteY0" fmla="*/ 429 h 4746222"/>
                    <a:gd name="connsiteX1" fmla="*/ 2304766 w 2743198"/>
                    <a:gd name="connsiteY1" fmla="*/ 528352 h 4746222"/>
                    <a:gd name="connsiteX2" fmla="*/ 2334949 w 2743198"/>
                    <a:gd name="connsiteY2" fmla="*/ 575025 h 4746222"/>
                    <a:gd name="connsiteX3" fmla="*/ 2388898 w 2743198"/>
                    <a:gd name="connsiteY3" fmla="*/ 663826 h 4746222"/>
                    <a:gd name="connsiteX4" fmla="*/ 2388903 w 2743198"/>
                    <a:gd name="connsiteY4" fmla="*/ 663837 h 4746222"/>
                    <a:gd name="connsiteX5" fmla="*/ 2412109 w 2743198"/>
                    <a:gd name="connsiteY5" fmla="*/ 702035 h 4746222"/>
                    <a:gd name="connsiteX6" fmla="*/ 2743198 w 2743198"/>
                    <a:gd name="connsiteY6" fmla="*/ 2009607 h 4746222"/>
                    <a:gd name="connsiteX7" fmla="*/ 280475 w 2743198"/>
                    <a:gd name="connsiteY7" fmla="*/ 4738644 h 4746222"/>
                    <a:gd name="connsiteX8" fmla="*/ 130420 w 2743198"/>
                    <a:gd name="connsiteY8" fmla="*/ 4746222 h 4746222"/>
                    <a:gd name="connsiteX9" fmla="*/ 257074 w 2743198"/>
                    <a:gd name="connsiteY9" fmla="*/ 4726892 h 4746222"/>
                    <a:gd name="connsiteX10" fmla="*/ 1275586 w 2743198"/>
                    <a:gd name="connsiteY10" fmla="*/ 3477219 h 4746222"/>
                    <a:gd name="connsiteX11" fmla="*/ 811391 w 2743198"/>
                    <a:gd name="connsiteY11" fmla="*/ 2492913 h 4746222"/>
                    <a:gd name="connsiteX12" fmla="*/ 724271 w 2743198"/>
                    <a:gd name="connsiteY12" fmla="*/ 2427766 h 4746222"/>
                    <a:gd name="connsiteX13" fmla="*/ 787601 w 2743198"/>
                    <a:gd name="connsiteY13" fmla="*/ 2454925 h 4746222"/>
                    <a:gd name="connsiteX14" fmla="*/ 787601 w 2743198"/>
                    <a:gd name="connsiteY14" fmla="*/ 2454924 h 4746222"/>
                    <a:gd name="connsiteX15" fmla="*/ 724272 w 2743198"/>
                    <a:gd name="connsiteY15" fmla="*/ 2427766 h 4746222"/>
                    <a:gd name="connsiteX16" fmla="*/ 713192 w 2743198"/>
                    <a:gd name="connsiteY16" fmla="*/ 2419481 h 4746222"/>
                    <a:gd name="connsiteX17" fmla="*/ 608020 w 2743198"/>
                    <a:gd name="connsiteY17" fmla="*/ 2355588 h 4746222"/>
                    <a:gd name="connsiteX18" fmla="*/ 555099 w 2743198"/>
                    <a:gd name="connsiteY18" fmla="*/ 2330094 h 4746222"/>
                    <a:gd name="connsiteX19" fmla="*/ 501367 w 2743198"/>
                    <a:gd name="connsiteY19" fmla="*/ 2293470 h 4746222"/>
                    <a:gd name="connsiteX20" fmla="*/ 166297 w 2743198"/>
                    <a:gd name="connsiteY20" fmla="*/ 1913595 h 4746222"/>
                    <a:gd name="connsiteX21" fmla="*/ 4851 w 2743198"/>
                    <a:gd name="connsiteY21" fmla="*/ 1433478 h 4746222"/>
                    <a:gd name="connsiteX22" fmla="*/ 0 w 2743198"/>
                    <a:gd name="connsiteY22" fmla="*/ 1368632 h 4746222"/>
                    <a:gd name="connsiteX23" fmla="*/ 4382 w 2743198"/>
                    <a:gd name="connsiteY23" fmla="*/ 1310055 h 4746222"/>
                    <a:gd name="connsiteX24" fmla="*/ 1635 w 2743198"/>
                    <a:gd name="connsiteY24" fmla="*/ 1187026 h 4746222"/>
                    <a:gd name="connsiteX25" fmla="*/ 0 w 2743198"/>
                    <a:gd name="connsiteY25" fmla="*/ 1173287 h 4746222"/>
                    <a:gd name="connsiteX26" fmla="*/ 12858 w 2743198"/>
                    <a:gd name="connsiteY26" fmla="*/ 1065267 h 4746222"/>
                    <a:gd name="connsiteX27" fmla="*/ 633194 w 2743198"/>
                    <a:gd name="connsiteY27" fmla="*/ 171109 h 4746222"/>
                    <a:gd name="connsiteX28" fmla="*/ 1236734 w 2743198"/>
                    <a:gd name="connsiteY28" fmla="*/ 429 h 474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43198" h="4746222">
                      <a:moveTo>
                        <a:pt x="1236734" y="429"/>
                      </a:moveTo>
                      <a:cubicBezTo>
                        <a:pt x="1647974" y="-10252"/>
                        <a:pt x="2052644" y="178761"/>
                        <a:pt x="2304766" y="528352"/>
                      </a:cubicBezTo>
                      <a:lnTo>
                        <a:pt x="2334949" y="575025"/>
                      </a:lnTo>
                      <a:lnTo>
                        <a:pt x="2388898" y="663826"/>
                      </a:lnTo>
                      <a:lnTo>
                        <a:pt x="2388903" y="663837"/>
                      </a:lnTo>
                      <a:lnTo>
                        <a:pt x="2412109" y="702035"/>
                      </a:lnTo>
                      <a:cubicBezTo>
                        <a:pt x="2623259" y="1090728"/>
                        <a:pt x="2743198" y="1536161"/>
                        <a:pt x="2743198" y="2009607"/>
                      </a:cubicBezTo>
                      <a:cubicBezTo>
                        <a:pt x="2743198" y="3429946"/>
                        <a:pt x="1663750" y="4598165"/>
                        <a:pt x="280475" y="4738644"/>
                      </a:cubicBezTo>
                      <a:lnTo>
                        <a:pt x="130420" y="4746222"/>
                      </a:lnTo>
                      <a:lnTo>
                        <a:pt x="257074" y="4726892"/>
                      </a:lnTo>
                      <a:cubicBezTo>
                        <a:pt x="838338" y="4607948"/>
                        <a:pt x="1275586" y="4093646"/>
                        <a:pt x="1275586" y="3477219"/>
                      </a:cubicBezTo>
                      <a:cubicBezTo>
                        <a:pt x="1275586" y="3080945"/>
                        <a:pt x="1094887" y="2726875"/>
                        <a:pt x="811391" y="2492913"/>
                      </a:cubicBezTo>
                      <a:lnTo>
                        <a:pt x="724271" y="2427766"/>
                      </a:lnTo>
                      <a:lnTo>
                        <a:pt x="787601" y="2454925"/>
                      </a:lnTo>
                      <a:lnTo>
                        <a:pt x="787601" y="2454924"/>
                      </a:lnTo>
                      <a:lnTo>
                        <a:pt x="724272" y="2427766"/>
                      </a:lnTo>
                      <a:lnTo>
                        <a:pt x="713192" y="2419481"/>
                      </a:lnTo>
                      <a:cubicBezTo>
                        <a:pt x="679262" y="2396558"/>
                        <a:pt x="644169" y="2375225"/>
                        <a:pt x="608020" y="2355588"/>
                      </a:cubicBezTo>
                      <a:lnTo>
                        <a:pt x="555099" y="2330094"/>
                      </a:lnTo>
                      <a:lnTo>
                        <a:pt x="501367" y="2293470"/>
                      </a:lnTo>
                      <a:cubicBezTo>
                        <a:pt x="369163" y="2193581"/>
                        <a:pt x="254358" y="2066121"/>
                        <a:pt x="166297" y="1913595"/>
                      </a:cubicBezTo>
                      <a:cubicBezTo>
                        <a:pt x="78236" y="1761069"/>
                        <a:pt x="25255" y="1597916"/>
                        <a:pt x="4851" y="1433478"/>
                      </a:cubicBezTo>
                      <a:lnTo>
                        <a:pt x="0" y="1368632"/>
                      </a:lnTo>
                      <a:lnTo>
                        <a:pt x="4382" y="1310055"/>
                      </a:lnTo>
                      <a:cubicBezTo>
                        <a:pt x="5451" y="1268931"/>
                        <a:pt x="4522" y="1227873"/>
                        <a:pt x="1635" y="1187026"/>
                      </a:cubicBezTo>
                      <a:lnTo>
                        <a:pt x="0" y="1173287"/>
                      </a:lnTo>
                      <a:lnTo>
                        <a:pt x="12858" y="1065267"/>
                      </a:lnTo>
                      <a:cubicBezTo>
                        <a:pt x="73727" y="702772"/>
                        <a:pt x="290011" y="369246"/>
                        <a:pt x="633194" y="171109"/>
                      </a:cubicBezTo>
                      <a:cubicBezTo>
                        <a:pt x="823852" y="61033"/>
                        <a:pt x="1031115" y="5769"/>
                        <a:pt x="1236734" y="429"/>
                      </a:cubicBezTo>
                      <a:close/>
                    </a:path>
                  </a:pathLst>
                </a:custGeom>
                <a:solidFill>
                  <a:schemeClr val="bg1">
                    <a:lumMod val="95000"/>
                  </a:schemeClr>
                </a:solidFill>
                <a:ln w="57150">
                  <a:solidFill>
                    <a:schemeClr val="tx1">
                      <a:alpha val="5000"/>
                    </a:schemeClr>
                  </a:solidFill>
                </a:ln>
                <a:effectLst>
                  <a:outerShdw blurRad="317500" dist="1524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BB2A8C81-2F8D-32E8-105B-2F05777F153F}"/>
                    </a:ext>
                  </a:extLst>
                </p:cNvPr>
                <p:cNvSpPr/>
                <p:nvPr/>
              </p:nvSpPr>
              <p:spPr>
                <a:xfrm>
                  <a:off x="6096002" y="1419393"/>
                  <a:ext cx="2743198" cy="4746222"/>
                </a:xfrm>
                <a:custGeom>
                  <a:avLst/>
                  <a:gdLst>
                    <a:gd name="connsiteX0" fmla="*/ 1236734 w 2743198"/>
                    <a:gd name="connsiteY0" fmla="*/ 429 h 4746222"/>
                    <a:gd name="connsiteX1" fmla="*/ 2304766 w 2743198"/>
                    <a:gd name="connsiteY1" fmla="*/ 528352 h 4746222"/>
                    <a:gd name="connsiteX2" fmla="*/ 2334949 w 2743198"/>
                    <a:gd name="connsiteY2" fmla="*/ 575025 h 4746222"/>
                    <a:gd name="connsiteX3" fmla="*/ 2388898 w 2743198"/>
                    <a:gd name="connsiteY3" fmla="*/ 663826 h 4746222"/>
                    <a:gd name="connsiteX4" fmla="*/ 2388903 w 2743198"/>
                    <a:gd name="connsiteY4" fmla="*/ 663837 h 4746222"/>
                    <a:gd name="connsiteX5" fmla="*/ 2412109 w 2743198"/>
                    <a:gd name="connsiteY5" fmla="*/ 702035 h 4746222"/>
                    <a:gd name="connsiteX6" fmla="*/ 2743198 w 2743198"/>
                    <a:gd name="connsiteY6" fmla="*/ 2009607 h 4746222"/>
                    <a:gd name="connsiteX7" fmla="*/ 280475 w 2743198"/>
                    <a:gd name="connsiteY7" fmla="*/ 4738644 h 4746222"/>
                    <a:gd name="connsiteX8" fmla="*/ 130420 w 2743198"/>
                    <a:gd name="connsiteY8" fmla="*/ 4746222 h 4746222"/>
                    <a:gd name="connsiteX9" fmla="*/ 257074 w 2743198"/>
                    <a:gd name="connsiteY9" fmla="*/ 4726892 h 4746222"/>
                    <a:gd name="connsiteX10" fmla="*/ 1275586 w 2743198"/>
                    <a:gd name="connsiteY10" fmla="*/ 3477219 h 4746222"/>
                    <a:gd name="connsiteX11" fmla="*/ 811391 w 2743198"/>
                    <a:gd name="connsiteY11" fmla="*/ 2492913 h 4746222"/>
                    <a:gd name="connsiteX12" fmla="*/ 724271 w 2743198"/>
                    <a:gd name="connsiteY12" fmla="*/ 2427766 h 4746222"/>
                    <a:gd name="connsiteX13" fmla="*/ 787601 w 2743198"/>
                    <a:gd name="connsiteY13" fmla="*/ 2454925 h 4746222"/>
                    <a:gd name="connsiteX14" fmla="*/ 787601 w 2743198"/>
                    <a:gd name="connsiteY14" fmla="*/ 2454924 h 4746222"/>
                    <a:gd name="connsiteX15" fmla="*/ 724272 w 2743198"/>
                    <a:gd name="connsiteY15" fmla="*/ 2427766 h 4746222"/>
                    <a:gd name="connsiteX16" fmla="*/ 713192 w 2743198"/>
                    <a:gd name="connsiteY16" fmla="*/ 2419481 h 4746222"/>
                    <a:gd name="connsiteX17" fmla="*/ 608020 w 2743198"/>
                    <a:gd name="connsiteY17" fmla="*/ 2355588 h 4746222"/>
                    <a:gd name="connsiteX18" fmla="*/ 555099 w 2743198"/>
                    <a:gd name="connsiteY18" fmla="*/ 2330094 h 4746222"/>
                    <a:gd name="connsiteX19" fmla="*/ 501367 w 2743198"/>
                    <a:gd name="connsiteY19" fmla="*/ 2293470 h 4746222"/>
                    <a:gd name="connsiteX20" fmla="*/ 166297 w 2743198"/>
                    <a:gd name="connsiteY20" fmla="*/ 1913595 h 4746222"/>
                    <a:gd name="connsiteX21" fmla="*/ 4851 w 2743198"/>
                    <a:gd name="connsiteY21" fmla="*/ 1433478 h 4746222"/>
                    <a:gd name="connsiteX22" fmla="*/ 0 w 2743198"/>
                    <a:gd name="connsiteY22" fmla="*/ 1368632 h 4746222"/>
                    <a:gd name="connsiteX23" fmla="*/ 4382 w 2743198"/>
                    <a:gd name="connsiteY23" fmla="*/ 1310055 h 4746222"/>
                    <a:gd name="connsiteX24" fmla="*/ 1635 w 2743198"/>
                    <a:gd name="connsiteY24" fmla="*/ 1187026 h 4746222"/>
                    <a:gd name="connsiteX25" fmla="*/ 0 w 2743198"/>
                    <a:gd name="connsiteY25" fmla="*/ 1173287 h 4746222"/>
                    <a:gd name="connsiteX26" fmla="*/ 12858 w 2743198"/>
                    <a:gd name="connsiteY26" fmla="*/ 1065267 h 4746222"/>
                    <a:gd name="connsiteX27" fmla="*/ 633194 w 2743198"/>
                    <a:gd name="connsiteY27" fmla="*/ 171109 h 4746222"/>
                    <a:gd name="connsiteX28" fmla="*/ 1236734 w 2743198"/>
                    <a:gd name="connsiteY28" fmla="*/ 429 h 474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43198" h="4746222">
                      <a:moveTo>
                        <a:pt x="1236734" y="429"/>
                      </a:moveTo>
                      <a:cubicBezTo>
                        <a:pt x="1647974" y="-10252"/>
                        <a:pt x="2052644" y="178761"/>
                        <a:pt x="2304766" y="528352"/>
                      </a:cubicBezTo>
                      <a:lnTo>
                        <a:pt x="2334949" y="575025"/>
                      </a:lnTo>
                      <a:lnTo>
                        <a:pt x="2388898" y="663826"/>
                      </a:lnTo>
                      <a:lnTo>
                        <a:pt x="2388903" y="663837"/>
                      </a:lnTo>
                      <a:lnTo>
                        <a:pt x="2412109" y="702035"/>
                      </a:lnTo>
                      <a:cubicBezTo>
                        <a:pt x="2623259" y="1090728"/>
                        <a:pt x="2743198" y="1536161"/>
                        <a:pt x="2743198" y="2009607"/>
                      </a:cubicBezTo>
                      <a:cubicBezTo>
                        <a:pt x="2743198" y="3429946"/>
                        <a:pt x="1663750" y="4598165"/>
                        <a:pt x="280475" y="4738644"/>
                      </a:cubicBezTo>
                      <a:lnTo>
                        <a:pt x="130420" y="4746222"/>
                      </a:lnTo>
                      <a:lnTo>
                        <a:pt x="257074" y="4726892"/>
                      </a:lnTo>
                      <a:cubicBezTo>
                        <a:pt x="838338" y="4607948"/>
                        <a:pt x="1275586" y="4093646"/>
                        <a:pt x="1275586" y="3477219"/>
                      </a:cubicBezTo>
                      <a:cubicBezTo>
                        <a:pt x="1275586" y="3080945"/>
                        <a:pt x="1094887" y="2726875"/>
                        <a:pt x="811391" y="2492913"/>
                      </a:cubicBezTo>
                      <a:lnTo>
                        <a:pt x="724271" y="2427766"/>
                      </a:lnTo>
                      <a:lnTo>
                        <a:pt x="787601" y="2454925"/>
                      </a:lnTo>
                      <a:lnTo>
                        <a:pt x="787601" y="2454924"/>
                      </a:lnTo>
                      <a:lnTo>
                        <a:pt x="724272" y="2427766"/>
                      </a:lnTo>
                      <a:lnTo>
                        <a:pt x="713192" y="2419481"/>
                      </a:lnTo>
                      <a:cubicBezTo>
                        <a:pt x="679262" y="2396558"/>
                        <a:pt x="644169" y="2375225"/>
                        <a:pt x="608020" y="2355588"/>
                      </a:cubicBezTo>
                      <a:lnTo>
                        <a:pt x="555099" y="2330094"/>
                      </a:lnTo>
                      <a:lnTo>
                        <a:pt x="501367" y="2293470"/>
                      </a:lnTo>
                      <a:cubicBezTo>
                        <a:pt x="369163" y="2193581"/>
                        <a:pt x="254358" y="2066121"/>
                        <a:pt x="166297" y="1913595"/>
                      </a:cubicBezTo>
                      <a:cubicBezTo>
                        <a:pt x="78236" y="1761069"/>
                        <a:pt x="25255" y="1597916"/>
                        <a:pt x="4851" y="1433478"/>
                      </a:cubicBezTo>
                      <a:lnTo>
                        <a:pt x="0" y="1368632"/>
                      </a:lnTo>
                      <a:lnTo>
                        <a:pt x="4382" y="1310055"/>
                      </a:lnTo>
                      <a:cubicBezTo>
                        <a:pt x="5451" y="1268931"/>
                        <a:pt x="4522" y="1227873"/>
                        <a:pt x="1635" y="1187026"/>
                      </a:cubicBezTo>
                      <a:lnTo>
                        <a:pt x="0" y="1173287"/>
                      </a:lnTo>
                      <a:lnTo>
                        <a:pt x="12858" y="1065267"/>
                      </a:lnTo>
                      <a:cubicBezTo>
                        <a:pt x="73727" y="702772"/>
                        <a:pt x="290011" y="369246"/>
                        <a:pt x="633194" y="171109"/>
                      </a:cubicBezTo>
                      <a:cubicBezTo>
                        <a:pt x="823852" y="61033"/>
                        <a:pt x="1031115" y="5769"/>
                        <a:pt x="1236734" y="429"/>
                      </a:cubicBezTo>
                      <a:close/>
                    </a:path>
                  </a:pathLst>
                </a:custGeom>
                <a:solidFill>
                  <a:schemeClr val="bg1">
                    <a:lumMod val="95000"/>
                  </a:schemeClr>
                </a:solidFill>
                <a:ln w="57150">
                  <a:solidFill>
                    <a:schemeClr val="tx1">
                      <a:alpha val="5000"/>
                    </a:schemeClr>
                  </a:solidFill>
                </a:ln>
                <a:effectLst>
                  <a:innerShdw blurRad="762000">
                    <a:srgbClr val="00B0F0"/>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5" name="Group 54">
                <a:extLst>
                  <a:ext uri="{FF2B5EF4-FFF2-40B4-BE49-F238E27FC236}">
                    <a16:creationId xmlns:a16="http://schemas.microsoft.com/office/drawing/2014/main" id="{ABE7D3EB-6891-8311-393F-CA980236B8FE}"/>
                  </a:ext>
                </a:extLst>
              </p:cNvPr>
              <p:cNvGrpSpPr/>
              <p:nvPr/>
            </p:nvGrpSpPr>
            <p:grpSpPr>
              <a:xfrm>
                <a:off x="3352800" y="2083209"/>
                <a:ext cx="4018788" cy="4088991"/>
                <a:chOff x="3352800" y="2083209"/>
                <a:chExt cx="4018788" cy="4088991"/>
              </a:xfrm>
            </p:grpSpPr>
            <p:sp>
              <p:nvSpPr>
                <p:cNvPr id="28" name="Freeform: Shape 27">
                  <a:extLst>
                    <a:ext uri="{FF2B5EF4-FFF2-40B4-BE49-F238E27FC236}">
                      <a16:creationId xmlns:a16="http://schemas.microsoft.com/office/drawing/2014/main" id="{B3768A22-0EDC-B51A-1633-319AE282048A}"/>
                    </a:ext>
                  </a:extLst>
                </p:cNvPr>
                <p:cNvSpPr/>
                <p:nvPr/>
              </p:nvSpPr>
              <p:spPr>
                <a:xfrm>
                  <a:off x="3352800" y="2083209"/>
                  <a:ext cx="4018788" cy="4088991"/>
                </a:xfrm>
                <a:custGeom>
                  <a:avLst/>
                  <a:gdLst>
                    <a:gd name="connsiteX0" fmla="*/ 354308 w 4018788"/>
                    <a:gd name="connsiteY0" fmla="*/ 0 h 4088991"/>
                    <a:gd name="connsiteX1" fmla="*/ 308013 w 4018788"/>
                    <a:gd name="connsiteY1" fmla="*/ 90432 h 4088991"/>
                    <a:gd name="connsiteX2" fmla="*/ 834417 w 4018788"/>
                    <a:gd name="connsiteY2" fmla="*/ 1716677 h 4088991"/>
                    <a:gd name="connsiteX3" fmla="*/ 1918949 w 4018788"/>
                    <a:gd name="connsiteY3" fmla="*/ 1806825 h 4088991"/>
                    <a:gd name="connsiteX4" fmla="*/ 2018926 w 4018788"/>
                    <a:gd name="connsiteY4" fmla="*/ 1763951 h 4088991"/>
                    <a:gd name="connsiteX5" fmla="*/ 2031642 w 4018788"/>
                    <a:gd name="connsiteY5" fmla="*/ 1758498 h 4088991"/>
                    <a:gd name="connsiteX6" fmla="*/ 2139562 w 4018788"/>
                    <a:gd name="connsiteY6" fmla="*/ 1699363 h 4088991"/>
                    <a:gd name="connsiteX7" fmla="*/ 2188103 w 4018788"/>
                    <a:gd name="connsiteY7" fmla="*/ 1666277 h 4088991"/>
                    <a:gd name="connsiteX8" fmla="*/ 2246684 w 4018788"/>
                    <a:gd name="connsiteY8" fmla="*/ 1638057 h 4088991"/>
                    <a:gd name="connsiteX9" fmla="*/ 2743200 w 4018788"/>
                    <a:gd name="connsiteY9" fmla="*/ 1537815 h 4088991"/>
                    <a:gd name="connsiteX10" fmla="*/ 3239717 w 4018788"/>
                    <a:gd name="connsiteY10" fmla="*/ 1638057 h 4088991"/>
                    <a:gd name="connsiteX11" fmla="*/ 3298300 w 4018788"/>
                    <a:gd name="connsiteY11" fmla="*/ 1666278 h 4088991"/>
                    <a:gd name="connsiteX12" fmla="*/ 3346839 w 4018788"/>
                    <a:gd name="connsiteY12" fmla="*/ 1699363 h 4088991"/>
                    <a:gd name="connsiteX13" fmla="*/ 3454759 w 4018788"/>
                    <a:gd name="connsiteY13" fmla="*/ 1758498 h 4088991"/>
                    <a:gd name="connsiteX14" fmla="*/ 3467473 w 4018788"/>
                    <a:gd name="connsiteY14" fmla="*/ 1763950 h 4088991"/>
                    <a:gd name="connsiteX15" fmla="*/ 3554593 w 4018788"/>
                    <a:gd name="connsiteY15" fmla="*/ 1829097 h 4088991"/>
                    <a:gd name="connsiteX16" fmla="*/ 4018788 w 4018788"/>
                    <a:gd name="connsiteY16" fmla="*/ 2813403 h 4088991"/>
                    <a:gd name="connsiteX17" fmla="*/ 2743200 w 4018788"/>
                    <a:gd name="connsiteY17" fmla="*/ 4088991 h 4088991"/>
                    <a:gd name="connsiteX18" fmla="*/ 2612779 w 4018788"/>
                    <a:gd name="connsiteY18" fmla="*/ 4082406 h 4088991"/>
                    <a:gd name="connsiteX19" fmla="*/ 2612778 w 4018788"/>
                    <a:gd name="connsiteY19" fmla="*/ 4082405 h 4088991"/>
                    <a:gd name="connsiteX20" fmla="*/ 2462724 w 4018788"/>
                    <a:gd name="connsiteY20" fmla="*/ 4074828 h 4088991"/>
                    <a:gd name="connsiteX21" fmla="*/ 0 w 4018788"/>
                    <a:gd name="connsiteY21" fmla="*/ 1345791 h 4088991"/>
                    <a:gd name="connsiteX22" fmla="*/ 331089 w 4018788"/>
                    <a:gd name="connsiteY22" fmla="*/ 38219 h 408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18788" h="4088991">
                      <a:moveTo>
                        <a:pt x="354308" y="0"/>
                      </a:moveTo>
                      <a:lnTo>
                        <a:pt x="308013" y="90432"/>
                      </a:lnTo>
                      <a:cubicBezTo>
                        <a:pt x="42972" y="680142"/>
                        <a:pt x="262444" y="1386448"/>
                        <a:pt x="834417" y="1716677"/>
                      </a:cubicBezTo>
                      <a:cubicBezTo>
                        <a:pt x="1177601" y="1914814"/>
                        <a:pt x="1574585" y="1935359"/>
                        <a:pt x="1918949" y="1806825"/>
                      </a:cubicBezTo>
                      <a:lnTo>
                        <a:pt x="2018926" y="1763951"/>
                      </a:lnTo>
                      <a:lnTo>
                        <a:pt x="2031642" y="1758498"/>
                      </a:lnTo>
                      <a:cubicBezTo>
                        <a:pt x="2068460" y="1740575"/>
                        <a:pt x="2104482" y="1720850"/>
                        <a:pt x="2139562" y="1699363"/>
                      </a:cubicBezTo>
                      <a:lnTo>
                        <a:pt x="2188103" y="1666277"/>
                      </a:lnTo>
                      <a:lnTo>
                        <a:pt x="2246684" y="1638057"/>
                      </a:lnTo>
                      <a:cubicBezTo>
                        <a:pt x="2399293" y="1573509"/>
                        <a:pt x="2567078" y="1537815"/>
                        <a:pt x="2743200" y="1537815"/>
                      </a:cubicBezTo>
                      <a:cubicBezTo>
                        <a:pt x="2919322" y="1537815"/>
                        <a:pt x="3087107" y="1573509"/>
                        <a:pt x="3239717" y="1638057"/>
                      </a:cubicBezTo>
                      <a:lnTo>
                        <a:pt x="3298300" y="1666278"/>
                      </a:lnTo>
                      <a:lnTo>
                        <a:pt x="3346839" y="1699363"/>
                      </a:lnTo>
                      <a:cubicBezTo>
                        <a:pt x="3381919" y="1720850"/>
                        <a:pt x="3417941" y="1740575"/>
                        <a:pt x="3454759" y="1758498"/>
                      </a:cubicBezTo>
                      <a:lnTo>
                        <a:pt x="3467473" y="1763950"/>
                      </a:lnTo>
                      <a:lnTo>
                        <a:pt x="3554593" y="1829097"/>
                      </a:lnTo>
                      <a:cubicBezTo>
                        <a:pt x="3838089" y="2063059"/>
                        <a:pt x="4018788" y="2417129"/>
                        <a:pt x="4018788" y="2813403"/>
                      </a:cubicBezTo>
                      <a:cubicBezTo>
                        <a:pt x="4018788" y="3517891"/>
                        <a:pt x="3447688" y="4088991"/>
                        <a:pt x="2743200" y="4088991"/>
                      </a:cubicBezTo>
                      <a:cubicBezTo>
                        <a:pt x="2699170" y="4088991"/>
                        <a:pt x="2655660" y="4086760"/>
                        <a:pt x="2612779" y="4082406"/>
                      </a:cubicBezTo>
                      <a:lnTo>
                        <a:pt x="2612778" y="4082405"/>
                      </a:lnTo>
                      <a:lnTo>
                        <a:pt x="2462724" y="4074828"/>
                      </a:lnTo>
                      <a:cubicBezTo>
                        <a:pt x="1079448" y="3934349"/>
                        <a:pt x="0" y="2766130"/>
                        <a:pt x="0" y="1345791"/>
                      </a:cubicBezTo>
                      <a:cubicBezTo>
                        <a:pt x="0" y="872345"/>
                        <a:pt x="119939" y="426912"/>
                        <a:pt x="331089" y="38219"/>
                      </a:cubicBezTo>
                      <a:close/>
                    </a:path>
                  </a:pathLst>
                </a:custGeom>
                <a:solidFill>
                  <a:schemeClr val="bg1">
                    <a:lumMod val="95000"/>
                  </a:schemeClr>
                </a:solidFill>
                <a:ln w="57150">
                  <a:solidFill>
                    <a:schemeClr val="tx1">
                      <a:alpha val="5000"/>
                    </a:schemeClr>
                  </a:solidFill>
                </a:ln>
                <a:effectLst>
                  <a:outerShdw blurRad="317500" dist="1524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2A992C96-46A4-54CF-2863-874BEEE2B659}"/>
                    </a:ext>
                  </a:extLst>
                </p:cNvPr>
                <p:cNvSpPr/>
                <p:nvPr/>
              </p:nvSpPr>
              <p:spPr>
                <a:xfrm>
                  <a:off x="3352800" y="2083209"/>
                  <a:ext cx="4018788" cy="4088991"/>
                </a:xfrm>
                <a:custGeom>
                  <a:avLst/>
                  <a:gdLst>
                    <a:gd name="connsiteX0" fmla="*/ 354308 w 4018788"/>
                    <a:gd name="connsiteY0" fmla="*/ 0 h 4088991"/>
                    <a:gd name="connsiteX1" fmla="*/ 308013 w 4018788"/>
                    <a:gd name="connsiteY1" fmla="*/ 90432 h 4088991"/>
                    <a:gd name="connsiteX2" fmla="*/ 834417 w 4018788"/>
                    <a:gd name="connsiteY2" fmla="*/ 1716677 h 4088991"/>
                    <a:gd name="connsiteX3" fmla="*/ 1918949 w 4018788"/>
                    <a:gd name="connsiteY3" fmla="*/ 1806825 h 4088991"/>
                    <a:gd name="connsiteX4" fmla="*/ 2018926 w 4018788"/>
                    <a:gd name="connsiteY4" fmla="*/ 1763951 h 4088991"/>
                    <a:gd name="connsiteX5" fmla="*/ 2031642 w 4018788"/>
                    <a:gd name="connsiteY5" fmla="*/ 1758498 h 4088991"/>
                    <a:gd name="connsiteX6" fmla="*/ 2139562 w 4018788"/>
                    <a:gd name="connsiteY6" fmla="*/ 1699363 h 4088991"/>
                    <a:gd name="connsiteX7" fmla="*/ 2188103 w 4018788"/>
                    <a:gd name="connsiteY7" fmla="*/ 1666277 h 4088991"/>
                    <a:gd name="connsiteX8" fmla="*/ 2246684 w 4018788"/>
                    <a:gd name="connsiteY8" fmla="*/ 1638057 h 4088991"/>
                    <a:gd name="connsiteX9" fmla="*/ 2743200 w 4018788"/>
                    <a:gd name="connsiteY9" fmla="*/ 1537815 h 4088991"/>
                    <a:gd name="connsiteX10" fmla="*/ 3239717 w 4018788"/>
                    <a:gd name="connsiteY10" fmla="*/ 1638057 h 4088991"/>
                    <a:gd name="connsiteX11" fmla="*/ 3298300 w 4018788"/>
                    <a:gd name="connsiteY11" fmla="*/ 1666278 h 4088991"/>
                    <a:gd name="connsiteX12" fmla="*/ 3346839 w 4018788"/>
                    <a:gd name="connsiteY12" fmla="*/ 1699363 h 4088991"/>
                    <a:gd name="connsiteX13" fmla="*/ 3454759 w 4018788"/>
                    <a:gd name="connsiteY13" fmla="*/ 1758498 h 4088991"/>
                    <a:gd name="connsiteX14" fmla="*/ 3467473 w 4018788"/>
                    <a:gd name="connsiteY14" fmla="*/ 1763950 h 4088991"/>
                    <a:gd name="connsiteX15" fmla="*/ 3554593 w 4018788"/>
                    <a:gd name="connsiteY15" fmla="*/ 1829097 h 4088991"/>
                    <a:gd name="connsiteX16" fmla="*/ 4018788 w 4018788"/>
                    <a:gd name="connsiteY16" fmla="*/ 2813403 h 4088991"/>
                    <a:gd name="connsiteX17" fmla="*/ 2743200 w 4018788"/>
                    <a:gd name="connsiteY17" fmla="*/ 4088991 h 4088991"/>
                    <a:gd name="connsiteX18" fmla="*/ 2612779 w 4018788"/>
                    <a:gd name="connsiteY18" fmla="*/ 4082406 h 4088991"/>
                    <a:gd name="connsiteX19" fmla="*/ 2612778 w 4018788"/>
                    <a:gd name="connsiteY19" fmla="*/ 4082405 h 4088991"/>
                    <a:gd name="connsiteX20" fmla="*/ 2462724 w 4018788"/>
                    <a:gd name="connsiteY20" fmla="*/ 4074828 h 4088991"/>
                    <a:gd name="connsiteX21" fmla="*/ 0 w 4018788"/>
                    <a:gd name="connsiteY21" fmla="*/ 1345791 h 4088991"/>
                    <a:gd name="connsiteX22" fmla="*/ 331089 w 4018788"/>
                    <a:gd name="connsiteY22" fmla="*/ 38219 h 408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18788" h="4088991">
                      <a:moveTo>
                        <a:pt x="354308" y="0"/>
                      </a:moveTo>
                      <a:lnTo>
                        <a:pt x="308013" y="90432"/>
                      </a:lnTo>
                      <a:cubicBezTo>
                        <a:pt x="42972" y="680142"/>
                        <a:pt x="262444" y="1386448"/>
                        <a:pt x="834417" y="1716677"/>
                      </a:cubicBezTo>
                      <a:cubicBezTo>
                        <a:pt x="1177601" y="1914814"/>
                        <a:pt x="1574585" y="1935359"/>
                        <a:pt x="1918949" y="1806825"/>
                      </a:cubicBezTo>
                      <a:lnTo>
                        <a:pt x="2018926" y="1763951"/>
                      </a:lnTo>
                      <a:lnTo>
                        <a:pt x="2031642" y="1758498"/>
                      </a:lnTo>
                      <a:cubicBezTo>
                        <a:pt x="2068460" y="1740575"/>
                        <a:pt x="2104482" y="1720850"/>
                        <a:pt x="2139562" y="1699363"/>
                      </a:cubicBezTo>
                      <a:lnTo>
                        <a:pt x="2188103" y="1666277"/>
                      </a:lnTo>
                      <a:lnTo>
                        <a:pt x="2246684" y="1638057"/>
                      </a:lnTo>
                      <a:cubicBezTo>
                        <a:pt x="2399293" y="1573509"/>
                        <a:pt x="2567078" y="1537815"/>
                        <a:pt x="2743200" y="1537815"/>
                      </a:cubicBezTo>
                      <a:cubicBezTo>
                        <a:pt x="2919322" y="1537815"/>
                        <a:pt x="3087107" y="1573509"/>
                        <a:pt x="3239717" y="1638057"/>
                      </a:cubicBezTo>
                      <a:lnTo>
                        <a:pt x="3298300" y="1666278"/>
                      </a:lnTo>
                      <a:lnTo>
                        <a:pt x="3346839" y="1699363"/>
                      </a:lnTo>
                      <a:cubicBezTo>
                        <a:pt x="3381919" y="1720850"/>
                        <a:pt x="3417941" y="1740575"/>
                        <a:pt x="3454759" y="1758498"/>
                      </a:cubicBezTo>
                      <a:lnTo>
                        <a:pt x="3467473" y="1763950"/>
                      </a:lnTo>
                      <a:lnTo>
                        <a:pt x="3554593" y="1829097"/>
                      </a:lnTo>
                      <a:cubicBezTo>
                        <a:pt x="3838089" y="2063059"/>
                        <a:pt x="4018788" y="2417129"/>
                        <a:pt x="4018788" y="2813403"/>
                      </a:cubicBezTo>
                      <a:cubicBezTo>
                        <a:pt x="4018788" y="3517891"/>
                        <a:pt x="3447688" y="4088991"/>
                        <a:pt x="2743200" y="4088991"/>
                      </a:cubicBezTo>
                      <a:cubicBezTo>
                        <a:pt x="2699170" y="4088991"/>
                        <a:pt x="2655660" y="4086760"/>
                        <a:pt x="2612779" y="4082406"/>
                      </a:cubicBezTo>
                      <a:lnTo>
                        <a:pt x="2612778" y="4082405"/>
                      </a:lnTo>
                      <a:lnTo>
                        <a:pt x="2462724" y="4074828"/>
                      </a:lnTo>
                      <a:cubicBezTo>
                        <a:pt x="1079448" y="3934349"/>
                        <a:pt x="0" y="2766130"/>
                        <a:pt x="0" y="1345791"/>
                      </a:cubicBezTo>
                      <a:cubicBezTo>
                        <a:pt x="0" y="872345"/>
                        <a:pt x="119939" y="426912"/>
                        <a:pt x="331089" y="38219"/>
                      </a:cubicBezTo>
                      <a:close/>
                    </a:path>
                  </a:pathLst>
                </a:custGeom>
                <a:solidFill>
                  <a:schemeClr val="bg1">
                    <a:lumMod val="95000"/>
                  </a:schemeClr>
                </a:solidFill>
                <a:ln w="57150">
                  <a:solidFill>
                    <a:schemeClr val="tx1">
                      <a:alpha val="5000"/>
                    </a:schemeClr>
                  </a:solidFill>
                </a:ln>
                <a:effectLst>
                  <a:innerShdw blurRad="762000">
                    <a:srgbClr val="00B0F0"/>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59" name="Graphic 58" descr="Lungs with solid fill">
              <a:extLst>
                <a:ext uri="{FF2B5EF4-FFF2-40B4-BE49-F238E27FC236}">
                  <a16:creationId xmlns:a16="http://schemas.microsoft.com/office/drawing/2014/main" id="{C2313283-9A0D-1160-7111-91639D173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4400000">
              <a:off x="4853871" y="2145397"/>
              <a:ext cx="914400" cy="914400"/>
            </a:xfrm>
            <a:prstGeom prst="rect">
              <a:avLst/>
            </a:prstGeom>
          </p:spPr>
        </p:pic>
        <p:pic>
          <p:nvPicPr>
            <p:cNvPr id="61" name="Graphic 60" descr="Magnifying glass with solid fill">
              <a:extLst>
                <a:ext uri="{FF2B5EF4-FFF2-40B4-BE49-F238E27FC236}">
                  <a16:creationId xmlns:a16="http://schemas.microsoft.com/office/drawing/2014/main" id="{1F5F2E7A-CF8B-008A-1FB8-CF96DBA56B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93331" y="2714132"/>
              <a:ext cx="914400" cy="914400"/>
            </a:xfrm>
            <a:prstGeom prst="rect">
              <a:avLst/>
            </a:prstGeom>
          </p:spPr>
        </p:pic>
        <p:pic>
          <p:nvPicPr>
            <p:cNvPr id="63" name="Graphic 62" descr="Microscope with solid fill">
              <a:extLst>
                <a:ext uri="{FF2B5EF4-FFF2-40B4-BE49-F238E27FC236}">
                  <a16:creationId xmlns:a16="http://schemas.microsoft.com/office/drawing/2014/main" id="{D9C8F2B7-3EB1-FA4A-7C36-9A6CE33E7D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7200000">
              <a:off x="5373192" y="3996667"/>
              <a:ext cx="914400" cy="914400"/>
            </a:xfrm>
            <a:prstGeom prst="rect">
              <a:avLst/>
            </a:prstGeom>
          </p:spPr>
        </p:pic>
        <p:sp>
          <p:nvSpPr>
            <p:cNvPr id="64" name="TextBox 63">
              <a:extLst>
                <a:ext uri="{FF2B5EF4-FFF2-40B4-BE49-F238E27FC236}">
                  <a16:creationId xmlns:a16="http://schemas.microsoft.com/office/drawing/2014/main" id="{3F6E93E0-C59E-C78A-53B8-7B8C57844072}"/>
                </a:ext>
              </a:extLst>
            </p:cNvPr>
            <p:cNvSpPr txBox="1"/>
            <p:nvPr/>
          </p:nvSpPr>
          <p:spPr>
            <a:xfrm>
              <a:off x="6322752" y="3387991"/>
              <a:ext cx="1222879" cy="307777"/>
            </a:xfrm>
            <a:prstGeom prst="rect">
              <a:avLst/>
            </a:prstGeom>
            <a:noFill/>
          </p:spPr>
          <p:txBody>
            <a:bodyPr wrap="square" rtlCol="0">
              <a:spAutoFit/>
            </a:bodyPr>
            <a:lstStyle/>
            <a:p>
              <a:pPr algn="ctr"/>
              <a:r>
                <a:rPr lang="en-US" sz="1400" dirty="0">
                  <a:effectLst>
                    <a:outerShdw blurRad="76200" dist="63500" dir="2700000" algn="tl" rotWithShape="0">
                      <a:prstClr val="black">
                        <a:alpha val="40000"/>
                      </a:prstClr>
                    </a:outerShdw>
                  </a:effectLst>
                </a:rPr>
                <a:t>RESEARCH</a:t>
              </a:r>
            </a:p>
          </p:txBody>
        </p:sp>
        <p:sp>
          <p:nvSpPr>
            <p:cNvPr id="65" name="TextBox 64">
              <a:extLst>
                <a:ext uri="{FF2B5EF4-FFF2-40B4-BE49-F238E27FC236}">
                  <a16:creationId xmlns:a16="http://schemas.microsoft.com/office/drawing/2014/main" id="{7716E960-E3E4-16D1-37F3-A4C4A8D6AB41}"/>
                </a:ext>
              </a:extLst>
            </p:cNvPr>
            <p:cNvSpPr txBox="1"/>
            <p:nvPr/>
          </p:nvSpPr>
          <p:spPr>
            <a:xfrm rot="7200000">
              <a:off x="4651651" y="3883010"/>
              <a:ext cx="1222879" cy="523220"/>
            </a:xfrm>
            <a:prstGeom prst="rect">
              <a:avLst/>
            </a:prstGeom>
            <a:noFill/>
          </p:spPr>
          <p:txBody>
            <a:bodyPr wrap="square" rtlCol="0">
              <a:spAutoFit/>
            </a:bodyPr>
            <a:lstStyle/>
            <a:p>
              <a:pPr algn="ctr"/>
              <a:r>
                <a:rPr lang="en-US" sz="1400" dirty="0">
                  <a:effectLst>
                    <a:outerShdw blurRad="76200" dist="63500" dir="2700000" algn="tl" rotWithShape="0">
                      <a:prstClr val="black">
                        <a:alpha val="40000"/>
                      </a:prstClr>
                    </a:outerShdw>
                  </a:effectLst>
                </a:rPr>
                <a:t>DATA</a:t>
              </a:r>
            </a:p>
            <a:p>
              <a:pPr algn="ctr"/>
              <a:r>
                <a:rPr lang="en-US" sz="1400" dirty="0">
                  <a:effectLst>
                    <a:outerShdw blurRad="76200" dist="63500" dir="2700000" algn="tl" rotWithShape="0">
                      <a:prstClr val="black">
                        <a:alpha val="40000"/>
                      </a:prstClr>
                    </a:outerShdw>
                  </a:effectLst>
                </a:rPr>
                <a:t>ANALYSIS</a:t>
              </a:r>
            </a:p>
          </p:txBody>
        </p:sp>
        <p:sp>
          <p:nvSpPr>
            <p:cNvPr id="66" name="TextBox 65">
              <a:extLst>
                <a:ext uri="{FF2B5EF4-FFF2-40B4-BE49-F238E27FC236}">
                  <a16:creationId xmlns:a16="http://schemas.microsoft.com/office/drawing/2014/main" id="{1EE4B75C-ACAC-E65D-7574-BEA8F42B19B3}"/>
                </a:ext>
              </a:extLst>
            </p:cNvPr>
            <p:cNvSpPr txBox="1"/>
            <p:nvPr/>
          </p:nvSpPr>
          <p:spPr>
            <a:xfrm rot="14400000">
              <a:off x="5122224" y="2172521"/>
              <a:ext cx="1222879" cy="307777"/>
            </a:xfrm>
            <a:prstGeom prst="rect">
              <a:avLst/>
            </a:prstGeom>
            <a:noFill/>
          </p:spPr>
          <p:txBody>
            <a:bodyPr wrap="square" rtlCol="0">
              <a:spAutoFit/>
            </a:bodyPr>
            <a:lstStyle/>
            <a:p>
              <a:pPr algn="ctr"/>
              <a:r>
                <a:rPr lang="en-US" sz="1400" dirty="0">
                  <a:effectLst>
                    <a:outerShdw blurRad="76200" dist="63500" dir="2700000" algn="tl" rotWithShape="0">
                      <a:prstClr val="black">
                        <a:alpha val="40000"/>
                      </a:prstClr>
                    </a:outerShdw>
                  </a:effectLst>
                </a:rPr>
                <a:t>RESULT</a:t>
              </a:r>
            </a:p>
          </p:txBody>
        </p:sp>
      </p:grpSp>
      <p:sp>
        <p:nvSpPr>
          <p:cNvPr id="72" name="TextBox 71">
            <a:extLst>
              <a:ext uri="{FF2B5EF4-FFF2-40B4-BE49-F238E27FC236}">
                <a16:creationId xmlns:a16="http://schemas.microsoft.com/office/drawing/2014/main" id="{AE998550-CB05-0E86-0A6E-0529126F77E9}"/>
              </a:ext>
            </a:extLst>
          </p:cNvPr>
          <p:cNvSpPr txBox="1"/>
          <p:nvPr/>
        </p:nvSpPr>
        <p:spPr>
          <a:xfrm>
            <a:off x="5369721" y="2283822"/>
            <a:ext cx="2106494" cy="2492990"/>
          </a:xfrm>
          <a:prstGeom prst="rect">
            <a:avLst/>
          </a:prstGeom>
          <a:noFill/>
        </p:spPr>
        <p:txBody>
          <a:bodyPr wrap="square" rtlCol="0">
            <a:spAutoFit/>
          </a:bodyPr>
          <a:lstStyle/>
          <a:p>
            <a:r>
              <a:rPr lang="en-US" sz="2400" dirty="0">
                <a:solidFill>
                  <a:schemeClr val="bg1"/>
                </a:solidFill>
                <a:latin typeface="Lilita One" panose="02000000000000000000" pitchFamily="2" charset="0"/>
              </a:rPr>
              <a:t>YOUR TEXT HERE2:</a:t>
            </a:r>
          </a:p>
          <a:p>
            <a:pPr algn="just"/>
            <a:r>
              <a:rPr lang="en-US" sz="1200" dirty="0">
                <a:solidFill>
                  <a:schemeClr val="bg1">
                    <a:lumMod val="95000"/>
                  </a:schemeClr>
                </a:solidFill>
              </a:rPr>
              <a:t>Nature is an integral part of our lives. It is the source of all life on earth and it is the most beautiful thing that we can ever witness. Nature is not just about trees, flowers, animals and birds; </a:t>
            </a:r>
          </a:p>
          <a:p>
            <a:endParaRPr lang="en-US" sz="2400" dirty="0">
              <a:solidFill>
                <a:schemeClr val="bg1"/>
              </a:solidFill>
              <a:latin typeface="Lilita One" panose="02000000000000000000" pitchFamily="2" charset="0"/>
            </a:endParaRPr>
          </a:p>
        </p:txBody>
      </p:sp>
      <p:sp>
        <p:nvSpPr>
          <p:cNvPr id="10" name="TextBox 9">
            <a:extLst>
              <a:ext uri="{FF2B5EF4-FFF2-40B4-BE49-F238E27FC236}">
                <a16:creationId xmlns:a16="http://schemas.microsoft.com/office/drawing/2014/main" id="{1913E27F-90D9-E428-92C5-D0F3F95EBB69}"/>
              </a:ext>
            </a:extLst>
          </p:cNvPr>
          <p:cNvSpPr txBox="1"/>
          <p:nvPr/>
        </p:nvSpPr>
        <p:spPr>
          <a:xfrm rot="16200000">
            <a:off x="9173974" y="2982238"/>
            <a:ext cx="4725653" cy="1197674"/>
          </a:xfrm>
          <a:prstGeom prst="rect">
            <a:avLst/>
          </a:prstGeom>
          <a:noFill/>
        </p:spPr>
        <p:txBody>
          <a:bodyPr vert="vert" wrap="square" rtlCol="0">
            <a:spAutoFit/>
          </a:bodyPr>
          <a:lstStyle/>
          <a:p>
            <a:pPr algn="ctr">
              <a:lnSpc>
                <a:spcPts val="7000"/>
              </a:lnSpc>
            </a:pPr>
            <a:r>
              <a:rPr lang="en-US" sz="7200" spc="-1000" dirty="0">
                <a:solidFill>
                  <a:schemeClr val="bg1"/>
                </a:solidFill>
                <a:latin typeface="Objective Black" pitchFamily="50" charset="0"/>
              </a:rPr>
              <a:t>COV</a:t>
            </a:r>
          </a:p>
          <a:p>
            <a:pPr algn="ctr">
              <a:lnSpc>
                <a:spcPts val="7000"/>
              </a:lnSpc>
            </a:pPr>
            <a:r>
              <a:rPr lang="en-US" sz="7200" spc="-1000" dirty="0">
                <a:solidFill>
                  <a:schemeClr val="bg1"/>
                </a:solidFill>
                <a:latin typeface="Objective Black" pitchFamily="50" charset="0"/>
              </a:rPr>
              <a:t>I</a:t>
            </a:r>
          </a:p>
          <a:p>
            <a:pPr algn="ctr">
              <a:lnSpc>
                <a:spcPts val="7000"/>
              </a:lnSpc>
            </a:pPr>
            <a:r>
              <a:rPr lang="en-US" sz="7200" spc="-1000" dirty="0">
                <a:solidFill>
                  <a:schemeClr val="bg1"/>
                </a:solidFill>
                <a:latin typeface="Objective Black" pitchFamily="50" charset="0"/>
              </a:rPr>
              <a:t>D</a:t>
            </a:r>
          </a:p>
        </p:txBody>
      </p:sp>
      <p:sp>
        <p:nvSpPr>
          <p:cNvPr id="11" name="TextBox 10">
            <a:extLst>
              <a:ext uri="{FF2B5EF4-FFF2-40B4-BE49-F238E27FC236}">
                <a16:creationId xmlns:a16="http://schemas.microsoft.com/office/drawing/2014/main" id="{E7A21F56-F445-B905-BE10-C527228E31AE}"/>
              </a:ext>
            </a:extLst>
          </p:cNvPr>
          <p:cNvSpPr txBox="1"/>
          <p:nvPr/>
        </p:nvSpPr>
        <p:spPr>
          <a:xfrm rot="16200000">
            <a:off x="9299162" y="3218385"/>
            <a:ext cx="4233939" cy="387704"/>
          </a:xfrm>
          <a:custGeom>
            <a:avLst/>
            <a:gdLst/>
            <a:ahLst/>
            <a:cxnLst/>
            <a:rect l="l" t="t" r="r" b="b"/>
            <a:pathLst>
              <a:path w="4233939" h="387704">
                <a:moveTo>
                  <a:pt x="658254" y="56064"/>
                </a:moveTo>
                <a:lnTo>
                  <a:pt x="658254" y="348558"/>
                </a:lnTo>
                <a:lnTo>
                  <a:pt x="654312" y="387704"/>
                </a:lnTo>
                <a:lnTo>
                  <a:pt x="476840" y="387704"/>
                </a:lnTo>
                <a:lnTo>
                  <a:pt x="484633" y="348558"/>
                </a:lnTo>
                <a:lnTo>
                  <a:pt x="484633" y="284550"/>
                </a:lnTo>
                <a:lnTo>
                  <a:pt x="173622" y="284550"/>
                </a:lnTo>
                <a:lnTo>
                  <a:pt x="173622" y="348558"/>
                </a:lnTo>
                <a:lnTo>
                  <a:pt x="181414" y="387704"/>
                </a:lnTo>
                <a:lnTo>
                  <a:pt x="3942" y="387704"/>
                </a:lnTo>
                <a:lnTo>
                  <a:pt x="0" y="348558"/>
                </a:lnTo>
                <a:lnTo>
                  <a:pt x="0" y="56064"/>
                </a:lnTo>
                <a:close/>
                <a:moveTo>
                  <a:pt x="1544079" y="256032"/>
                </a:moveTo>
                <a:lnTo>
                  <a:pt x="1544079" y="387704"/>
                </a:lnTo>
                <a:lnTo>
                  <a:pt x="885826" y="387704"/>
                </a:lnTo>
                <a:lnTo>
                  <a:pt x="885826" y="256032"/>
                </a:lnTo>
                <a:close/>
                <a:moveTo>
                  <a:pt x="2429904" y="10668"/>
                </a:moveTo>
                <a:lnTo>
                  <a:pt x="2429904" y="255727"/>
                </a:lnTo>
                <a:lnTo>
                  <a:pt x="1946271" y="374599"/>
                </a:lnTo>
                <a:lnTo>
                  <a:pt x="1999589" y="387704"/>
                </a:lnTo>
                <a:lnTo>
                  <a:pt x="1771650" y="387704"/>
                </a:lnTo>
                <a:lnTo>
                  <a:pt x="1771650" y="191719"/>
                </a:lnTo>
                <a:close/>
                <a:moveTo>
                  <a:pt x="3348114" y="374904"/>
                </a:moveTo>
                <a:lnTo>
                  <a:pt x="3346735" y="387704"/>
                </a:lnTo>
                <a:lnTo>
                  <a:pt x="3144587" y="387704"/>
                </a:lnTo>
                <a:lnTo>
                  <a:pt x="3147060" y="374904"/>
                </a:lnTo>
                <a:cubicBezTo>
                  <a:pt x="3146431" y="333184"/>
                  <a:pt x="3132596" y="300037"/>
                  <a:pt x="3105554" y="275463"/>
                </a:cubicBezTo>
                <a:cubicBezTo>
                  <a:pt x="3078512" y="250888"/>
                  <a:pt x="3042036" y="238315"/>
                  <a:pt x="2996127" y="237744"/>
                </a:cubicBezTo>
                <a:cubicBezTo>
                  <a:pt x="2950219" y="238315"/>
                  <a:pt x="2913743" y="250888"/>
                  <a:pt x="2886701" y="275463"/>
                </a:cubicBezTo>
                <a:cubicBezTo>
                  <a:pt x="2859658" y="300037"/>
                  <a:pt x="2845823" y="333184"/>
                  <a:pt x="2845194" y="374904"/>
                </a:cubicBezTo>
                <a:lnTo>
                  <a:pt x="2847667" y="387704"/>
                </a:lnTo>
                <a:lnTo>
                  <a:pt x="2645518" y="387704"/>
                </a:lnTo>
                <a:lnTo>
                  <a:pt x="2644140" y="374904"/>
                </a:lnTo>
                <a:cubicBezTo>
                  <a:pt x="2644574" y="299460"/>
                  <a:pt x="2659344" y="233736"/>
                  <a:pt x="2688452" y="177732"/>
                </a:cubicBezTo>
                <a:cubicBezTo>
                  <a:pt x="2717559" y="121728"/>
                  <a:pt x="2758403" y="78221"/>
                  <a:pt x="2810983" y="47210"/>
                </a:cubicBezTo>
                <a:cubicBezTo>
                  <a:pt x="2863563" y="16199"/>
                  <a:pt x="2925278" y="463"/>
                  <a:pt x="2996127" y="0"/>
                </a:cubicBezTo>
                <a:cubicBezTo>
                  <a:pt x="3066977" y="463"/>
                  <a:pt x="3128692" y="16199"/>
                  <a:pt x="3181272" y="47210"/>
                </a:cubicBezTo>
                <a:cubicBezTo>
                  <a:pt x="3233851" y="78221"/>
                  <a:pt x="3274695" y="121728"/>
                  <a:pt x="3303802" y="177732"/>
                </a:cubicBezTo>
                <a:cubicBezTo>
                  <a:pt x="3332910" y="233736"/>
                  <a:pt x="3347680" y="299460"/>
                  <a:pt x="3348114" y="374904"/>
                </a:cubicBezTo>
                <a:close/>
                <a:moveTo>
                  <a:pt x="4233939" y="384810"/>
                </a:moveTo>
                <a:lnTo>
                  <a:pt x="4233640" y="387704"/>
                </a:lnTo>
                <a:lnTo>
                  <a:pt x="4031852" y="387704"/>
                </a:lnTo>
                <a:lnTo>
                  <a:pt x="4022037" y="337032"/>
                </a:lnTo>
                <a:cubicBezTo>
                  <a:pt x="4015119" y="320535"/>
                  <a:pt x="4004900" y="306210"/>
                  <a:pt x="3991379" y="294056"/>
                </a:cubicBezTo>
                <a:cubicBezTo>
                  <a:pt x="3964337" y="269748"/>
                  <a:pt x="3927861" y="257327"/>
                  <a:pt x="3881952" y="256794"/>
                </a:cubicBezTo>
                <a:cubicBezTo>
                  <a:pt x="3836043" y="257403"/>
                  <a:pt x="3799568" y="269900"/>
                  <a:pt x="3772525" y="294284"/>
                </a:cubicBezTo>
                <a:cubicBezTo>
                  <a:pt x="3759004" y="306476"/>
                  <a:pt x="3748785" y="320725"/>
                  <a:pt x="3741867" y="337032"/>
                </a:cubicBezTo>
                <a:lnTo>
                  <a:pt x="3731889" y="387704"/>
                </a:lnTo>
                <a:lnTo>
                  <a:pt x="3530257" y="387704"/>
                </a:lnTo>
                <a:lnTo>
                  <a:pt x="3529965" y="384810"/>
                </a:lnTo>
                <a:cubicBezTo>
                  <a:pt x="3530534" y="313509"/>
                  <a:pt x="3545846" y="250472"/>
                  <a:pt x="3575901" y="195698"/>
                </a:cubicBezTo>
                <a:cubicBezTo>
                  <a:pt x="3605957" y="140925"/>
                  <a:pt x="3647342" y="97937"/>
                  <a:pt x="3700057" y="66734"/>
                </a:cubicBezTo>
                <a:cubicBezTo>
                  <a:pt x="3752772" y="35532"/>
                  <a:pt x="3813404" y="19637"/>
                  <a:pt x="3881952" y="19050"/>
                </a:cubicBezTo>
                <a:cubicBezTo>
                  <a:pt x="3950500" y="19637"/>
                  <a:pt x="4011132" y="35532"/>
                  <a:pt x="4063847" y="66734"/>
                </a:cubicBezTo>
                <a:cubicBezTo>
                  <a:pt x="4116562" y="97937"/>
                  <a:pt x="4157947" y="140925"/>
                  <a:pt x="4188002" y="195698"/>
                </a:cubicBezTo>
                <a:cubicBezTo>
                  <a:pt x="4218058" y="250472"/>
                  <a:pt x="4233370" y="313509"/>
                  <a:pt x="4233939" y="384810"/>
                </a:cubicBezTo>
                <a:close/>
              </a:path>
            </a:pathLst>
          </a:custGeom>
          <a:solidFill>
            <a:schemeClr val="bg1"/>
          </a:solidFill>
          <a:ln>
            <a:noFill/>
          </a:ln>
          <a:effectLst>
            <a:outerShdw blurRad="317500" dist="152400" algn="l" rotWithShape="0">
              <a:prstClr val="black"/>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ts val="7000"/>
              </a:lnSpc>
            </a:pPr>
            <a:endParaRPr lang="en-US" sz="7200" spc="-1000" dirty="0">
              <a:solidFill>
                <a:schemeClr val="bg1"/>
              </a:solidFill>
              <a:latin typeface="Objective Black" pitchFamily="50" charset="0"/>
            </a:endParaRPr>
          </a:p>
        </p:txBody>
      </p:sp>
      <p:sp>
        <p:nvSpPr>
          <p:cNvPr id="5" name="Rectangle: Rounded Corners 4">
            <a:extLst>
              <a:ext uri="{FF2B5EF4-FFF2-40B4-BE49-F238E27FC236}">
                <a16:creationId xmlns:a16="http://schemas.microsoft.com/office/drawing/2014/main" id="{656FC992-F851-E597-401E-6742AC55CAA6}"/>
              </a:ext>
            </a:extLst>
          </p:cNvPr>
          <p:cNvSpPr/>
          <p:nvPr/>
        </p:nvSpPr>
        <p:spPr>
          <a:xfrm>
            <a:off x="5233251" y="1790700"/>
            <a:ext cx="3810830" cy="3276600"/>
          </a:xfrm>
          <a:prstGeom prst="roundRect">
            <a:avLst/>
          </a:prstGeom>
          <a:noFill/>
          <a:ln w="190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41352157-6A9D-F028-2F9E-EDF85FFF0043}"/>
              </a:ext>
            </a:extLst>
          </p:cNvPr>
          <p:cNvSpPr/>
          <p:nvPr/>
        </p:nvSpPr>
        <p:spPr>
          <a:xfrm>
            <a:off x="7631762" y="0"/>
            <a:ext cx="3392966" cy="6858000"/>
          </a:xfrm>
          <a:prstGeom prst="roundRect">
            <a:avLst>
              <a:gd name="adj" fmla="val 0"/>
            </a:avLst>
          </a:prstGeom>
          <a:solidFill>
            <a:srgbClr val="011936"/>
          </a:solidFill>
          <a:ln w="19050">
            <a:noFill/>
          </a:ln>
          <a:effectLst>
            <a:outerShdw blurRad="317500" dist="152400" dir="8100000" algn="tr" rotWithShape="0">
              <a:prstClr val="black">
                <a:alpha val="8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451EAC6-5FC9-A10E-BE8A-73B8D731A614}"/>
              </a:ext>
            </a:extLst>
          </p:cNvPr>
          <p:cNvGrpSpPr/>
          <p:nvPr/>
        </p:nvGrpSpPr>
        <p:grpSpPr>
          <a:xfrm>
            <a:off x="7863817" y="-4273065"/>
            <a:ext cx="2928856" cy="15803192"/>
            <a:chOff x="7863817" y="-4356775"/>
            <a:chExt cx="2928856" cy="15803192"/>
          </a:xfrm>
        </p:grpSpPr>
        <p:pic>
          <p:nvPicPr>
            <p:cNvPr id="2" name="Picture 1">
              <a:extLst>
                <a:ext uri="{FF2B5EF4-FFF2-40B4-BE49-F238E27FC236}">
                  <a16:creationId xmlns:a16="http://schemas.microsoft.com/office/drawing/2014/main" id="{F5A4076E-E6D8-3E37-6FDF-8C4732D7F37F}"/>
                </a:ext>
              </a:extLst>
            </p:cNvPr>
            <p:cNvPicPr>
              <a:picLocks noChangeAspect="1"/>
            </p:cNvPicPr>
            <p:nvPr/>
          </p:nvPicPr>
          <p:blipFill rotWithShape="1">
            <a:blip r:embed="rId8">
              <a:extLst>
                <a:ext uri="{28A0092B-C50C-407E-A947-70E740481C1C}">
                  <a14:useLocalDpi xmlns:a14="http://schemas.microsoft.com/office/drawing/2010/main" val="0"/>
                </a:ext>
              </a:extLst>
            </a:blip>
            <a:srcRect t="5556" b="5556"/>
            <a:stretch/>
          </p:blipFill>
          <p:spPr>
            <a:xfrm>
              <a:off x="7865706" y="1499468"/>
              <a:ext cx="2925078" cy="3900104"/>
            </a:xfrm>
            <a:prstGeom prst="rect">
              <a:avLst/>
            </a:prstGeom>
            <a:ln>
              <a:noFill/>
            </a:ln>
            <a:effectLst>
              <a:outerShdw blurRad="190500" algn="tl" rotWithShape="0">
                <a:srgbClr val="000000">
                  <a:alpha val="70000"/>
                </a:srgbClr>
              </a:outerShdw>
            </a:effectLst>
          </p:spPr>
        </p:pic>
        <p:pic>
          <p:nvPicPr>
            <p:cNvPr id="24" name="Picture 23">
              <a:extLst>
                <a:ext uri="{FF2B5EF4-FFF2-40B4-BE49-F238E27FC236}">
                  <a16:creationId xmlns:a16="http://schemas.microsoft.com/office/drawing/2014/main" id="{3B3D22BA-B02F-4C57-9A11-932DD423D00C}"/>
                </a:ext>
              </a:extLst>
            </p:cNvPr>
            <p:cNvPicPr>
              <a:picLocks noChangeAspect="1"/>
            </p:cNvPicPr>
            <p:nvPr/>
          </p:nvPicPr>
          <p:blipFill rotWithShape="1">
            <a:blip r:embed="rId9">
              <a:extLst>
                <a:ext uri="{28A0092B-C50C-407E-A947-70E740481C1C}">
                  <a14:useLocalDpi xmlns:a14="http://schemas.microsoft.com/office/drawing/2010/main" val="0"/>
                </a:ext>
              </a:extLst>
            </a:blip>
            <a:srcRect l="6974" r="12560"/>
            <a:stretch/>
          </p:blipFill>
          <p:spPr>
            <a:xfrm rot="5400000">
              <a:off x="7499445" y="-3991015"/>
              <a:ext cx="3657600" cy="2926080"/>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62B8522D-CC10-4075-7091-221E790A920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63817" y="7788817"/>
              <a:ext cx="2928856" cy="3657600"/>
            </a:xfrm>
            <a:prstGeom prst="roundRect">
              <a:avLst>
                <a:gd name="adj" fmla="val 6261"/>
              </a:avLst>
            </a:prstGeom>
          </p:spPr>
        </p:pic>
      </p:grpSp>
    </p:spTree>
    <p:extLst>
      <p:ext uri="{BB962C8B-B14F-4D97-AF65-F5344CB8AC3E}">
        <p14:creationId xmlns:p14="http://schemas.microsoft.com/office/powerpoint/2010/main" val="2473791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899537-EF97-18C2-8019-C9FED754BBFC}"/>
              </a:ext>
            </a:extLst>
          </p:cNvPr>
          <p:cNvSpPr/>
          <p:nvPr/>
        </p:nvSpPr>
        <p:spPr>
          <a:xfrm rot="16200000">
            <a:off x="4346945" y="-4369528"/>
            <a:ext cx="3498111" cy="12191999"/>
          </a:xfrm>
          <a:prstGeom prst="rect">
            <a:avLst/>
          </a:prstGeom>
          <a:solidFill>
            <a:srgbClr val="01193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210EE26-4B8C-952A-941A-A2BC4920EA7A}"/>
              </a:ext>
            </a:extLst>
          </p:cNvPr>
          <p:cNvSpPr/>
          <p:nvPr/>
        </p:nvSpPr>
        <p:spPr>
          <a:xfrm rot="5400000">
            <a:off x="4329283" y="-995522"/>
            <a:ext cx="3498112" cy="12227325"/>
          </a:xfrm>
          <a:prstGeom prst="rect">
            <a:avLst/>
          </a:prstGeom>
          <a:solidFill>
            <a:srgbClr val="207B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D9B2E7C1-6D9D-2492-0480-C7E7948A3399}"/>
              </a:ext>
            </a:extLst>
          </p:cNvPr>
          <p:cNvSpPr/>
          <p:nvPr/>
        </p:nvSpPr>
        <p:spPr>
          <a:xfrm>
            <a:off x="709016" y="1143000"/>
            <a:ext cx="10109860" cy="4572000"/>
          </a:xfrm>
          <a:prstGeom prst="roundRect">
            <a:avLst/>
          </a:prstGeom>
          <a:gradFill>
            <a:gsLst>
              <a:gs pos="12000">
                <a:srgbClr val="1D74FF"/>
              </a:gs>
              <a:gs pos="100000">
                <a:srgbClr val="39C4FE"/>
              </a:gs>
            </a:gsLst>
            <a:lin ang="18900000" scaled="1"/>
          </a:gradFill>
          <a:ln>
            <a:noFill/>
          </a:ln>
          <a:effectLst>
            <a:outerShdw blurRad="762000" dist="152400" dir="8100000" algn="tr"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Circle">
            <a:extLst>
              <a:ext uri="{FF2B5EF4-FFF2-40B4-BE49-F238E27FC236}">
                <a16:creationId xmlns:a16="http://schemas.microsoft.com/office/drawing/2014/main" id="{485A5618-9A7D-D559-A940-A6203E4CE8B5}"/>
              </a:ext>
            </a:extLst>
          </p:cNvPr>
          <p:cNvGrpSpPr/>
          <p:nvPr/>
        </p:nvGrpSpPr>
        <p:grpSpPr>
          <a:xfrm rot="7200000">
            <a:off x="1064699" y="1485899"/>
            <a:ext cx="3886200" cy="3886200"/>
            <a:chOff x="4038600" y="1485900"/>
            <a:chExt cx="4114800" cy="3886200"/>
          </a:xfrm>
        </p:grpSpPr>
        <p:grpSp>
          <p:nvGrpSpPr>
            <p:cNvPr id="57" name="Group 56">
              <a:extLst>
                <a:ext uri="{FF2B5EF4-FFF2-40B4-BE49-F238E27FC236}">
                  <a16:creationId xmlns:a16="http://schemas.microsoft.com/office/drawing/2014/main" id="{46BD536F-844E-1E9E-2865-0D09F267058A}"/>
                </a:ext>
              </a:extLst>
            </p:cNvPr>
            <p:cNvGrpSpPr/>
            <p:nvPr/>
          </p:nvGrpSpPr>
          <p:grpSpPr>
            <a:xfrm rot="1800000">
              <a:off x="4038600" y="1485900"/>
              <a:ext cx="4114800" cy="3886200"/>
              <a:chOff x="3352800" y="685800"/>
              <a:chExt cx="5486400" cy="5486400"/>
            </a:xfrm>
          </p:grpSpPr>
          <p:sp>
            <p:nvSpPr>
              <p:cNvPr id="23" name="Freeform: Shape 22">
                <a:extLst>
                  <a:ext uri="{FF2B5EF4-FFF2-40B4-BE49-F238E27FC236}">
                    <a16:creationId xmlns:a16="http://schemas.microsoft.com/office/drawing/2014/main" id="{4CEE1D8A-2966-DC28-CF08-8F740AEBB826}"/>
                  </a:ext>
                </a:extLst>
              </p:cNvPr>
              <p:cNvSpPr/>
              <p:nvPr/>
            </p:nvSpPr>
            <p:spPr>
              <a:xfrm>
                <a:off x="8430951" y="1994419"/>
                <a:ext cx="53949" cy="88801"/>
              </a:xfrm>
              <a:custGeom>
                <a:avLst/>
                <a:gdLst>
                  <a:gd name="connsiteX0" fmla="*/ 0 w 53949"/>
                  <a:gd name="connsiteY0" fmla="*/ 0 h 88801"/>
                  <a:gd name="connsiteX1" fmla="*/ 40731 w 53949"/>
                  <a:gd name="connsiteY1" fmla="*/ 62982 h 88801"/>
                  <a:gd name="connsiteX2" fmla="*/ 53949 w 53949"/>
                  <a:gd name="connsiteY2" fmla="*/ 88801 h 88801"/>
                  <a:gd name="connsiteX3" fmla="*/ 0 w 53949"/>
                  <a:gd name="connsiteY3" fmla="*/ 0 h 88801"/>
                </a:gdLst>
                <a:ahLst/>
                <a:cxnLst>
                  <a:cxn ang="0">
                    <a:pos x="connsiteX0" y="connsiteY0"/>
                  </a:cxn>
                  <a:cxn ang="0">
                    <a:pos x="connsiteX1" y="connsiteY1"/>
                  </a:cxn>
                  <a:cxn ang="0">
                    <a:pos x="connsiteX2" y="connsiteY2"/>
                  </a:cxn>
                  <a:cxn ang="0">
                    <a:pos x="connsiteX3" y="connsiteY3"/>
                  </a:cxn>
                </a:cxnLst>
                <a:rect l="l" t="t" r="r" b="b"/>
                <a:pathLst>
                  <a:path w="53949" h="88801">
                    <a:moveTo>
                      <a:pt x="0" y="0"/>
                    </a:moveTo>
                    <a:lnTo>
                      <a:pt x="40731" y="62982"/>
                    </a:lnTo>
                    <a:lnTo>
                      <a:pt x="53949" y="88801"/>
                    </a:lnTo>
                    <a:lnTo>
                      <a:pt x="0" y="0"/>
                    </a:lnTo>
                    <a:close/>
                  </a:path>
                </a:pathLst>
              </a:custGeom>
              <a:solidFill>
                <a:schemeClr val="bg1">
                  <a:lumMod val="95000"/>
                </a:schemeClr>
              </a:solidFill>
              <a:ln w="57150">
                <a:solidFill>
                  <a:schemeClr val="tx1">
                    <a:alpha val="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98F6F3FE-22B3-9647-9D0F-4B18EFAE9AE8}"/>
                  </a:ext>
                </a:extLst>
              </p:cNvPr>
              <p:cNvSpPr/>
              <p:nvPr/>
            </p:nvSpPr>
            <p:spPr>
              <a:xfrm>
                <a:off x="3707108" y="1994443"/>
                <a:ext cx="53926" cy="88766"/>
              </a:xfrm>
              <a:custGeom>
                <a:avLst/>
                <a:gdLst>
                  <a:gd name="connsiteX0" fmla="*/ 53926 w 53926"/>
                  <a:gd name="connsiteY0" fmla="*/ 0 h 88766"/>
                  <a:gd name="connsiteX1" fmla="*/ 0 w 53926"/>
                  <a:gd name="connsiteY1" fmla="*/ 88766 h 88766"/>
                  <a:gd name="connsiteX2" fmla="*/ 13212 w 53926"/>
                  <a:gd name="connsiteY2" fmla="*/ 62957 h 88766"/>
                  <a:gd name="connsiteX3" fmla="*/ 53926 w 53926"/>
                  <a:gd name="connsiteY3" fmla="*/ 0 h 88766"/>
                </a:gdLst>
                <a:ahLst/>
                <a:cxnLst>
                  <a:cxn ang="0">
                    <a:pos x="connsiteX0" y="connsiteY0"/>
                  </a:cxn>
                  <a:cxn ang="0">
                    <a:pos x="connsiteX1" y="connsiteY1"/>
                  </a:cxn>
                  <a:cxn ang="0">
                    <a:pos x="connsiteX2" y="connsiteY2"/>
                  </a:cxn>
                  <a:cxn ang="0">
                    <a:pos x="connsiteX3" y="connsiteY3"/>
                  </a:cxn>
                </a:cxnLst>
                <a:rect l="l" t="t" r="r" b="b"/>
                <a:pathLst>
                  <a:path w="53926" h="88766">
                    <a:moveTo>
                      <a:pt x="53926" y="0"/>
                    </a:moveTo>
                    <a:lnTo>
                      <a:pt x="0" y="88766"/>
                    </a:lnTo>
                    <a:lnTo>
                      <a:pt x="13212" y="62957"/>
                    </a:lnTo>
                    <a:lnTo>
                      <a:pt x="53926" y="0"/>
                    </a:lnTo>
                    <a:close/>
                  </a:path>
                </a:pathLst>
              </a:custGeom>
              <a:solidFill>
                <a:schemeClr val="bg1">
                  <a:lumMod val="95000"/>
                </a:schemeClr>
              </a:solidFill>
              <a:ln w="57150">
                <a:solidFill>
                  <a:schemeClr val="tx1">
                    <a:alpha val="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90A72DE7-8DEF-88F4-71F5-FE12E75A6FC3}"/>
                  </a:ext>
                </a:extLst>
              </p:cNvPr>
              <p:cNvSpPr/>
              <p:nvPr/>
            </p:nvSpPr>
            <p:spPr>
              <a:xfrm>
                <a:off x="6091188" y="2592681"/>
                <a:ext cx="9624" cy="195345"/>
              </a:xfrm>
              <a:custGeom>
                <a:avLst/>
                <a:gdLst>
                  <a:gd name="connsiteX0" fmla="*/ 4813 w 9624"/>
                  <a:gd name="connsiteY0" fmla="*/ 0 h 195345"/>
                  <a:gd name="connsiteX1" fmla="*/ 6448 w 9624"/>
                  <a:gd name="connsiteY1" fmla="*/ 13739 h 195345"/>
                  <a:gd name="connsiteX2" fmla="*/ 9195 w 9624"/>
                  <a:gd name="connsiteY2" fmla="*/ 136768 h 195345"/>
                  <a:gd name="connsiteX3" fmla="*/ 4813 w 9624"/>
                  <a:gd name="connsiteY3" fmla="*/ 195345 h 195345"/>
                  <a:gd name="connsiteX4" fmla="*/ 430 w 9624"/>
                  <a:gd name="connsiteY4" fmla="*/ 136768 h 195345"/>
                  <a:gd name="connsiteX5" fmla="*/ 3177 w 9624"/>
                  <a:gd name="connsiteY5" fmla="*/ 13739 h 195345"/>
                  <a:gd name="connsiteX6" fmla="*/ 4813 w 9624"/>
                  <a:gd name="connsiteY6" fmla="*/ 0 h 195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24" h="195345">
                    <a:moveTo>
                      <a:pt x="4813" y="0"/>
                    </a:moveTo>
                    <a:lnTo>
                      <a:pt x="6448" y="13739"/>
                    </a:lnTo>
                    <a:cubicBezTo>
                      <a:pt x="9335" y="54586"/>
                      <a:pt x="10264" y="95644"/>
                      <a:pt x="9195" y="136768"/>
                    </a:cubicBezTo>
                    <a:lnTo>
                      <a:pt x="4813" y="195345"/>
                    </a:lnTo>
                    <a:lnTo>
                      <a:pt x="430" y="136768"/>
                    </a:lnTo>
                    <a:cubicBezTo>
                      <a:pt x="-638" y="95644"/>
                      <a:pt x="291" y="54586"/>
                      <a:pt x="3177" y="13739"/>
                    </a:cubicBezTo>
                    <a:lnTo>
                      <a:pt x="4813" y="0"/>
                    </a:lnTo>
                    <a:close/>
                  </a:path>
                </a:pathLst>
              </a:custGeom>
              <a:solidFill>
                <a:srgbClr val="6AC4E6"/>
              </a:solidFill>
              <a:ln w="571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CFF7001-E90A-C811-82A4-852D8CF3B49D}"/>
                  </a:ext>
                </a:extLst>
              </p:cNvPr>
              <p:cNvSpPr/>
              <p:nvPr/>
            </p:nvSpPr>
            <p:spPr>
              <a:xfrm>
                <a:off x="5371727" y="3749486"/>
                <a:ext cx="169177" cy="97674"/>
              </a:xfrm>
              <a:custGeom>
                <a:avLst/>
                <a:gdLst>
                  <a:gd name="connsiteX0" fmla="*/ 169177 w 169177"/>
                  <a:gd name="connsiteY0" fmla="*/ 0 h 97674"/>
                  <a:gd name="connsiteX1" fmla="*/ 120636 w 169177"/>
                  <a:gd name="connsiteY1" fmla="*/ 33086 h 97674"/>
                  <a:gd name="connsiteX2" fmla="*/ 12716 w 169177"/>
                  <a:gd name="connsiteY2" fmla="*/ 92221 h 97674"/>
                  <a:gd name="connsiteX3" fmla="*/ 0 w 169177"/>
                  <a:gd name="connsiteY3" fmla="*/ 97674 h 97674"/>
                  <a:gd name="connsiteX4" fmla="*/ 11081 w 169177"/>
                  <a:gd name="connsiteY4" fmla="*/ 89388 h 97674"/>
                  <a:gd name="connsiteX5" fmla="*/ 116253 w 169177"/>
                  <a:gd name="connsiteY5" fmla="*/ 25495 h 97674"/>
                  <a:gd name="connsiteX6" fmla="*/ 169177 w 169177"/>
                  <a:gd name="connsiteY6" fmla="*/ 0 h 97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177" h="97674">
                    <a:moveTo>
                      <a:pt x="169177" y="0"/>
                    </a:moveTo>
                    <a:lnTo>
                      <a:pt x="120636" y="33086"/>
                    </a:lnTo>
                    <a:cubicBezTo>
                      <a:pt x="85556" y="54573"/>
                      <a:pt x="49534" y="74298"/>
                      <a:pt x="12716" y="92221"/>
                    </a:cubicBezTo>
                    <a:lnTo>
                      <a:pt x="0" y="97674"/>
                    </a:lnTo>
                    <a:lnTo>
                      <a:pt x="11081" y="89388"/>
                    </a:lnTo>
                    <a:cubicBezTo>
                      <a:pt x="45012" y="66465"/>
                      <a:pt x="80105" y="45132"/>
                      <a:pt x="116253" y="25495"/>
                    </a:cubicBezTo>
                    <a:lnTo>
                      <a:pt x="169177" y="0"/>
                    </a:lnTo>
                    <a:close/>
                  </a:path>
                </a:pathLst>
              </a:custGeom>
              <a:solidFill>
                <a:srgbClr val="6AC4E6"/>
              </a:solidFill>
              <a:ln w="571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65DEDD89-D47A-B124-2FB0-87020D3BC6CB}"/>
                  </a:ext>
                </a:extLst>
              </p:cNvPr>
              <p:cNvSpPr/>
              <p:nvPr/>
            </p:nvSpPr>
            <p:spPr>
              <a:xfrm>
                <a:off x="6651101" y="3749487"/>
                <a:ext cx="169173" cy="97672"/>
              </a:xfrm>
              <a:custGeom>
                <a:avLst/>
                <a:gdLst>
                  <a:gd name="connsiteX0" fmla="*/ 0 w 169173"/>
                  <a:gd name="connsiteY0" fmla="*/ 0 h 97672"/>
                  <a:gd name="connsiteX1" fmla="*/ 52921 w 169173"/>
                  <a:gd name="connsiteY1" fmla="*/ 25494 h 97672"/>
                  <a:gd name="connsiteX2" fmla="*/ 158093 w 169173"/>
                  <a:gd name="connsiteY2" fmla="*/ 89387 h 97672"/>
                  <a:gd name="connsiteX3" fmla="*/ 169173 w 169173"/>
                  <a:gd name="connsiteY3" fmla="*/ 97672 h 97672"/>
                  <a:gd name="connsiteX4" fmla="*/ 156459 w 169173"/>
                  <a:gd name="connsiteY4" fmla="*/ 92220 h 97672"/>
                  <a:gd name="connsiteX5" fmla="*/ 48539 w 169173"/>
                  <a:gd name="connsiteY5" fmla="*/ 33085 h 97672"/>
                  <a:gd name="connsiteX6" fmla="*/ 0 w 169173"/>
                  <a:gd name="connsiteY6" fmla="*/ 0 h 9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173" h="97672">
                    <a:moveTo>
                      <a:pt x="0" y="0"/>
                    </a:moveTo>
                    <a:lnTo>
                      <a:pt x="52921" y="25494"/>
                    </a:lnTo>
                    <a:cubicBezTo>
                      <a:pt x="89070" y="45131"/>
                      <a:pt x="124163" y="66464"/>
                      <a:pt x="158093" y="89387"/>
                    </a:cubicBezTo>
                    <a:lnTo>
                      <a:pt x="169173" y="97672"/>
                    </a:lnTo>
                    <a:lnTo>
                      <a:pt x="156459" y="92220"/>
                    </a:lnTo>
                    <a:cubicBezTo>
                      <a:pt x="119641" y="74297"/>
                      <a:pt x="83619" y="54572"/>
                      <a:pt x="48539" y="33085"/>
                    </a:cubicBezTo>
                    <a:lnTo>
                      <a:pt x="0" y="0"/>
                    </a:lnTo>
                    <a:close/>
                  </a:path>
                </a:pathLst>
              </a:custGeom>
              <a:solidFill>
                <a:srgbClr val="6AC4E6"/>
              </a:solidFill>
              <a:ln w="571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3" name="Group 52">
                <a:extLst>
                  <a:ext uri="{FF2B5EF4-FFF2-40B4-BE49-F238E27FC236}">
                    <a16:creationId xmlns:a16="http://schemas.microsoft.com/office/drawing/2014/main" id="{D3101FDD-277C-AA52-4883-EBB9EDFAC640}"/>
                  </a:ext>
                </a:extLst>
              </p:cNvPr>
              <p:cNvGrpSpPr/>
              <p:nvPr/>
            </p:nvGrpSpPr>
            <p:grpSpPr>
              <a:xfrm>
                <a:off x="3549211" y="685800"/>
                <a:ext cx="4881739" cy="3285195"/>
                <a:chOff x="3549211" y="685800"/>
                <a:chExt cx="4881739" cy="3285195"/>
              </a:xfrm>
            </p:grpSpPr>
            <p:sp>
              <p:nvSpPr>
                <p:cNvPr id="35" name="Freeform: Shape 34">
                  <a:extLst>
                    <a:ext uri="{FF2B5EF4-FFF2-40B4-BE49-F238E27FC236}">
                      <a16:creationId xmlns:a16="http://schemas.microsoft.com/office/drawing/2014/main" id="{57E3D76F-A14B-1A5A-97B8-DE2F3AB9E344}"/>
                    </a:ext>
                  </a:extLst>
                </p:cNvPr>
                <p:cNvSpPr/>
                <p:nvPr/>
              </p:nvSpPr>
              <p:spPr>
                <a:xfrm>
                  <a:off x="3549211" y="685800"/>
                  <a:ext cx="4881739" cy="3285195"/>
                </a:xfrm>
                <a:custGeom>
                  <a:avLst/>
                  <a:gdLst>
                    <a:gd name="connsiteX0" fmla="*/ 251202 w 4881739"/>
                    <a:gd name="connsiteY0" fmla="*/ 1250406 h 3285195"/>
                    <a:gd name="connsiteX1" fmla="*/ 242023 w 4881739"/>
                    <a:gd name="connsiteY1" fmla="*/ 1261945 h 3285195"/>
                    <a:gd name="connsiteX2" fmla="*/ 250775 w 4881739"/>
                    <a:gd name="connsiteY2" fmla="*/ 1251288 h 3285195"/>
                    <a:gd name="connsiteX3" fmla="*/ 2546789 w 4881739"/>
                    <a:gd name="connsiteY3" fmla="*/ 0 h 3285195"/>
                    <a:gd name="connsiteX4" fmla="*/ 4821494 w 4881739"/>
                    <a:gd name="connsiteY4" fmla="*/ 1209451 h 3285195"/>
                    <a:gd name="connsiteX5" fmla="*/ 4881739 w 4881739"/>
                    <a:gd name="connsiteY5" fmla="*/ 1308618 h 3285195"/>
                    <a:gd name="connsiteX6" fmla="*/ 4851556 w 4881739"/>
                    <a:gd name="connsiteY6" fmla="*/ 1261945 h 3285195"/>
                    <a:gd name="connsiteX7" fmla="*/ 3179984 w 4881739"/>
                    <a:gd name="connsiteY7" fmla="*/ 904702 h 3285195"/>
                    <a:gd name="connsiteX8" fmla="*/ 2559648 w 4881739"/>
                    <a:gd name="connsiteY8" fmla="*/ 1798860 h 3285195"/>
                    <a:gd name="connsiteX9" fmla="*/ 2546790 w 4881739"/>
                    <a:gd name="connsiteY9" fmla="*/ 1906880 h 3285195"/>
                    <a:gd name="connsiteX10" fmla="*/ 2545154 w 4881739"/>
                    <a:gd name="connsiteY10" fmla="*/ 1920619 h 3285195"/>
                    <a:gd name="connsiteX11" fmla="*/ 2542407 w 4881739"/>
                    <a:gd name="connsiteY11" fmla="*/ 2043648 h 3285195"/>
                    <a:gd name="connsiteX12" fmla="*/ 2546790 w 4881739"/>
                    <a:gd name="connsiteY12" fmla="*/ 2102225 h 3285195"/>
                    <a:gd name="connsiteX13" fmla="*/ 2541938 w 4881739"/>
                    <a:gd name="connsiteY13" fmla="*/ 2167071 h 3285195"/>
                    <a:gd name="connsiteX14" fmla="*/ 2380492 w 4881739"/>
                    <a:gd name="connsiteY14" fmla="*/ 2647188 h 3285195"/>
                    <a:gd name="connsiteX15" fmla="*/ 2045422 w 4881739"/>
                    <a:gd name="connsiteY15" fmla="*/ 3027063 h 3285195"/>
                    <a:gd name="connsiteX16" fmla="*/ 1991692 w 4881739"/>
                    <a:gd name="connsiteY16" fmla="*/ 3063686 h 3285195"/>
                    <a:gd name="connsiteX17" fmla="*/ 1938768 w 4881739"/>
                    <a:gd name="connsiteY17" fmla="*/ 3089181 h 3285195"/>
                    <a:gd name="connsiteX18" fmla="*/ 1833596 w 4881739"/>
                    <a:gd name="connsiteY18" fmla="*/ 3153074 h 3285195"/>
                    <a:gd name="connsiteX19" fmla="*/ 1822515 w 4881739"/>
                    <a:gd name="connsiteY19" fmla="*/ 3161360 h 3285195"/>
                    <a:gd name="connsiteX20" fmla="*/ 1722538 w 4881739"/>
                    <a:gd name="connsiteY20" fmla="*/ 3204234 h 3285195"/>
                    <a:gd name="connsiteX21" fmla="*/ 638006 w 4881739"/>
                    <a:gd name="connsiteY21" fmla="*/ 3114086 h 3285195"/>
                    <a:gd name="connsiteX22" fmla="*/ 111602 w 4881739"/>
                    <a:gd name="connsiteY22" fmla="*/ 1487841 h 3285195"/>
                    <a:gd name="connsiteX23" fmla="*/ 157897 w 4881739"/>
                    <a:gd name="connsiteY23" fmla="*/ 1397409 h 3285195"/>
                    <a:gd name="connsiteX24" fmla="*/ 211823 w 4881739"/>
                    <a:gd name="connsiteY24" fmla="*/ 1308643 h 3285195"/>
                    <a:gd name="connsiteX25" fmla="*/ 272084 w 4881739"/>
                    <a:gd name="connsiteY25" fmla="*/ 1209451 h 3285195"/>
                    <a:gd name="connsiteX26" fmla="*/ 2546789 w 4881739"/>
                    <a:gd name="connsiteY26" fmla="*/ 0 h 328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81739" h="3285195">
                      <a:moveTo>
                        <a:pt x="251202" y="1250406"/>
                      </a:moveTo>
                      <a:lnTo>
                        <a:pt x="242023" y="1261945"/>
                      </a:lnTo>
                      <a:lnTo>
                        <a:pt x="250775" y="1251288"/>
                      </a:lnTo>
                      <a:close/>
                      <a:moveTo>
                        <a:pt x="2546789" y="0"/>
                      </a:moveTo>
                      <a:cubicBezTo>
                        <a:pt x="3493682" y="0"/>
                        <a:pt x="4328521" y="479755"/>
                        <a:pt x="4821494" y="1209451"/>
                      </a:cubicBezTo>
                      <a:lnTo>
                        <a:pt x="4881739" y="1308618"/>
                      </a:lnTo>
                      <a:lnTo>
                        <a:pt x="4851556" y="1261945"/>
                      </a:lnTo>
                      <a:cubicBezTo>
                        <a:pt x="4473373" y="737559"/>
                        <a:pt x="3751958" y="574473"/>
                        <a:pt x="3179984" y="904702"/>
                      </a:cubicBezTo>
                      <a:cubicBezTo>
                        <a:pt x="2836801" y="1102839"/>
                        <a:pt x="2620517" y="1436365"/>
                        <a:pt x="2559648" y="1798860"/>
                      </a:cubicBezTo>
                      <a:lnTo>
                        <a:pt x="2546790" y="1906880"/>
                      </a:lnTo>
                      <a:lnTo>
                        <a:pt x="2545154" y="1920619"/>
                      </a:lnTo>
                      <a:cubicBezTo>
                        <a:pt x="2542268" y="1961466"/>
                        <a:pt x="2541339" y="2002524"/>
                        <a:pt x="2542407" y="2043648"/>
                      </a:cubicBezTo>
                      <a:lnTo>
                        <a:pt x="2546790" y="2102225"/>
                      </a:lnTo>
                      <a:lnTo>
                        <a:pt x="2541938" y="2167071"/>
                      </a:lnTo>
                      <a:cubicBezTo>
                        <a:pt x="2521534" y="2331509"/>
                        <a:pt x="2468553" y="2494662"/>
                        <a:pt x="2380492" y="2647188"/>
                      </a:cubicBezTo>
                      <a:cubicBezTo>
                        <a:pt x="2292431" y="2799714"/>
                        <a:pt x="2177627" y="2927174"/>
                        <a:pt x="2045422" y="3027063"/>
                      </a:cubicBezTo>
                      <a:lnTo>
                        <a:pt x="1991692" y="3063686"/>
                      </a:lnTo>
                      <a:lnTo>
                        <a:pt x="1938768" y="3089181"/>
                      </a:lnTo>
                      <a:cubicBezTo>
                        <a:pt x="1902620" y="3108818"/>
                        <a:pt x="1867527" y="3130151"/>
                        <a:pt x="1833596" y="3153074"/>
                      </a:cubicBezTo>
                      <a:lnTo>
                        <a:pt x="1822515" y="3161360"/>
                      </a:lnTo>
                      <a:lnTo>
                        <a:pt x="1722538" y="3204234"/>
                      </a:lnTo>
                      <a:cubicBezTo>
                        <a:pt x="1378174" y="3332768"/>
                        <a:pt x="981190" y="3312223"/>
                        <a:pt x="638006" y="3114086"/>
                      </a:cubicBezTo>
                      <a:cubicBezTo>
                        <a:pt x="66033" y="2783857"/>
                        <a:pt x="-153439" y="2077551"/>
                        <a:pt x="111602" y="1487841"/>
                      </a:cubicBezTo>
                      <a:lnTo>
                        <a:pt x="157897" y="1397409"/>
                      </a:lnTo>
                      <a:lnTo>
                        <a:pt x="211823" y="1308643"/>
                      </a:lnTo>
                      <a:lnTo>
                        <a:pt x="272084" y="1209451"/>
                      </a:lnTo>
                      <a:cubicBezTo>
                        <a:pt x="765057" y="479755"/>
                        <a:pt x="1599897" y="0"/>
                        <a:pt x="2546789" y="0"/>
                      </a:cubicBezTo>
                      <a:close/>
                    </a:path>
                  </a:pathLst>
                </a:custGeom>
                <a:solidFill>
                  <a:schemeClr val="bg1">
                    <a:lumMod val="95000"/>
                  </a:schemeClr>
                </a:solidFill>
                <a:ln w="57150">
                  <a:solidFill>
                    <a:schemeClr val="tx1">
                      <a:alpha val="5000"/>
                    </a:schemeClr>
                  </a:solidFill>
                </a:ln>
                <a:effectLst>
                  <a:outerShdw blurRad="317500" dist="1524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F5E66093-F960-AFBF-A579-9871419F824D}"/>
                    </a:ext>
                  </a:extLst>
                </p:cNvPr>
                <p:cNvSpPr/>
                <p:nvPr/>
              </p:nvSpPr>
              <p:spPr>
                <a:xfrm>
                  <a:off x="3549211" y="685800"/>
                  <a:ext cx="4881739" cy="3285195"/>
                </a:xfrm>
                <a:custGeom>
                  <a:avLst/>
                  <a:gdLst>
                    <a:gd name="connsiteX0" fmla="*/ 251202 w 4881739"/>
                    <a:gd name="connsiteY0" fmla="*/ 1250406 h 3285195"/>
                    <a:gd name="connsiteX1" fmla="*/ 242023 w 4881739"/>
                    <a:gd name="connsiteY1" fmla="*/ 1261945 h 3285195"/>
                    <a:gd name="connsiteX2" fmla="*/ 250775 w 4881739"/>
                    <a:gd name="connsiteY2" fmla="*/ 1251288 h 3285195"/>
                    <a:gd name="connsiteX3" fmla="*/ 2546789 w 4881739"/>
                    <a:gd name="connsiteY3" fmla="*/ 0 h 3285195"/>
                    <a:gd name="connsiteX4" fmla="*/ 4821494 w 4881739"/>
                    <a:gd name="connsiteY4" fmla="*/ 1209451 h 3285195"/>
                    <a:gd name="connsiteX5" fmla="*/ 4881739 w 4881739"/>
                    <a:gd name="connsiteY5" fmla="*/ 1308618 h 3285195"/>
                    <a:gd name="connsiteX6" fmla="*/ 4851556 w 4881739"/>
                    <a:gd name="connsiteY6" fmla="*/ 1261945 h 3285195"/>
                    <a:gd name="connsiteX7" fmla="*/ 3179984 w 4881739"/>
                    <a:gd name="connsiteY7" fmla="*/ 904702 h 3285195"/>
                    <a:gd name="connsiteX8" fmla="*/ 2559648 w 4881739"/>
                    <a:gd name="connsiteY8" fmla="*/ 1798860 h 3285195"/>
                    <a:gd name="connsiteX9" fmla="*/ 2546790 w 4881739"/>
                    <a:gd name="connsiteY9" fmla="*/ 1906880 h 3285195"/>
                    <a:gd name="connsiteX10" fmla="*/ 2545154 w 4881739"/>
                    <a:gd name="connsiteY10" fmla="*/ 1920619 h 3285195"/>
                    <a:gd name="connsiteX11" fmla="*/ 2542407 w 4881739"/>
                    <a:gd name="connsiteY11" fmla="*/ 2043648 h 3285195"/>
                    <a:gd name="connsiteX12" fmla="*/ 2546790 w 4881739"/>
                    <a:gd name="connsiteY12" fmla="*/ 2102225 h 3285195"/>
                    <a:gd name="connsiteX13" fmla="*/ 2541938 w 4881739"/>
                    <a:gd name="connsiteY13" fmla="*/ 2167071 h 3285195"/>
                    <a:gd name="connsiteX14" fmla="*/ 2380492 w 4881739"/>
                    <a:gd name="connsiteY14" fmla="*/ 2647188 h 3285195"/>
                    <a:gd name="connsiteX15" fmla="*/ 2045422 w 4881739"/>
                    <a:gd name="connsiteY15" fmla="*/ 3027063 h 3285195"/>
                    <a:gd name="connsiteX16" fmla="*/ 1991692 w 4881739"/>
                    <a:gd name="connsiteY16" fmla="*/ 3063686 h 3285195"/>
                    <a:gd name="connsiteX17" fmla="*/ 1938768 w 4881739"/>
                    <a:gd name="connsiteY17" fmla="*/ 3089181 h 3285195"/>
                    <a:gd name="connsiteX18" fmla="*/ 1833596 w 4881739"/>
                    <a:gd name="connsiteY18" fmla="*/ 3153074 h 3285195"/>
                    <a:gd name="connsiteX19" fmla="*/ 1822515 w 4881739"/>
                    <a:gd name="connsiteY19" fmla="*/ 3161360 h 3285195"/>
                    <a:gd name="connsiteX20" fmla="*/ 1722538 w 4881739"/>
                    <a:gd name="connsiteY20" fmla="*/ 3204234 h 3285195"/>
                    <a:gd name="connsiteX21" fmla="*/ 638006 w 4881739"/>
                    <a:gd name="connsiteY21" fmla="*/ 3114086 h 3285195"/>
                    <a:gd name="connsiteX22" fmla="*/ 111602 w 4881739"/>
                    <a:gd name="connsiteY22" fmla="*/ 1487841 h 3285195"/>
                    <a:gd name="connsiteX23" fmla="*/ 157897 w 4881739"/>
                    <a:gd name="connsiteY23" fmla="*/ 1397409 h 3285195"/>
                    <a:gd name="connsiteX24" fmla="*/ 211823 w 4881739"/>
                    <a:gd name="connsiteY24" fmla="*/ 1308643 h 3285195"/>
                    <a:gd name="connsiteX25" fmla="*/ 272084 w 4881739"/>
                    <a:gd name="connsiteY25" fmla="*/ 1209451 h 3285195"/>
                    <a:gd name="connsiteX26" fmla="*/ 2546789 w 4881739"/>
                    <a:gd name="connsiteY26" fmla="*/ 0 h 328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81739" h="3285195">
                      <a:moveTo>
                        <a:pt x="251202" y="1250406"/>
                      </a:moveTo>
                      <a:lnTo>
                        <a:pt x="242023" y="1261945"/>
                      </a:lnTo>
                      <a:lnTo>
                        <a:pt x="250775" y="1251288"/>
                      </a:lnTo>
                      <a:close/>
                      <a:moveTo>
                        <a:pt x="2546789" y="0"/>
                      </a:moveTo>
                      <a:cubicBezTo>
                        <a:pt x="3493682" y="0"/>
                        <a:pt x="4328521" y="479755"/>
                        <a:pt x="4821494" y="1209451"/>
                      </a:cubicBezTo>
                      <a:lnTo>
                        <a:pt x="4881739" y="1308618"/>
                      </a:lnTo>
                      <a:lnTo>
                        <a:pt x="4851556" y="1261945"/>
                      </a:lnTo>
                      <a:cubicBezTo>
                        <a:pt x="4473373" y="737559"/>
                        <a:pt x="3751958" y="574473"/>
                        <a:pt x="3179984" y="904702"/>
                      </a:cubicBezTo>
                      <a:cubicBezTo>
                        <a:pt x="2836801" y="1102839"/>
                        <a:pt x="2620517" y="1436365"/>
                        <a:pt x="2559648" y="1798860"/>
                      </a:cubicBezTo>
                      <a:lnTo>
                        <a:pt x="2546790" y="1906880"/>
                      </a:lnTo>
                      <a:lnTo>
                        <a:pt x="2545154" y="1920619"/>
                      </a:lnTo>
                      <a:cubicBezTo>
                        <a:pt x="2542268" y="1961466"/>
                        <a:pt x="2541339" y="2002524"/>
                        <a:pt x="2542407" y="2043648"/>
                      </a:cubicBezTo>
                      <a:lnTo>
                        <a:pt x="2546790" y="2102225"/>
                      </a:lnTo>
                      <a:lnTo>
                        <a:pt x="2541938" y="2167071"/>
                      </a:lnTo>
                      <a:cubicBezTo>
                        <a:pt x="2521534" y="2331509"/>
                        <a:pt x="2468553" y="2494662"/>
                        <a:pt x="2380492" y="2647188"/>
                      </a:cubicBezTo>
                      <a:cubicBezTo>
                        <a:pt x="2292431" y="2799714"/>
                        <a:pt x="2177627" y="2927174"/>
                        <a:pt x="2045422" y="3027063"/>
                      </a:cubicBezTo>
                      <a:lnTo>
                        <a:pt x="1991692" y="3063686"/>
                      </a:lnTo>
                      <a:lnTo>
                        <a:pt x="1938768" y="3089181"/>
                      </a:lnTo>
                      <a:cubicBezTo>
                        <a:pt x="1902620" y="3108818"/>
                        <a:pt x="1867527" y="3130151"/>
                        <a:pt x="1833596" y="3153074"/>
                      </a:cubicBezTo>
                      <a:lnTo>
                        <a:pt x="1822515" y="3161360"/>
                      </a:lnTo>
                      <a:lnTo>
                        <a:pt x="1722538" y="3204234"/>
                      </a:lnTo>
                      <a:cubicBezTo>
                        <a:pt x="1378174" y="3332768"/>
                        <a:pt x="981190" y="3312223"/>
                        <a:pt x="638006" y="3114086"/>
                      </a:cubicBezTo>
                      <a:cubicBezTo>
                        <a:pt x="66033" y="2783857"/>
                        <a:pt x="-153439" y="2077551"/>
                        <a:pt x="111602" y="1487841"/>
                      </a:cubicBezTo>
                      <a:lnTo>
                        <a:pt x="157897" y="1397409"/>
                      </a:lnTo>
                      <a:lnTo>
                        <a:pt x="211823" y="1308643"/>
                      </a:lnTo>
                      <a:lnTo>
                        <a:pt x="272084" y="1209451"/>
                      </a:lnTo>
                      <a:cubicBezTo>
                        <a:pt x="765057" y="479755"/>
                        <a:pt x="1599897" y="0"/>
                        <a:pt x="2546789" y="0"/>
                      </a:cubicBezTo>
                      <a:close/>
                    </a:path>
                  </a:pathLst>
                </a:custGeom>
                <a:solidFill>
                  <a:schemeClr val="bg1">
                    <a:lumMod val="95000"/>
                  </a:schemeClr>
                </a:solidFill>
                <a:ln w="57150">
                  <a:solidFill>
                    <a:schemeClr val="tx1">
                      <a:alpha val="5000"/>
                    </a:schemeClr>
                  </a:solidFill>
                </a:ln>
                <a:effectLst>
                  <a:innerShdw blurRad="762000">
                    <a:srgbClr val="00B0F0"/>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2" name="Group 51">
                <a:extLst>
                  <a:ext uri="{FF2B5EF4-FFF2-40B4-BE49-F238E27FC236}">
                    <a16:creationId xmlns:a16="http://schemas.microsoft.com/office/drawing/2014/main" id="{23093176-7020-98EE-E7E3-0FCCC6C06095}"/>
                  </a:ext>
                </a:extLst>
              </p:cNvPr>
              <p:cNvGrpSpPr/>
              <p:nvPr/>
            </p:nvGrpSpPr>
            <p:grpSpPr>
              <a:xfrm>
                <a:off x="6096002" y="1419393"/>
                <a:ext cx="2743198" cy="4746222"/>
                <a:chOff x="6096002" y="1419393"/>
                <a:chExt cx="2743198" cy="4746222"/>
              </a:xfrm>
            </p:grpSpPr>
            <p:sp>
              <p:nvSpPr>
                <p:cNvPr id="36" name="Freeform: Shape 35">
                  <a:extLst>
                    <a:ext uri="{FF2B5EF4-FFF2-40B4-BE49-F238E27FC236}">
                      <a16:creationId xmlns:a16="http://schemas.microsoft.com/office/drawing/2014/main" id="{820B6BC8-5B43-AF1F-B429-72BDC0BD7B25}"/>
                    </a:ext>
                  </a:extLst>
                </p:cNvPr>
                <p:cNvSpPr/>
                <p:nvPr/>
              </p:nvSpPr>
              <p:spPr>
                <a:xfrm>
                  <a:off x="6096002" y="1419393"/>
                  <a:ext cx="2743198" cy="4746222"/>
                </a:xfrm>
                <a:custGeom>
                  <a:avLst/>
                  <a:gdLst>
                    <a:gd name="connsiteX0" fmla="*/ 1236734 w 2743198"/>
                    <a:gd name="connsiteY0" fmla="*/ 429 h 4746222"/>
                    <a:gd name="connsiteX1" fmla="*/ 2304766 w 2743198"/>
                    <a:gd name="connsiteY1" fmla="*/ 528352 h 4746222"/>
                    <a:gd name="connsiteX2" fmla="*/ 2334949 w 2743198"/>
                    <a:gd name="connsiteY2" fmla="*/ 575025 h 4746222"/>
                    <a:gd name="connsiteX3" fmla="*/ 2388898 w 2743198"/>
                    <a:gd name="connsiteY3" fmla="*/ 663826 h 4746222"/>
                    <a:gd name="connsiteX4" fmla="*/ 2388903 w 2743198"/>
                    <a:gd name="connsiteY4" fmla="*/ 663837 h 4746222"/>
                    <a:gd name="connsiteX5" fmla="*/ 2412109 w 2743198"/>
                    <a:gd name="connsiteY5" fmla="*/ 702035 h 4746222"/>
                    <a:gd name="connsiteX6" fmla="*/ 2743198 w 2743198"/>
                    <a:gd name="connsiteY6" fmla="*/ 2009607 h 4746222"/>
                    <a:gd name="connsiteX7" fmla="*/ 280475 w 2743198"/>
                    <a:gd name="connsiteY7" fmla="*/ 4738644 h 4746222"/>
                    <a:gd name="connsiteX8" fmla="*/ 130420 w 2743198"/>
                    <a:gd name="connsiteY8" fmla="*/ 4746222 h 4746222"/>
                    <a:gd name="connsiteX9" fmla="*/ 257074 w 2743198"/>
                    <a:gd name="connsiteY9" fmla="*/ 4726892 h 4746222"/>
                    <a:gd name="connsiteX10" fmla="*/ 1275586 w 2743198"/>
                    <a:gd name="connsiteY10" fmla="*/ 3477219 h 4746222"/>
                    <a:gd name="connsiteX11" fmla="*/ 811391 w 2743198"/>
                    <a:gd name="connsiteY11" fmla="*/ 2492913 h 4746222"/>
                    <a:gd name="connsiteX12" fmla="*/ 724271 w 2743198"/>
                    <a:gd name="connsiteY12" fmla="*/ 2427766 h 4746222"/>
                    <a:gd name="connsiteX13" fmla="*/ 787601 w 2743198"/>
                    <a:gd name="connsiteY13" fmla="*/ 2454925 h 4746222"/>
                    <a:gd name="connsiteX14" fmla="*/ 787601 w 2743198"/>
                    <a:gd name="connsiteY14" fmla="*/ 2454924 h 4746222"/>
                    <a:gd name="connsiteX15" fmla="*/ 724272 w 2743198"/>
                    <a:gd name="connsiteY15" fmla="*/ 2427766 h 4746222"/>
                    <a:gd name="connsiteX16" fmla="*/ 713192 w 2743198"/>
                    <a:gd name="connsiteY16" fmla="*/ 2419481 h 4746222"/>
                    <a:gd name="connsiteX17" fmla="*/ 608020 w 2743198"/>
                    <a:gd name="connsiteY17" fmla="*/ 2355588 h 4746222"/>
                    <a:gd name="connsiteX18" fmla="*/ 555099 w 2743198"/>
                    <a:gd name="connsiteY18" fmla="*/ 2330094 h 4746222"/>
                    <a:gd name="connsiteX19" fmla="*/ 501367 w 2743198"/>
                    <a:gd name="connsiteY19" fmla="*/ 2293470 h 4746222"/>
                    <a:gd name="connsiteX20" fmla="*/ 166297 w 2743198"/>
                    <a:gd name="connsiteY20" fmla="*/ 1913595 h 4746222"/>
                    <a:gd name="connsiteX21" fmla="*/ 4851 w 2743198"/>
                    <a:gd name="connsiteY21" fmla="*/ 1433478 h 4746222"/>
                    <a:gd name="connsiteX22" fmla="*/ 0 w 2743198"/>
                    <a:gd name="connsiteY22" fmla="*/ 1368632 h 4746222"/>
                    <a:gd name="connsiteX23" fmla="*/ 4382 w 2743198"/>
                    <a:gd name="connsiteY23" fmla="*/ 1310055 h 4746222"/>
                    <a:gd name="connsiteX24" fmla="*/ 1635 w 2743198"/>
                    <a:gd name="connsiteY24" fmla="*/ 1187026 h 4746222"/>
                    <a:gd name="connsiteX25" fmla="*/ 0 w 2743198"/>
                    <a:gd name="connsiteY25" fmla="*/ 1173287 h 4746222"/>
                    <a:gd name="connsiteX26" fmla="*/ 12858 w 2743198"/>
                    <a:gd name="connsiteY26" fmla="*/ 1065267 h 4746222"/>
                    <a:gd name="connsiteX27" fmla="*/ 633194 w 2743198"/>
                    <a:gd name="connsiteY27" fmla="*/ 171109 h 4746222"/>
                    <a:gd name="connsiteX28" fmla="*/ 1236734 w 2743198"/>
                    <a:gd name="connsiteY28" fmla="*/ 429 h 474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43198" h="4746222">
                      <a:moveTo>
                        <a:pt x="1236734" y="429"/>
                      </a:moveTo>
                      <a:cubicBezTo>
                        <a:pt x="1647974" y="-10252"/>
                        <a:pt x="2052644" y="178761"/>
                        <a:pt x="2304766" y="528352"/>
                      </a:cubicBezTo>
                      <a:lnTo>
                        <a:pt x="2334949" y="575025"/>
                      </a:lnTo>
                      <a:lnTo>
                        <a:pt x="2388898" y="663826"/>
                      </a:lnTo>
                      <a:lnTo>
                        <a:pt x="2388903" y="663837"/>
                      </a:lnTo>
                      <a:lnTo>
                        <a:pt x="2412109" y="702035"/>
                      </a:lnTo>
                      <a:cubicBezTo>
                        <a:pt x="2623259" y="1090728"/>
                        <a:pt x="2743198" y="1536161"/>
                        <a:pt x="2743198" y="2009607"/>
                      </a:cubicBezTo>
                      <a:cubicBezTo>
                        <a:pt x="2743198" y="3429946"/>
                        <a:pt x="1663750" y="4598165"/>
                        <a:pt x="280475" y="4738644"/>
                      </a:cubicBezTo>
                      <a:lnTo>
                        <a:pt x="130420" y="4746222"/>
                      </a:lnTo>
                      <a:lnTo>
                        <a:pt x="257074" y="4726892"/>
                      </a:lnTo>
                      <a:cubicBezTo>
                        <a:pt x="838338" y="4607948"/>
                        <a:pt x="1275586" y="4093646"/>
                        <a:pt x="1275586" y="3477219"/>
                      </a:cubicBezTo>
                      <a:cubicBezTo>
                        <a:pt x="1275586" y="3080945"/>
                        <a:pt x="1094887" y="2726875"/>
                        <a:pt x="811391" y="2492913"/>
                      </a:cubicBezTo>
                      <a:lnTo>
                        <a:pt x="724271" y="2427766"/>
                      </a:lnTo>
                      <a:lnTo>
                        <a:pt x="787601" y="2454925"/>
                      </a:lnTo>
                      <a:lnTo>
                        <a:pt x="787601" y="2454924"/>
                      </a:lnTo>
                      <a:lnTo>
                        <a:pt x="724272" y="2427766"/>
                      </a:lnTo>
                      <a:lnTo>
                        <a:pt x="713192" y="2419481"/>
                      </a:lnTo>
                      <a:cubicBezTo>
                        <a:pt x="679262" y="2396558"/>
                        <a:pt x="644169" y="2375225"/>
                        <a:pt x="608020" y="2355588"/>
                      </a:cubicBezTo>
                      <a:lnTo>
                        <a:pt x="555099" y="2330094"/>
                      </a:lnTo>
                      <a:lnTo>
                        <a:pt x="501367" y="2293470"/>
                      </a:lnTo>
                      <a:cubicBezTo>
                        <a:pt x="369163" y="2193581"/>
                        <a:pt x="254358" y="2066121"/>
                        <a:pt x="166297" y="1913595"/>
                      </a:cubicBezTo>
                      <a:cubicBezTo>
                        <a:pt x="78236" y="1761069"/>
                        <a:pt x="25255" y="1597916"/>
                        <a:pt x="4851" y="1433478"/>
                      </a:cubicBezTo>
                      <a:lnTo>
                        <a:pt x="0" y="1368632"/>
                      </a:lnTo>
                      <a:lnTo>
                        <a:pt x="4382" y="1310055"/>
                      </a:lnTo>
                      <a:cubicBezTo>
                        <a:pt x="5451" y="1268931"/>
                        <a:pt x="4522" y="1227873"/>
                        <a:pt x="1635" y="1187026"/>
                      </a:cubicBezTo>
                      <a:lnTo>
                        <a:pt x="0" y="1173287"/>
                      </a:lnTo>
                      <a:lnTo>
                        <a:pt x="12858" y="1065267"/>
                      </a:lnTo>
                      <a:cubicBezTo>
                        <a:pt x="73727" y="702772"/>
                        <a:pt x="290011" y="369246"/>
                        <a:pt x="633194" y="171109"/>
                      </a:cubicBezTo>
                      <a:cubicBezTo>
                        <a:pt x="823852" y="61033"/>
                        <a:pt x="1031115" y="5769"/>
                        <a:pt x="1236734" y="429"/>
                      </a:cubicBezTo>
                      <a:close/>
                    </a:path>
                  </a:pathLst>
                </a:custGeom>
                <a:solidFill>
                  <a:schemeClr val="bg1">
                    <a:lumMod val="95000"/>
                  </a:schemeClr>
                </a:solidFill>
                <a:ln w="57150">
                  <a:solidFill>
                    <a:schemeClr val="tx1">
                      <a:alpha val="5000"/>
                    </a:schemeClr>
                  </a:solidFill>
                </a:ln>
                <a:effectLst>
                  <a:outerShdw blurRad="317500" dist="1524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BB2A8C81-2F8D-32E8-105B-2F05777F153F}"/>
                    </a:ext>
                  </a:extLst>
                </p:cNvPr>
                <p:cNvSpPr/>
                <p:nvPr/>
              </p:nvSpPr>
              <p:spPr>
                <a:xfrm>
                  <a:off x="6096002" y="1419393"/>
                  <a:ext cx="2743198" cy="4746222"/>
                </a:xfrm>
                <a:custGeom>
                  <a:avLst/>
                  <a:gdLst>
                    <a:gd name="connsiteX0" fmla="*/ 1236734 w 2743198"/>
                    <a:gd name="connsiteY0" fmla="*/ 429 h 4746222"/>
                    <a:gd name="connsiteX1" fmla="*/ 2304766 w 2743198"/>
                    <a:gd name="connsiteY1" fmla="*/ 528352 h 4746222"/>
                    <a:gd name="connsiteX2" fmla="*/ 2334949 w 2743198"/>
                    <a:gd name="connsiteY2" fmla="*/ 575025 h 4746222"/>
                    <a:gd name="connsiteX3" fmla="*/ 2388898 w 2743198"/>
                    <a:gd name="connsiteY3" fmla="*/ 663826 h 4746222"/>
                    <a:gd name="connsiteX4" fmla="*/ 2388903 w 2743198"/>
                    <a:gd name="connsiteY4" fmla="*/ 663837 h 4746222"/>
                    <a:gd name="connsiteX5" fmla="*/ 2412109 w 2743198"/>
                    <a:gd name="connsiteY5" fmla="*/ 702035 h 4746222"/>
                    <a:gd name="connsiteX6" fmla="*/ 2743198 w 2743198"/>
                    <a:gd name="connsiteY6" fmla="*/ 2009607 h 4746222"/>
                    <a:gd name="connsiteX7" fmla="*/ 280475 w 2743198"/>
                    <a:gd name="connsiteY7" fmla="*/ 4738644 h 4746222"/>
                    <a:gd name="connsiteX8" fmla="*/ 130420 w 2743198"/>
                    <a:gd name="connsiteY8" fmla="*/ 4746222 h 4746222"/>
                    <a:gd name="connsiteX9" fmla="*/ 257074 w 2743198"/>
                    <a:gd name="connsiteY9" fmla="*/ 4726892 h 4746222"/>
                    <a:gd name="connsiteX10" fmla="*/ 1275586 w 2743198"/>
                    <a:gd name="connsiteY10" fmla="*/ 3477219 h 4746222"/>
                    <a:gd name="connsiteX11" fmla="*/ 811391 w 2743198"/>
                    <a:gd name="connsiteY11" fmla="*/ 2492913 h 4746222"/>
                    <a:gd name="connsiteX12" fmla="*/ 724271 w 2743198"/>
                    <a:gd name="connsiteY12" fmla="*/ 2427766 h 4746222"/>
                    <a:gd name="connsiteX13" fmla="*/ 787601 w 2743198"/>
                    <a:gd name="connsiteY13" fmla="*/ 2454925 h 4746222"/>
                    <a:gd name="connsiteX14" fmla="*/ 787601 w 2743198"/>
                    <a:gd name="connsiteY14" fmla="*/ 2454924 h 4746222"/>
                    <a:gd name="connsiteX15" fmla="*/ 724272 w 2743198"/>
                    <a:gd name="connsiteY15" fmla="*/ 2427766 h 4746222"/>
                    <a:gd name="connsiteX16" fmla="*/ 713192 w 2743198"/>
                    <a:gd name="connsiteY16" fmla="*/ 2419481 h 4746222"/>
                    <a:gd name="connsiteX17" fmla="*/ 608020 w 2743198"/>
                    <a:gd name="connsiteY17" fmla="*/ 2355588 h 4746222"/>
                    <a:gd name="connsiteX18" fmla="*/ 555099 w 2743198"/>
                    <a:gd name="connsiteY18" fmla="*/ 2330094 h 4746222"/>
                    <a:gd name="connsiteX19" fmla="*/ 501367 w 2743198"/>
                    <a:gd name="connsiteY19" fmla="*/ 2293470 h 4746222"/>
                    <a:gd name="connsiteX20" fmla="*/ 166297 w 2743198"/>
                    <a:gd name="connsiteY20" fmla="*/ 1913595 h 4746222"/>
                    <a:gd name="connsiteX21" fmla="*/ 4851 w 2743198"/>
                    <a:gd name="connsiteY21" fmla="*/ 1433478 h 4746222"/>
                    <a:gd name="connsiteX22" fmla="*/ 0 w 2743198"/>
                    <a:gd name="connsiteY22" fmla="*/ 1368632 h 4746222"/>
                    <a:gd name="connsiteX23" fmla="*/ 4382 w 2743198"/>
                    <a:gd name="connsiteY23" fmla="*/ 1310055 h 4746222"/>
                    <a:gd name="connsiteX24" fmla="*/ 1635 w 2743198"/>
                    <a:gd name="connsiteY24" fmla="*/ 1187026 h 4746222"/>
                    <a:gd name="connsiteX25" fmla="*/ 0 w 2743198"/>
                    <a:gd name="connsiteY25" fmla="*/ 1173287 h 4746222"/>
                    <a:gd name="connsiteX26" fmla="*/ 12858 w 2743198"/>
                    <a:gd name="connsiteY26" fmla="*/ 1065267 h 4746222"/>
                    <a:gd name="connsiteX27" fmla="*/ 633194 w 2743198"/>
                    <a:gd name="connsiteY27" fmla="*/ 171109 h 4746222"/>
                    <a:gd name="connsiteX28" fmla="*/ 1236734 w 2743198"/>
                    <a:gd name="connsiteY28" fmla="*/ 429 h 4746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43198" h="4746222">
                      <a:moveTo>
                        <a:pt x="1236734" y="429"/>
                      </a:moveTo>
                      <a:cubicBezTo>
                        <a:pt x="1647974" y="-10252"/>
                        <a:pt x="2052644" y="178761"/>
                        <a:pt x="2304766" y="528352"/>
                      </a:cubicBezTo>
                      <a:lnTo>
                        <a:pt x="2334949" y="575025"/>
                      </a:lnTo>
                      <a:lnTo>
                        <a:pt x="2388898" y="663826"/>
                      </a:lnTo>
                      <a:lnTo>
                        <a:pt x="2388903" y="663837"/>
                      </a:lnTo>
                      <a:lnTo>
                        <a:pt x="2412109" y="702035"/>
                      </a:lnTo>
                      <a:cubicBezTo>
                        <a:pt x="2623259" y="1090728"/>
                        <a:pt x="2743198" y="1536161"/>
                        <a:pt x="2743198" y="2009607"/>
                      </a:cubicBezTo>
                      <a:cubicBezTo>
                        <a:pt x="2743198" y="3429946"/>
                        <a:pt x="1663750" y="4598165"/>
                        <a:pt x="280475" y="4738644"/>
                      </a:cubicBezTo>
                      <a:lnTo>
                        <a:pt x="130420" y="4746222"/>
                      </a:lnTo>
                      <a:lnTo>
                        <a:pt x="257074" y="4726892"/>
                      </a:lnTo>
                      <a:cubicBezTo>
                        <a:pt x="838338" y="4607948"/>
                        <a:pt x="1275586" y="4093646"/>
                        <a:pt x="1275586" y="3477219"/>
                      </a:cubicBezTo>
                      <a:cubicBezTo>
                        <a:pt x="1275586" y="3080945"/>
                        <a:pt x="1094887" y="2726875"/>
                        <a:pt x="811391" y="2492913"/>
                      </a:cubicBezTo>
                      <a:lnTo>
                        <a:pt x="724271" y="2427766"/>
                      </a:lnTo>
                      <a:lnTo>
                        <a:pt x="787601" y="2454925"/>
                      </a:lnTo>
                      <a:lnTo>
                        <a:pt x="787601" y="2454924"/>
                      </a:lnTo>
                      <a:lnTo>
                        <a:pt x="724272" y="2427766"/>
                      </a:lnTo>
                      <a:lnTo>
                        <a:pt x="713192" y="2419481"/>
                      </a:lnTo>
                      <a:cubicBezTo>
                        <a:pt x="679262" y="2396558"/>
                        <a:pt x="644169" y="2375225"/>
                        <a:pt x="608020" y="2355588"/>
                      </a:cubicBezTo>
                      <a:lnTo>
                        <a:pt x="555099" y="2330094"/>
                      </a:lnTo>
                      <a:lnTo>
                        <a:pt x="501367" y="2293470"/>
                      </a:lnTo>
                      <a:cubicBezTo>
                        <a:pt x="369163" y="2193581"/>
                        <a:pt x="254358" y="2066121"/>
                        <a:pt x="166297" y="1913595"/>
                      </a:cubicBezTo>
                      <a:cubicBezTo>
                        <a:pt x="78236" y="1761069"/>
                        <a:pt x="25255" y="1597916"/>
                        <a:pt x="4851" y="1433478"/>
                      </a:cubicBezTo>
                      <a:lnTo>
                        <a:pt x="0" y="1368632"/>
                      </a:lnTo>
                      <a:lnTo>
                        <a:pt x="4382" y="1310055"/>
                      </a:lnTo>
                      <a:cubicBezTo>
                        <a:pt x="5451" y="1268931"/>
                        <a:pt x="4522" y="1227873"/>
                        <a:pt x="1635" y="1187026"/>
                      </a:cubicBezTo>
                      <a:lnTo>
                        <a:pt x="0" y="1173287"/>
                      </a:lnTo>
                      <a:lnTo>
                        <a:pt x="12858" y="1065267"/>
                      </a:lnTo>
                      <a:cubicBezTo>
                        <a:pt x="73727" y="702772"/>
                        <a:pt x="290011" y="369246"/>
                        <a:pt x="633194" y="171109"/>
                      </a:cubicBezTo>
                      <a:cubicBezTo>
                        <a:pt x="823852" y="61033"/>
                        <a:pt x="1031115" y="5769"/>
                        <a:pt x="1236734" y="429"/>
                      </a:cubicBezTo>
                      <a:close/>
                    </a:path>
                  </a:pathLst>
                </a:custGeom>
                <a:solidFill>
                  <a:schemeClr val="bg1">
                    <a:lumMod val="95000"/>
                  </a:schemeClr>
                </a:solidFill>
                <a:ln w="57150">
                  <a:solidFill>
                    <a:schemeClr val="tx1">
                      <a:alpha val="5000"/>
                    </a:schemeClr>
                  </a:solidFill>
                </a:ln>
                <a:effectLst>
                  <a:innerShdw blurRad="762000">
                    <a:srgbClr val="00B0F0"/>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5" name="Group 54">
                <a:extLst>
                  <a:ext uri="{FF2B5EF4-FFF2-40B4-BE49-F238E27FC236}">
                    <a16:creationId xmlns:a16="http://schemas.microsoft.com/office/drawing/2014/main" id="{ABE7D3EB-6891-8311-393F-CA980236B8FE}"/>
                  </a:ext>
                </a:extLst>
              </p:cNvPr>
              <p:cNvGrpSpPr/>
              <p:nvPr/>
            </p:nvGrpSpPr>
            <p:grpSpPr>
              <a:xfrm>
                <a:off x="3352800" y="2083209"/>
                <a:ext cx="4018788" cy="4088991"/>
                <a:chOff x="3352800" y="2083209"/>
                <a:chExt cx="4018788" cy="4088991"/>
              </a:xfrm>
            </p:grpSpPr>
            <p:sp>
              <p:nvSpPr>
                <p:cNvPr id="28" name="Freeform: Shape 27">
                  <a:extLst>
                    <a:ext uri="{FF2B5EF4-FFF2-40B4-BE49-F238E27FC236}">
                      <a16:creationId xmlns:a16="http://schemas.microsoft.com/office/drawing/2014/main" id="{B3768A22-0EDC-B51A-1633-319AE282048A}"/>
                    </a:ext>
                  </a:extLst>
                </p:cNvPr>
                <p:cNvSpPr/>
                <p:nvPr/>
              </p:nvSpPr>
              <p:spPr>
                <a:xfrm>
                  <a:off x="3352800" y="2083209"/>
                  <a:ext cx="4018788" cy="4088991"/>
                </a:xfrm>
                <a:custGeom>
                  <a:avLst/>
                  <a:gdLst>
                    <a:gd name="connsiteX0" fmla="*/ 354308 w 4018788"/>
                    <a:gd name="connsiteY0" fmla="*/ 0 h 4088991"/>
                    <a:gd name="connsiteX1" fmla="*/ 308013 w 4018788"/>
                    <a:gd name="connsiteY1" fmla="*/ 90432 h 4088991"/>
                    <a:gd name="connsiteX2" fmla="*/ 834417 w 4018788"/>
                    <a:gd name="connsiteY2" fmla="*/ 1716677 h 4088991"/>
                    <a:gd name="connsiteX3" fmla="*/ 1918949 w 4018788"/>
                    <a:gd name="connsiteY3" fmla="*/ 1806825 h 4088991"/>
                    <a:gd name="connsiteX4" fmla="*/ 2018926 w 4018788"/>
                    <a:gd name="connsiteY4" fmla="*/ 1763951 h 4088991"/>
                    <a:gd name="connsiteX5" fmla="*/ 2031642 w 4018788"/>
                    <a:gd name="connsiteY5" fmla="*/ 1758498 h 4088991"/>
                    <a:gd name="connsiteX6" fmla="*/ 2139562 w 4018788"/>
                    <a:gd name="connsiteY6" fmla="*/ 1699363 h 4088991"/>
                    <a:gd name="connsiteX7" fmla="*/ 2188103 w 4018788"/>
                    <a:gd name="connsiteY7" fmla="*/ 1666277 h 4088991"/>
                    <a:gd name="connsiteX8" fmla="*/ 2246684 w 4018788"/>
                    <a:gd name="connsiteY8" fmla="*/ 1638057 h 4088991"/>
                    <a:gd name="connsiteX9" fmla="*/ 2743200 w 4018788"/>
                    <a:gd name="connsiteY9" fmla="*/ 1537815 h 4088991"/>
                    <a:gd name="connsiteX10" fmla="*/ 3239717 w 4018788"/>
                    <a:gd name="connsiteY10" fmla="*/ 1638057 h 4088991"/>
                    <a:gd name="connsiteX11" fmla="*/ 3298300 w 4018788"/>
                    <a:gd name="connsiteY11" fmla="*/ 1666278 h 4088991"/>
                    <a:gd name="connsiteX12" fmla="*/ 3346839 w 4018788"/>
                    <a:gd name="connsiteY12" fmla="*/ 1699363 h 4088991"/>
                    <a:gd name="connsiteX13" fmla="*/ 3454759 w 4018788"/>
                    <a:gd name="connsiteY13" fmla="*/ 1758498 h 4088991"/>
                    <a:gd name="connsiteX14" fmla="*/ 3467473 w 4018788"/>
                    <a:gd name="connsiteY14" fmla="*/ 1763950 h 4088991"/>
                    <a:gd name="connsiteX15" fmla="*/ 3554593 w 4018788"/>
                    <a:gd name="connsiteY15" fmla="*/ 1829097 h 4088991"/>
                    <a:gd name="connsiteX16" fmla="*/ 4018788 w 4018788"/>
                    <a:gd name="connsiteY16" fmla="*/ 2813403 h 4088991"/>
                    <a:gd name="connsiteX17" fmla="*/ 2743200 w 4018788"/>
                    <a:gd name="connsiteY17" fmla="*/ 4088991 h 4088991"/>
                    <a:gd name="connsiteX18" fmla="*/ 2612779 w 4018788"/>
                    <a:gd name="connsiteY18" fmla="*/ 4082406 h 4088991"/>
                    <a:gd name="connsiteX19" fmla="*/ 2612778 w 4018788"/>
                    <a:gd name="connsiteY19" fmla="*/ 4082405 h 4088991"/>
                    <a:gd name="connsiteX20" fmla="*/ 2462724 w 4018788"/>
                    <a:gd name="connsiteY20" fmla="*/ 4074828 h 4088991"/>
                    <a:gd name="connsiteX21" fmla="*/ 0 w 4018788"/>
                    <a:gd name="connsiteY21" fmla="*/ 1345791 h 4088991"/>
                    <a:gd name="connsiteX22" fmla="*/ 331089 w 4018788"/>
                    <a:gd name="connsiteY22" fmla="*/ 38219 h 408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18788" h="4088991">
                      <a:moveTo>
                        <a:pt x="354308" y="0"/>
                      </a:moveTo>
                      <a:lnTo>
                        <a:pt x="308013" y="90432"/>
                      </a:lnTo>
                      <a:cubicBezTo>
                        <a:pt x="42972" y="680142"/>
                        <a:pt x="262444" y="1386448"/>
                        <a:pt x="834417" y="1716677"/>
                      </a:cubicBezTo>
                      <a:cubicBezTo>
                        <a:pt x="1177601" y="1914814"/>
                        <a:pt x="1574585" y="1935359"/>
                        <a:pt x="1918949" y="1806825"/>
                      </a:cubicBezTo>
                      <a:lnTo>
                        <a:pt x="2018926" y="1763951"/>
                      </a:lnTo>
                      <a:lnTo>
                        <a:pt x="2031642" y="1758498"/>
                      </a:lnTo>
                      <a:cubicBezTo>
                        <a:pt x="2068460" y="1740575"/>
                        <a:pt x="2104482" y="1720850"/>
                        <a:pt x="2139562" y="1699363"/>
                      </a:cubicBezTo>
                      <a:lnTo>
                        <a:pt x="2188103" y="1666277"/>
                      </a:lnTo>
                      <a:lnTo>
                        <a:pt x="2246684" y="1638057"/>
                      </a:lnTo>
                      <a:cubicBezTo>
                        <a:pt x="2399293" y="1573509"/>
                        <a:pt x="2567078" y="1537815"/>
                        <a:pt x="2743200" y="1537815"/>
                      </a:cubicBezTo>
                      <a:cubicBezTo>
                        <a:pt x="2919322" y="1537815"/>
                        <a:pt x="3087107" y="1573509"/>
                        <a:pt x="3239717" y="1638057"/>
                      </a:cubicBezTo>
                      <a:lnTo>
                        <a:pt x="3298300" y="1666278"/>
                      </a:lnTo>
                      <a:lnTo>
                        <a:pt x="3346839" y="1699363"/>
                      </a:lnTo>
                      <a:cubicBezTo>
                        <a:pt x="3381919" y="1720850"/>
                        <a:pt x="3417941" y="1740575"/>
                        <a:pt x="3454759" y="1758498"/>
                      </a:cubicBezTo>
                      <a:lnTo>
                        <a:pt x="3467473" y="1763950"/>
                      </a:lnTo>
                      <a:lnTo>
                        <a:pt x="3554593" y="1829097"/>
                      </a:lnTo>
                      <a:cubicBezTo>
                        <a:pt x="3838089" y="2063059"/>
                        <a:pt x="4018788" y="2417129"/>
                        <a:pt x="4018788" y="2813403"/>
                      </a:cubicBezTo>
                      <a:cubicBezTo>
                        <a:pt x="4018788" y="3517891"/>
                        <a:pt x="3447688" y="4088991"/>
                        <a:pt x="2743200" y="4088991"/>
                      </a:cubicBezTo>
                      <a:cubicBezTo>
                        <a:pt x="2699170" y="4088991"/>
                        <a:pt x="2655660" y="4086760"/>
                        <a:pt x="2612779" y="4082406"/>
                      </a:cubicBezTo>
                      <a:lnTo>
                        <a:pt x="2612778" y="4082405"/>
                      </a:lnTo>
                      <a:lnTo>
                        <a:pt x="2462724" y="4074828"/>
                      </a:lnTo>
                      <a:cubicBezTo>
                        <a:pt x="1079448" y="3934349"/>
                        <a:pt x="0" y="2766130"/>
                        <a:pt x="0" y="1345791"/>
                      </a:cubicBezTo>
                      <a:cubicBezTo>
                        <a:pt x="0" y="872345"/>
                        <a:pt x="119939" y="426912"/>
                        <a:pt x="331089" y="38219"/>
                      </a:cubicBezTo>
                      <a:close/>
                    </a:path>
                  </a:pathLst>
                </a:custGeom>
                <a:solidFill>
                  <a:schemeClr val="bg1">
                    <a:lumMod val="95000"/>
                  </a:schemeClr>
                </a:solidFill>
                <a:ln w="57150">
                  <a:solidFill>
                    <a:schemeClr val="tx1">
                      <a:alpha val="5000"/>
                    </a:schemeClr>
                  </a:solidFill>
                </a:ln>
                <a:effectLst>
                  <a:outerShdw blurRad="317500" dist="1524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2A992C96-46A4-54CF-2863-874BEEE2B659}"/>
                    </a:ext>
                  </a:extLst>
                </p:cNvPr>
                <p:cNvSpPr/>
                <p:nvPr/>
              </p:nvSpPr>
              <p:spPr>
                <a:xfrm>
                  <a:off x="3352800" y="2083209"/>
                  <a:ext cx="4018788" cy="4088991"/>
                </a:xfrm>
                <a:custGeom>
                  <a:avLst/>
                  <a:gdLst>
                    <a:gd name="connsiteX0" fmla="*/ 354308 w 4018788"/>
                    <a:gd name="connsiteY0" fmla="*/ 0 h 4088991"/>
                    <a:gd name="connsiteX1" fmla="*/ 308013 w 4018788"/>
                    <a:gd name="connsiteY1" fmla="*/ 90432 h 4088991"/>
                    <a:gd name="connsiteX2" fmla="*/ 834417 w 4018788"/>
                    <a:gd name="connsiteY2" fmla="*/ 1716677 h 4088991"/>
                    <a:gd name="connsiteX3" fmla="*/ 1918949 w 4018788"/>
                    <a:gd name="connsiteY3" fmla="*/ 1806825 h 4088991"/>
                    <a:gd name="connsiteX4" fmla="*/ 2018926 w 4018788"/>
                    <a:gd name="connsiteY4" fmla="*/ 1763951 h 4088991"/>
                    <a:gd name="connsiteX5" fmla="*/ 2031642 w 4018788"/>
                    <a:gd name="connsiteY5" fmla="*/ 1758498 h 4088991"/>
                    <a:gd name="connsiteX6" fmla="*/ 2139562 w 4018788"/>
                    <a:gd name="connsiteY6" fmla="*/ 1699363 h 4088991"/>
                    <a:gd name="connsiteX7" fmla="*/ 2188103 w 4018788"/>
                    <a:gd name="connsiteY7" fmla="*/ 1666277 h 4088991"/>
                    <a:gd name="connsiteX8" fmla="*/ 2246684 w 4018788"/>
                    <a:gd name="connsiteY8" fmla="*/ 1638057 h 4088991"/>
                    <a:gd name="connsiteX9" fmla="*/ 2743200 w 4018788"/>
                    <a:gd name="connsiteY9" fmla="*/ 1537815 h 4088991"/>
                    <a:gd name="connsiteX10" fmla="*/ 3239717 w 4018788"/>
                    <a:gd name="connsiteY10" fmla="*/ 1638057 h 4088991"/>
                    <a:gd name="connsiteX11" fmla="*/ 3298300 w 4018788"/>
                    <a:gd name="connsiteY11" fmla="*/ 1666278 h 4088991"/>
                    <a:gd name="connsiteX12" fmla="*/ 3346839 w 4018788"/>
                    <a:gd name="connsiteY12" fmla="*/ 1699363 h 4088991"/>
                    <a:gd name="connsiteX13" fmla="*/ 3454759 w 4018788"/>
                    <a:gd name="connsiteY13" fmla="*/ 1758498 h 4088991"/>
                    <a:gd name="connsiteX14" fmla="*/ 3467473 w 4018788"/>
                    <a:gd name="connsiteY14" fmla="*/ 1763950 h 4088991"/>
                    <a:gd name="connsiteX15" fmla="*/ 3554593 w 4018788"/>
                    <a:gd name="connsiteY15" fmla="*/ 1829097 h 4088991"/>
                    <a:gd name="connsiteX16" fmla="*/ 4018788 w 4018788"/>
                    <a:gd name="connsiteY16" fmla="*/ 2813403 h 4088991"/>
                    <a:gd name="connsiteX17" fmla="*/ 2743200 w 4018788"/>
                    <a:gd name="connsiteY17" fmla="*/ 4088991 h 4088991"/>
                    <a:gd name="connsiteX18" fmla="*/ 2612779 w 4018788"/>
                    <a:gd name="connsiteY18" fmla="*/ 4082406 h 4088991"/>
                    <a:gd name="connsiteX19" fmla="*/ 2612778 w 4018788"/>
                    <a:gd name="connsiteY19" fmla="*/ 4082405 h 4088991"/>
                    <a:gd name="connsiteX20" fmla="*/ 2462724 w 4018788"/>
                    <a:gd name="connsiteY20" fmla="*/ 4074828 h 4088991"/>
                    <a:gd name="connsiteX21" fmla="*/ 0 w 4018788"/>
                    <a:gd name="connsiteY21" fmla="*/ 1345791 h 4088991"/>
                    <a:gd name="connsiteX22" fmla="*/ 331089 w 4018788"/>
                    <a:gd name="connsiteY22" fmla="*/ 38219 h 408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18788" h="4088991">
                      <a:moveTo>
                        <a:pt x="354308" y="0"/>
                      </a:moveTo>
                      <a:lnTo>
                        <a:pt x="308013" y="90432"/>
                      </a:lnTo>
                      <a:cubicBezTo>
                        <a:pt x="42972" y="680142"/>
                        <a:pt x="262444" y="1386448"/>
                        <a:pt x="834417" y="1716677"/>
                      </a:cubicBezTo>
                      <a:cubicBezTo>
                        <a:pt x="1177601" y="1914814"/>
                        <a:pt x="1574585" y="1935359"/>
                        <a:pt x="1918949" y="1806825"/>
                      </a:cubicBezTo>
                      <a:lnTo>
                        <a:pt x="2018926" y="1763951"/>
                      </a:lnTo>
                      <a:lnTo>
                        <a:pt x="2031642" y="1758498"/>
                      </a:lnTo>
                      <a:cubicBezTo>
                        <a:pt x="2068460" y="1740575"/>
                        <a:pt x="2104482" y="1720850"/>
                        <a:pt x="2139562" y="1699363"/>
                      </a:cubicBezTo>
                      <a:lnTo>
                        <a:pt x="2188103" y="1666277"/>
                      </a:lnTo>
                      <a:lnTo>
                        <a:pt x="2246684" y="1638057"/>
                      </a:lnTo>
                      <a:cubicBezTo>
                        <a:pt x="2399293" y="1573509"/>
                        <a:pt x="2567078" y="1537815"/>
                        <a:pt x="2743200" y="1537815"/>
                      </a:cubicBezTo>
                      <a:cubicBezTo>
                        <a:pt x="2919322" y="1537815"/>
                        <a:pt x="3087107" y="1573509"/>
                        <a:pt x="3239717" y="1638057"/>
                      </a:cubicBezTo>
                      <a:lnTo>
                        <a:pt x="3298300" y="1666278"/>
                      </a:lnTo>
                      <a:lnTo>
                        <a:pt x="3346839" y="1699363"/>
                      </a:lnTo>
                      <a:cubicBezTo>
                        <a:pt x="3381919" y="1720850"/>
                        <a:pt x="3417941" y="1740575"/>
                        <a:pt x="3454759" y="1758498"/>
                      </a:cubicBezTo>
                      <a:lnTo>
                        <a:pt x="3467473" y="1763950"/>
                      </a:lnTo>
                      <a:lnTo>
                        <a:pt x="3554593" y="1829097"/>
                      </a:lnTo>
                      <a:cubicBezTo>
                        <a:pt x="3838089" y="2063059"/>
                        <a:pt x="4018788" y="2417129"/>
                        <a:pt x="4018788" y="2813403"/>
                      </a:cubicBezTo>
                      <a:cubicBezTo>
                        <a:pt x="4018788" y="3517891"/>
                        <a:pt x="3447688" y="4088991"/>
                        <a:pt x="2743200" y="4088991"/>
                      </a:cubicBezTo>
                      <a:cubicBezTo>
                        <a:pt x="2699170" y="4088991"/>
                        <a:pt x="2655660" y="4086760"/>
                        <a:pt x="2612779" y="4082406"/>
                      </a:cubicBezTo>
                      <a:lnTo>
                        <a:pt x="2612778" y="4082405"/>
                      </a:lnTo>
                      <a:lnTo>
                        <a:pt x="2462724" y="4074828"/>
                      </a:lnTo>
                      <a:cubicBezTo>
                        <a:pt x="1079448" y="3934349"/>
                        <a:pt x="0" y="2766130"/>
                        <a:pt x="0" y="1345791"/>
                      </a:cubicBezTo>
                      <a:cubicBezTo>
                        <a:pt x="0" y="872345"/>
                        <a:pt x="119939" y="426912"/>
                        <a:pt x="331089" y="38219"/>
                      </a:cubicBezTo>
                      <a:close/>
                    </a:path>
                  </a:pathLst>
                </a:custGeom>
                <a:solidFill>
                  <a:schemeClr val="bg1">
                    <a:lumMod val="95000"/>
                  </a:schemeClr>
                </a:solidFill>
                <a:ln w="57150">
                  <a:solidFill>
                    <a:schemeClr val="tx1">
                      <a:alpha val="5000"/>
                    </a:schemeClr>
                  </a:solidFill>
                </a:ln>
                <a:effectLst>
                  <a:innerShdw blurRad="762000">
                    <a:srgbClr val="00B0F0"/>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59" name="Graphic 58" descr="Lungs with solid fill">
              <a:extLst>
                <a:ext uri="{FF2B5EF4-FFF2-40B4-BE49-F238E27FC236}">
                  <a16:creationId xmlns:a16="http://schemas.microsoft.com/office/drawing/2014/main" id="{C2313283-9A0D-1160-7111-91639D1735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4400000">
              <a:off x="4853871" y="2145397"/>
              <a:ext cx="914400" cy="914400"/>
            </a:xfrm>
            <a:prstGeom prst="rect">
              <a:avLst/>
            </a:prstGeom>
          </p:spPr>
        </p:pic>
        <p:pic>
          <p:nvPicPr>
            <p:cNvPr id="61" name="Graphic 60" descr="Magnifying glass with solid fill">
              <a:extLst>
                <a:ext uri="{FF2B5EF4-FFF2-40B4-BE49-F238E27FC236}">
                  <a16:creationId xmlns:a16="http://schemas.microsoft.com/office/drawing/2014/main" id="{1F5F2E7A-CF8B-008A-1FB8-CF96DBA56B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93331" y="2714132"/>
              <a:ext cx="914400" cy="914400"/>
            </a:xfrm>
            <a:prstGeom prst="rect">
              <a:avLst/>
            </a:prstGeom>
          </p:spPr>
        </p:pic>
        <p:pic>
          <p:nvPicPr>
            <p:cNvPr id="63" name="Graphic 62" descr="Microscope with solid fill">
              <a:extLst>
                <a:ext uri="{FF2B5EF4-FFF2-40B4-BE49-F238E27FC236}">
                  <a16:creationId xmlns:a16="http://schemas.microsoft.com/office/drawing/2014/main" id="{D9C8F2B7-3EB1-FA4A-7C36-9A6CE33E7D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7200000">
              <a:off x="5373192" y="3996667"/>
              <a:ext cx="914400" cy="914400"/>
            </a:xfrm>
            <a:prstGeom prst="rect">
              <a:avLst/>
            </a:prstGeom>
          </p:spPr>
        </p:pic>
        <p:sp>
          <p:nvSpPr>
            <p:cNvPr id="64" name="TextBox 63">
              <a:extLst>
                <a:ext uri="{FF2B5EF4-FFF2-40B4-BE49-F238E27FC236}">
                  <a16:creationId xmlns:a16="http://schemas.microsoft.com/office/drawing/2014/main" id="{3F6E93E0-C59E-C78A-53B8-7B8C57844072}"/>
                </a:ext>
              </a:extLst>
            </p:cNvPr>
            <p:cNvSpPr txBox="1"/>
            <p:nvPr/>
          </p:nvSpPr>
          <p:spPr>
            <a:xfrm>
              <a:off x="6322752" y="3387991"/>
              <a:ext cx="1222879" cy="307777"/>
            </a:xfrm>
            <a:prstGeom prst="rect">
              <a:avLst/>
            </a:prstGeom>
            <a:noFill/>
          </p:spPr>
          <p:txBody>
            <a:bodyPr wrap="square" rtlCol="0">
              <a:spAutoFit/>
            </a:bodyPr>
            <a:lstStyle/>
            <a:p>
              <a:pPr algn="ctr"/>
              <a:r>
                <a:rPr lang="en-US" sz="1400" dirty="0">
                  <a:effectLst>
                    <a:outerShdw blurRad="76200" dist="63500" dir="2700000" algn="tl" rotWithShape="0">
                      <a:prstClr val="black">
                        <a:alpha val="40000"/>
                      </a:prstClr>
                    </a:outerShdw>
                  </a:effectLst>
                </a:rPr>
                <a:t>RESEARCH</a:t>
              </a:r>
            </a:p>
          </p:txBody>
        </p:sp>
        <p:sp>
          <p:nvSpPr>
            <p:cNvPr id="65" name="TextBox 64">
              <a:extLst>
                <a:ext uri="{FF2B5EF4-FFF2-40B4-BE49-F238E27FC236}">
                  <a16:creationId xmlns:a16="http://schemas.microsoft.com/office/drawing/2014/main" id="{7716E960-E3E4-16D1-37F3-A4C4A8D6AB41}"/>
                </a:ext>
              </a:extLst>
            </p:cNvPr>
            <p:cNvSpPr txBox="1"/>
            <p:nvPr/>
          </p:nvSpPr>
          <p:spPr>
            <a:xfrm rot="7200000">
              <a:off x="4651651" y="3883010"/>
              <a:ext cx="1222879" cy="523220"/>
            </a:xfrm>
            <a:prstGeom prst="rect">
              <a:avLst/>
            </a:prstGeom>
            <a:noFill/>
          </p:spPr>
          <p:txBody>
            <a:bodyPr wrap="square" rtlCol="0">
              <a:spAutoFit/>
            </a:bodyPr>
            <a:lstStyle/>
            <a:p>
              <a:pPr algn="ctr"/>
              <a:r>
                <a:rPr lang="en-US" sz="1400" dirty="0">
                  <a:effectLst>
                    <a:outerShdw blurRad="76200" dist="63500" dir="2700000" algn="tl" rotWithShape="0">
                      <a:prstClr val="black">
                        <a:alpha val="40000"/>
                      </a:prstClr>
                    </a:outerShdw>
                  </a:effectLst>
                </a:rPr>
                <a:t>DATA</a:t>
              </a:r>
            </a:p>
            <a:p>
              <a:pPr algn="ctr"/>
              <a:r>
                <a:rPr lang="en-US" sz="1400" dirty="0">
                  <a:effectLst>
                    <a:outerShdw blurRad="76200" dist="63500" dir="2700000" algn="tl" rotWithShape="0">
                      <a:prstClr val="black">
                        <a:alpha val="40000"/>
                      </a:prstClr>
                    </a:outerShdw>
                  </a:effectLst>
                </a:rPr>
                <a:t>ANALYSIS</a:t>
              </a:r>
            </a:p>
          </p:txBody>
        </p:sp>
        <p:sp>
          <p:nvSpPr>
            <p:cNvPr id="66" name="TextBox 65">
              <a:extLst>
                <a:ext uri="{FF2B5EF4-FFF2-40B4-BE49-F238E27FC236}">
                  <a16:creationId xmlns:a16="http://schemas.microsoft.com/office/drawing/2014/main" id="{1EE4B75C-ACAC-E65D-7574-BEA8F42B19B3}"/>
                </a:ext>
              </a:extLst>
            </p:cNvPr>
            <p:cNvSpPr txBox="1"/>
            <p:nvPr/>
          </p:nvSpPr>
          <p:spPr>
            <a:xfrm rot="14400000">
              <a:off x="5122224" y="2172521"/>
              <a:ext cx="1222879" cy="307777"/>
            </a:xfrm>
            <a:prstGeom prst="rect">
              <a:avLst/>
            </a:prstGeom>
            <a:noFill/>
          </p:spPr>
          <p:txBody>
            <a:bodyPr wrap="square" rtlCol="0">
              <a:spAutoFit/>
            </a:bodyPr>
            <a:lstStyle/>
            <a:p>
              <a:pPr algn="ctr"/>
              <a:r>
                <a:rPr lang="en-US" sz="1400" dirty="0">
                  <a:effectLst>
                    <a:outerShdw blurRad="76200" dist="63500" dir="2700000" algn="tl" rotWithShape="0">
                      <a:prstClr val="black">
                        <a:alpha val="40000"/>
                      </a:prstClr>
                    </a:outerShdw>
                  </a:effectLst>
                </a:rPr>
                <a:t>RESULT</a:t>
              </a:r>
            </a:p>
          </p:txBody>
        </p:sp>
      </p:grpSp>
      <p:sp>
        <p:nvSpPr>
          <p:cNvPr id="72" name="TextBox 71">
            <a:extLst>
              <a:ext uri="{FF2B5EF4-FFF2-40B4-BE49-F238E27FC236}">
                <a16:creationId xmlns:a16="http://schemas.microsoft.com/office/drawing/2014/main" id="{AE998550-CB05-0E86-0A6E-0529126F77E9}"/>
              </a:ext>
            </a:extLst>
          </p:cNvPr>
          <p:cNvSpPr txBox="1"/>
          <p:nvPr/>
        </p:nvSpPr>
        <p:spPr>
          <a:xfrm>
            <a:off x="5369721" y="2283822"/>
            <a:ext cx="2106494" cy="2492990"/>
          </a:xfrm>
          <a:prstGeom prst="rect">
            <a:avLst/>
          </a:prstGeom>
          <a:noFill/>
        </p:spPr>
        <p:txBody>
          <a:bodyPr wrap="square" rtlCol="0">
            <a:spAutoFit/>
          </a:bodyPr>
          <a:lstStyle/>
          <a:p>
            <a:r>
              <a:rPr lang="en-US" sz="2400" dirty="0">
                <a:solidFill>
                  <a:schemeClr val="bg1"/>
                </a:solidFill>
                <a:latin typeface="Lilita One" panose="02000000000000000000" pitchFamily="2" charset="0"/>
              </a:rPr>
              <a:t>YOUR TEXT HERE3:</a:t>
            </a:r>
          </a:p>
          <a:p>
            <a:pPr algn="just"/>
            <a:r>
              <a:rPr lang="en-US" sz="1200" dirty="0">
                <a:solidFill>
                  <a:schemeClr val="bg1">
                    <a:lumMod val="95000"/>
                  </a:schemeClr>
                </a:solidFill>
              </a:rPr>
              <a:t>Nature is an integral part of our lives. It is the source of all life on earth and it is the most beautiful thing that we can ever witness. Nature is not just about trees, flowers, animals and birds; </a:t>
            </a:r>
          </a:p>
          <a:p>
            <a:endParaRPr lang="en-US" sz="2400" dirty="0">
              <a:solidFill>
                <a:schemeClr val="bg1"/>
              </a:solidFill>
              <a:latin typeface="Lilita One" panose="02000000000000000000" pitchFamily="2" charset="0"/>
            </a:endParaRPr>
          </a:p>
        </p:txBody>
      </p:sp>
      <p:sp>
        <p:nvSpPr>
          <p:cNvPr id="10" name="TextBox 9">
            <a:extLst>
              <a:ext uri="{FF2B5EF4-FFF2-40B4-BE49-F238E27FC236}">
                <a16:creationId xmlns:a16="http://schemas.microsoft.com/office/drawing/2014/main" id="{1913E27F-90D9-E428-92C5-D0F3F95EBB69}"/>
              </a:ext>
            </a:extLst>
          </p:cNvPr>
          <p:cNvSpPr txBox="1"/>
          <p:nvPr/>
        </p:nvSpPr>
        <p:spPr>
          <a:xfrm rot="16200000">
            <a:off x="9173974" y="2982238"/>
            <a:ext cx="4725653" cy="1197674"/>
          </a:xfrm>
          <a:prstGeom prst="rect">
            <a:avLst/>
          </a:prstGeom>
          <a:noFill/>
        </p:spPr>
        <p:txBody>
          <a:bodyPr vert="vert" wrap="square" rtlCol="0">
            <a:spAutoFit/>
          </a:bodyPr>
          <a:lstStyle/>
          <a:p>
            <a:pPr algn="ctr">
              <a:lnSpc>
                <a:spcPts val="7000"/>
              </a:lnSpc>
            </a:pPr>
            <a:r>
              <a:rPr lang="en-US" sz="7200" spc="-1000" dirty="0">
                <a:solidFill>
                  <a:schemeClr val="bg1"/>
                </a:solidFill>
                <a:latin typeface="Objective Black" pitchFamily="50" charset="0"/>
              </a:rPr>
              <a:t>COV</a:t>
            </a:r>
          </a:p>
          <a:p>
            <a:pPr algn="ctr">
              <a:lnSpc>
                <a:spcPts val="7000"/>
              </a:lnSpc>
            </a:pPr>
            <a:r>
              <a:rPr lang="en-US" sz="7200" spc="-1000" dirty="0">
                <a:solidFill>
                  <a:schemeClr val="bg1"/>
                </a:solidFill>
                <a:latin typeface="Objective Black" pitchFamily="50" charset="0"/>
              </a:rPr>
              <a:t>I</a:t>
            </a:r>
          </a:p>
          <a:p>
            <a:pPr algn="ctr">
              <a:lnSpc>
                <a:spcPts val="7000"/>
              </a:lnSpc>
            </a:pPr>
            <a:r>
              <a:rPr lang="en-US" sz="7200" spc="-1000" dirty="0">
                <a:solidFill>
                  <a:schemeClr val="bg1"/>
                </a:solidFill>
                <a:latin typeface="Objective Black" pitchFamily="50" charset="0"/>
              </a:rPr>
              <a:t>D</a:t>
            </a:r>
          </a:p>
        </p:txBody>
      </p:sp>
      <p:sp>
        <p:nvSpPr>
          <p:cNvPr id="11" name="TextBox 10">
            <a:extLst>
              <a:ext uri="{FF2B5EF4-FFF2-40B4-BE49-F238E27FC236}">
                <a16:creationId xmlns:a16="http://schemas.microsoft.com/office/drawing/2014/main" id="{E7A21F56-F445-B905-BE10-C527228E31AE}"/>
              </a:ext>
            </a:extLst>
          </p:cNvPr>
          <p:cNvSpPr txBox="1"/>
          <p:nvPr/>
        </p:nvSpPr>
        <p:spPr>
          <a:xfrm rot="16200000">
            <a:off x="9299162" y="3218385"/>
            <a:ext cx="4233939" cy="387704"/>
          </a:xfrm>
          <a:custGeom>
            <a:avLst/>
            <a:gdLst/>
            <a:ahLst/>
            <a:cxnLst/>
            <a:rect l="l" t="t" r="r" b="b"/>
            <a:pathLst>
              <a:path w="4233939" h="387704">
                <a:moveTo>
                  <a:pt x="658254" y="56064"/>
                </a:moveTo>
                <a:lnTo>
                  <a:pt x="658254" y="348558"/>
                </a:lnTo>
                <a:lnTo>
                  <a:pt x="654312" y="387704"/>
                </a:lnTo>
                <a:lnTo>
                  <a:pt x="476840" y="387704"/>
                </a:lnTo>
                <a:lnTo>
                  <a:pt x="484633" y="348558"/>
                </a:lnTo>
                <a:lnTo>
                  <a:pt x="484633" y="284550"/>
                </a:lnTo>
                <a:lnTo>
                  <a:pt x="173622" y="284550"/>
                </a:lnTo>
                <a:lnTo>
                  <a:pt x="173622" y="348558"/>
                </a:lnTo>
                <a:lnTo>
                  <a:pt x="181414" y="387704"/>
                </a:lnTo>
                <a:lnTo>
                  <a:pt x="3942" y="387704"/>
                </a:lnTo>
                <a:lnTo>
                  <a:pt x="0" y="348558"/>
                </a:lnTo>
                <a:lnTo>
                  <a:pt x="0" y="56064"/>
                </a:lnTo>
                <a:close/>
                <a:moveTo>
                  <a:pt x="1544079" y="256032"/>
                </a:moveTo>
                <a:lnTo>
                  <a:pt x="1544079" y="387704"/>
                </a:lnTo>
                <a:lnTo>
                  <a:pt x="885826" y="387704"/>
                </a:lnTo>
                <a:lnTo>
                  <a:pt x="885826" y="256032"/>
                </a:lnTo>
                <a:close/>
                <a:moveTo>
                  <a:pt x="2429904" y="10668"/>
                </a:moveTo>
                <a:lnTo>
                  <a:pt x="2429904" y="255727"/>
                </a:lnTo>
                <a:lnTo>
                  <a:pt x="1946271" y="374599"/>
                </a:lnTo>
                <a:lnTo>
                  <a:pt x="1999589" y="387704"/>
                </a:lnTo>
                <a:lnTo>
                  <a:pt x="1771650" y="387704"/>
                </a:lnTo>
                <a:lnTo>
                  <a:pt x="1771650" y="191719"/>
                </a:lnTo>
                <a:close/>
                <a:moveTo>
                  <a:pt x="3348114" y="374904"/>
                </a:moveTo>
                <a:lnTo>
                  <a:pt x="3346735" y="387704"/>
                </a:lnTo>
                <a:lnTo>
                  <a:pt x="3144587" y="387704"/>
                </a:lnTo>
                <a:lnTo>
                  <a:pt x="3147060" y="374904"/>
                </a:lnTo>
                <a:cubicBezTo>
                  <a:pt x="3146431" y="333184"/>
                  <a:pt x="3132596" y="300037"/>
                  <a:pt x="3105554" y="275463"/>
                </a:cubicBezTo>
                <a:cubicBezTo>
                  <a:pt x="3078512" y="250888"/>
                  <a:pt x="3042036" y="238315"/>
                  <a:pt x="2996127" y="237744"/>
                </a:cubicBezTo>
                <a:cubicBezTo>
                  <a:pt x="2950219" y="238315"/>
                  <a:pt x="2913743" y="250888"/>
                  <a:pt x="2886701" y="275463"/>
                </a:cubicBezTo>
                <a:cubicBezTo>
                  <a:pt x="2859658" y="300037"/>
                  <a:pt x="2845823" y="333184"/>
                  <a:pt x="2845194" y="374904"/>
                </a:cubicBezTo>
                <a:lnTo>
                  <a:pt x="2847667" y="387704"/>
                </a:lnTo>
                <a:lnTo>
                  <a:pt x="2645518" y="387704"/>
                </a:lnTo>
                <a:lnTo>
                  <a:pt x="2644140" y="374904"/>
                </a:lnTo>
                <a:cubicBezTo>
                  <a:pt x="2644574" y="299460"/>
                  <a:pt x="2659344" y="233736"/>
                  <a:pt x="2688452" y="177732"/>
                </a:cubicBezTo>
                <a:cubicBezTo>
                  <a:pt x="2717559" y="121728"/>
                  <a:pt x="2758403" y="78221"/>
                  <a:pt x="2810983" y="47210"/>
                </a:cubicBezTo>
                <a:cubicBezTo>
                  <a:pt x="2863563" y="16199"/>
                  <a:pt x="2925278" y="463"/>
                  <a:pt x="2996127" y="0"/>
                </a:cubicBezTo>
                <a:cubicBezTo>
                  <a:pt x="3066977" y="463"/>
                  <a:pt x="3128692" y="16199"/>
                  <a:pt x="3181272" y="47210"/>
                </a:cubicBezTo>
                <a:cubicBezTo>
                  <a:pt x="3233851" y="78221"/>
                  <a:pt x="3274695" y="121728"/>
                  <a:pt x="3303802" y="177732"/>
                </a:cubicBezTo>
                <a:cubicBezTo>
                  <a:pt x="3332910" y="233736"/>
                  <a:pt x="3347680" y="299460"/>
                  <a:pt x="3348114" y="374904"/>
                </a:cubicBezTo>
                <a:close/>
                <a:moveTo>
                  <a:pt x="4233939" y="384810"/>
                </a:moveTo>
                <a:lnTo>
                  <a:pt x="4233640" y="387704"/>
                </a:lnTo>
                <a:lnTo>
                  <a:pt x="4031852" y="387704"/>
                </a:lnTo>
                <a:lnTo>
                  <a:pt x="4022037" y="337032"/>
                </a:lnTo>
                <a:cubicBezTo>
                  <a:pt x="4015119" y="320535"/>
                  <a:pt x="4004900" y="306210"/>
                  <a:pt x="3991379" y="294056"/>
                </a:cubicBezTo>
                <a:cubicBezTo>
                  <a:pt x="3964337" y="269748"/>
                  <a:pt x="3927861" y="257327"/>
                  <a:pt x="3881952" y="256794"/>
                </a:cubicBezTo>
                <a:cubicBezTo>
                  <a:pt x="3836043" y="257403"/>
                  <a:pt x="3799568" y="269900"/>
                  <a:pt x="3772525" y="294284"/>
                </a:cubicBezTo>
                <a:cubicBezTo>
                  <a:pt x="3759004" y="306476"/>
                  <a:pt x="3748785" y="320725"/>
                  <a:pt x="3741867" y="337032"/>
                </a:cubicBezTo>
                <a:lnTo>
                  <a:pt x="3731889" y="387704"/>
                </a:lnTo>
                <a:lnTo>
                  <a:pt x="3530257" y="387704"/>
                </a:lnTo>
                <a:lnTo>
                  <a:pt x="3529965" y="384810"/>
                </a:lnTo>
                <a:cubicBezTo>
                  <a:pt x="3530534" y="313509"/>
                  <a:pt x="3545846" y="250472"/>
                  <a:pt x="3575901" y="195698"/>
                </a:cubicBezTo>
                <a:cubicBezTo>
                  <a:pt x="3605957" y="140925"/>
                  <a:pt x="3647342" y="97937"/>
                  <a:pt x="3700057" y="66734"/>
                </a:cubicBezTo>
                <a:cubicBezTo>
                  <a:pt x="3752772" y="35532"/>
                  <a:pt x="3813404" y="19637"/>
                  <a:pt x="3881952" y="19050"/>
                </a:cubicBezTo>
                <a:cubicBezTo>
                  <a:pt x="3950500" y="19637"/>
                  <a:pt x="4011132" y="35532"/>
                  <a:pt x="4063847" y="66734"/>
                </a:cubicBezTo>
                <a:cubicBezTo>
                  <a:pt x="4116562" y="97937"/>
                  <a:pt x="4157947" y="140925"/>
                  <a:pt x="4188002" y="195698"/>
                </a:cubicBezTo>
                <a:cubicBezTo>
                  <a:pt x="4218058" y="250472"/>
                  <a:pt x="4233370" y="313509"/>
                  <a:pt x="4233939" y="384810"/>
                </a:cubicBezTo>
                <a:close/>
              </a:path>
            </a:pathLst>
          </a:custGeom>
          <a:solidFill>
            <a:schemeClr val="bg1"/>
          </a:solidFill>
          <a:ln>
            <a:noFill/>
          </a:ln>
          <a:effectLst>
            <a:outerShdw blurRad="317500" dist="152400" algn="l" rotWithShape="0">
              <a:prstClr val="black"/>
            </a:out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ts val="7000"/>
              </a:lnSpc>
            </a:pPr>
            <a:endParaRPr lang="en-US" sz="7200" spc="-1000" dirty="0">
              <a:solidFill>
                <a:schemeClr val="bg1"/>
              </a:solidFill>
              <a:latin typeface="Objective Black" pitchFamily="50" charset="0"/>
            </a:endParaRPr>
          </a:p>
        </p:txBody>
      </p:sp>
      <p:sp>
        <p:nvSpPr>
          <p:cNvPr id="5" name="Rectangle: Rounded Corners 4">
            <a:extLst>
              <a:ext uri="{FF2B5EF4-FFF2-40B4-BE49-F238E27FC236}">
                <a16:creationId xmlns:a16="http://schemas.microsoft.com/office/drawing/2014/main" id="{656FC992-F851-E597-401E-6742AC55CAA6}"/>
              </a:ext>
            </a:extLst>
          </p:cNvPr>
          <p:cNvSpPr/>
          <p:nvPr/>
        </p:nvSpPr>
        <p:spPr>
          <a:xfrm>
            <a:off x="5233251" y="1790700"/>
            <a:ext cx="3810830" cy="3276600"/>
          </a:xfrm>
          <a:prstGeom prst="roundRect">
            <a:avLst/>
          </a:prstGeom>
          <a:noFill/>
          <a:ln w="190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41352157-6A9D-F028-2F9E-EDF85FFF0043}"/>
              </a:ext>
            </a:extLst>
          </p:cNvPr>
          <p:cNvSpPr/>
          <p:nvPr/>
        </p:nvSpPr>
        <p:spPr>
          <a:xfrm>
            <a:off x="7631762" y="0"/>
            <a:ext cx="3392966" cy="6858000"/>
          </a:xfrm>
          <a:prstGeom prst="roundRect">
            <a:avLst>
              <a:gd name="adj" fmla="val 0"/>
            </a:avLst>
          </a:prstGeom>
          <a:solidFill>
            <a:srgbClr val="011936"/>
          </a:solidFill>
          <a:ln w="19050">
            <a:noFill/>
          </a:ln>
          <a:effectLst>
            <a:outerShdw blurRad="317500" dist="152400" dir="8100000" algn="tr" rotWithShape="0">
              <a:prstClr val="black">
                <a:alpha val="8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451EAC6-5FC9-A10E-BE8A-73B8D731A614}"/>
              </a:ext>
            </a:extLst>
          </p:cNvPr>
          <p:cNvGrpSpPr/>
          <p:nvPr/>
        </p:nvGrpSpPr>
        <p:grpSpPr>
          <a:xfrm>
            <a:off x="7863817" y="-10465864"/>
            <a:ext cx="2928856" cy="15803192"/>
            <a:chOff x="7863817" y="-4356775"/>
            <a:chExt cx="2928856" cy="15803192"/>
          </a:xfrm>
        </p:grpSpPr>
        <p:pic>
          <p:nvPicPr>
            <p:cNvPr id="2" name="Picture 1">
              <a:extLst>
                <a:ext uri="{FF2B5EF4-FFF2-40B4-BE49-F238E27FC236}">
                  <a16:creationId xmlns:a16="http://schemas.microsoft.com/office/drawing/2014/main" id="{F5A4076E-E6D8-3E37-6FDF-8C4732D7F37F}"/>
                </a:ext>
              </a:extLst>
            </p:cNvPr>
            <p:cNvPicPr>
              <a:picLocks noChangeAspect="1"/>
            </p:cNvPicPr>
            <p:nvPr/>
          </p:nvPicPr>
          <p:blipFill rotWithShape="1">
            <a:blip r:embed="rId8">
              <a:extLst>
                <a:ext uri="{28A0092B-C50C-407E-A947-70E740481C1C}">
                  <a14:useLocalDpi xmlns:a14="http://schemas.microsoft.com/office/drawing/2010/main" val="0"/>
                </a:ext>
              </a:extLst>
            </a:blip>
            <a:srcRect t="5556" b="5556"/>
            <a:stretch/>
          </p:blipFill>
          <p:spPr>
            <a:xfrm>
              <a:off x="7865706" y="1499468"/>
              <a:ext cx="2925078" cy="3900104"/>
            </a:xfrm>
            <a:prstGeom prst="rect">
              <a:avLst/>
            </a:prstGeom>
            <a:ln>
              <a:noFill/>
            </a:ln>
            <a:effectLst>
              <a:outerShdw blurRad="190500" algn="tl" rotWithShape="0">
                <a:srgbClr val="000000">
                  <a:alpha val="70000"/>
                </a:srgbClr>
              </a:outerShdw>
            </a:effectLst>
          </p:spPr>
        </p:pic>
        <p:pic>
          <p:nvPicPr>
            <p:cNvPr id="24" name="Picture 23">
              <a:extLst>
                <a:ext uri="{FF2B5EF4-FFF2-40B4-BE49-F238E27FC236}">
                  <a16:creationId xmlns:a16="http://schemas.microsoft.com/office/drawing/2014/main" id="{3B3D22BA-B02F-4C57-9A11-932DD423D00C}"/>
                </a:ext>
              </a:extLst>
            </p:cNvPr>
            <p:cNvPicPr>
              <a:picLocks noChangeAspect="1"/>
            </p:cNvPicPr>
            <p:nvPr/>
          </p:nvPicPr>
          <p:blipFill rotWithShape="1">
            <a:blip r:embed="rId9">
              <a:extLst>
                <a:ext uri="{28A0092B-C50C-407E-A947-70E740481C1C}">
                  <a14:useLocalDpi xmlns:a14="http://schemas.microsoft.com/office/drawing/2010/main" val="0"/>
                </a:ext>
              </a:extLst>
            </a:blip>
            <a:srcRect l="6974" r="12560"/>
            <a:stretch/>
          </p:blipFill>
          <p:spPr>
            <a:xfrm rot="5400000">
              <a:off x="7499445" y="-3991015"/>
              <a:ext cx="3657600" cy="2926080"/>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62B8522D-CC10-4075-7091-221E790A920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63817" y="7788817"/>
              <a:ext cx="2928856" cy="3657600"/>
            </a:xfrm>
            <a:prstGeom prst="roundRect">
              <a:avLst>
                <a:gd name="adj" fmla="val 0"/>
              </a:avLst>
            </a:prstGeom>
          </p:spPr>
        </p:pic>
      </p:grpSp>
    </p:spTree>
    <p:extLst>
      <p:ext uri="{BB962C8B-B14F-4D97-AF65-F5344CB8AC3E}">
        <p14:creationId xmlns:p14="http://schemas.microsoft.com/office/powerpoint/2010/main" val="1397972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231</Words>
  <Application>Microsoft Office PowerPoint</Application>
  <PresentationFormat>Widescreen</PresentationFormat>
  <Paragraphs>55</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League Spartan Black</vt:lpstr>
      <vt:lpstr>Lilita One</vt:lpstr>
      <vt:lpstr>Objective Black</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Saeed Faal</dc:creator>
  <cp:lastModifiedBy>Saeed Faal</cp:lastModifiedBy>
  <cp:revision>14</cp:revision>
  <dcterms:created xsi:type="dcterms:W3CDTF">2024-01-15T08:30:05Z</dcterms:created>
  <dcterms:modified xsi:type="dcterms:W3CDTF">2024-04-01T07:59:05Z</dcterms:modified>
</cp:coreProperties>
</file>