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ptos" panose="020B0004020202020204" pitchFamily="34" charset="0"/>
      <p:regular r:id="rId9"/>
    </p:embeddedFont>
    <p:embeddedFont>
      <p:font typeface="Aptos Display" panose="020B0004020202020204" pitchFamily="34" charset="0"/>
      <p:regular r:id="rId10"/>
    </p:embeddedFont>
    <p:embeddedFont>
      <p:font typeface="Montserrat" panose="00000500000000000000" pitchFamily="50" charset="0"/>
      <p:regular r:id="rId11"/>
    </p:embeddedFont>
    <p:embeddedFont>
      <p:font typeface="Vintage Culture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19" autoAdjust="0"/>
    <p:restoredTop sz="94660"/>
  </p:normalViewPr>
  <p:slideViewPr>
    <p:cSldViewPr snapToGrid="0">
      <p:cViewPr>
        <p:scale>
          <a:sx n="33" d="100"/>
          <a:sy n="33" d="100"/>
        </p:scale>
        <p:origin x="1973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6F82-9794-1A90-A47C-F261C134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5379-51A9-61CA-21FA-CCD9156E5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ED40-E86D-2AC7-1FCA-C6D0618C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4F67-91D6-C9A2-0591-64FFD37E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4960-333E-CCB0-17CE-051A8C9E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EAF9-1488-0CB8-1561-2AEE1982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8BB5F-5D62-E811-C15E-F4C47248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6845-F53C-B52F-2CE3-D06543C4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6138-098D-AC1E-1A76-FAEEDEEE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33C8-53DB-E3F0-FB77-2ECAE6E0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3A941-6032-AA94-CED9-A3F9B452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57AB9-453C-F516-CF0D-90A5DDB7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5AF7-ABD8-B3B1-1A26-B17DEEB7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B28A-650A-3D9A-4EF1-9CF7590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9110-D1B5-7B47-6B08-014668FF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094B-8C52-2D8F-E9CC-72E62BED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3965-9C1A-33D3-96EE-170FF0B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4535-E64A-89B7-46A4-32BC4B5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EB20-E8C0-10D9-13B4-167B1CF2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8ADD-B985-B0DF-6F6C-88ABA916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D7EF-CE45-8654-4322-02A6E418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A20E5-2A5D-7228-3CBC-F6C0A71E7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E56A-2B5A-9837-8FD1-A8C88E27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F117-D52C-AE72-6E94-4C5F338C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2CB59-574C-1636-2FD7-2821575A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1B33-687B-F454-FD3A-4F8E38C1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0CCD-9294-4CE7-15CD-B6CE1EA89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B8D32-EAFA-9E89-CBF4-52B1A04B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03E2-09F5-7F09-E25B-9703B049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8BD1-D0DB-285D-4E47-93546D93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6710-49FD-6D61-321E-479A917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80B2-B7D6-0639-7287-BC989472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94FB-5A57-22AB-9D99-944D82A8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FD389-D16C-C7A5-3D42-7C4D78F8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0ED43-B5A7-8E6A-E302-1850C489B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2BBEB-7F85-BB6C-0024-82B583721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D7A37-D050-BCC9-5FF6-ED321030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ECF7C-C084-275D-F132-C71C337A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222CF-F5AB-ECC1-59CD-5385CA77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C56-49CF-52E1-13C7-D203B026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AC295-E997-AF36-0E01-B4E8D8CB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D6DBE-176C-99B6-FCFF-79CEA16B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C6A4E-D4D8-5C22-8FAC-B6C184E8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612BE-C44B-7714-33C3-1621EF5E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7BCF6-71C1-C6E2-6C54-A8B1CF24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50323-A3A7-D066-79A3-8D11AB8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B59-EA1E-F2FC-CAA3-AFE7CC34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2B5-6E28-A2A9-A2A5-8FEB6EA6A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6A1FF-80B1-34B2-D8EC-46F5CC8C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5F03F-352F-A3E0-292D-5F0C8B4E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9C54-E04D-3D68-F0A0-7EECB093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F069-D90E-FC8D-0F81-AA938D93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6E9-A948-8469-C4C5-750BE7BC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DAEDB-E63F-82FE-23D3-F1C051A35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7A916-42A3-2F67-340C-8CA87E2C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D1C25-62E9-FC2D-6314-C11CB3AE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1E8E4-B3DE-EC23-9728-AAD6D137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A5AC-0F48-B649-71F6-4140C70C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745B3-D1B9-F782-9B6A-4C2A4A8D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09CC3-B253-A99A-08A0-8675B244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2D0A-7456-6E25-8908-3576D35A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33232-BCD2-4E13-9CAB-50CFC2437D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A7DD-82DD-2E77-4D7A-D924AC92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6E4D-BA07-2649-F083-C53BF5BFC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4018-9C3F-41EF-B8ED-D0A8349A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A88E5B-9A4B-6640-EAA8-D353A7289A5C}"/>
              </a:ext>
            </a:extLst>
          </p:cNvPr>
          <p:cNvSpPr/>
          <p:nvPr/>
        </p:nvSpPr>
        <p:spPr>
          <a:xfrm>
            <a:off x="-1463040" y="1341120"/>
            <a:ext cx="14910816" cy="4937760"/>
          </a:xfrm>
          <a:custGeom>
            <a:avLst/>
            <a:gdLst>
              <a:gd name="connsiteX0" fmla="*/ 0 w 14910816"/>
              <a:gd name="connsiteY0" fmla="*/ 4937760 h 4937760"/>
              <a:gd name="connsiteX1" fmla="*/ 2950464 w 14910816"/>
              <a:gd name="connsiteY1" fmla="*/ 2901696 h 4937760"/>
              <a:gd name="connsiteX2" fmla="*/ 8827008 w 14910816"/>
              <a:gd name="connsiteY2" fmla="*/ 3730752 h 4937760"/>
              <a:gd name="connsiteX3" fmla="*/ 14910816 w 14910816"/>
              <a:gd name="connsiteY3" fmla="*/ 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0816" h="4937760">
                <a:moveTo>
                  <a:pt x="0" y="4937760"/>
                </a:moveTo>
                <a:cubicBezTo>
                  <a:pt x="739648" y="4020312"/>
                  <a:pt x="1479296" y="3102864"/>
                  <a:pt x="2950464" y="2901696"/>
                </a:cubicBezTo>
                <a:cubicBezTo>
                  <a:pt x="4421632" y="2700528"/>
                  <a:pt x="6833616" y="4214368"/>
                  <a:pt x="8827008" y="3730752"/>
                </a:cubicBezTo>
                <a:cubicBezTo>
                  <a:pt x="10820400" y="3247136"/>
                  <a:pt x="12865608" y="1623568"/>
                  <a:pt x="14910816" y="0"/>
                </a:cubicBezTo>
              </a:path>
            </a:pathLst>
          </a:custGeom>
          <a:noFill/>
          <a:ln w="38100">
            <a:solidFill>
              <a:srgbClr val="C7944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igh angle view of a valley&#10;&#10;Description automatically generated">
            <a:extLst>
              <a:ext uri="{FF2B5EF4-FFF2-40B4-BE49-F238E27FC236}">
                <a16:creationId xmlns:a16="http://schemas.microsoft.com/office/drawing/2014/main" id="{A2EA5758-E3DA-2060-A729-C83EC726B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" b="7713"/>
          <a:stretch/>
        </p:blipFill>
        <p:spPr>
          <a:xfrm rot="351326">
            <a:off x="5521848" y="3125797"/>
            <a:ext cx="3117805" cy="1753765"/>
          </a:xfrm>
          <a:prstGeom prst="roundRect">
            <a:avLst>
              <a:gd name="adj" fmla="val 10623"/>
            </a:avLst>
          </a:prstGeom>
        </p:spPr>
      </p:pic>
      <p:pic>
        <p:nvPicPr>
          <p:cNvPr id="7" name="Picture 6" descr="A mountain with a body of water and green lights in the sky&#10;&#10;Description automatically generated">
            <a:extLst>
              <a:ext uri="{FF2B5EF4-FFF2-40B4-BE49-F238E27FC236}">
                <a16:creationId xmlns:a16="http://schemas.microsoft.com/office/drawing/2014/main" id="{010D91E5-A4B6-53A9-64D9-495D86FA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1" b="17789"/>
          <a:stretch/>
        </p:blipFill>
        <p:spPr>
          <a:xfrm rot="21355981">
            <a:off x="3487831" y="3222190"/>
            <a:ext cx="3117805" cy="1753766"/>
          </a:xfrm>
          <a:prstGeom prst="roundRect">
            <a:avLst>
              <a:gd name="adj" fmla="val 10623"/>
            </a:avLst>
          </a:prstGeom>
        </p:spPr>
      </p:pic>
      <p:pic>
        <p:nvPicPr>
          <p:cNvPr id="9" name="Picture 8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2BC483AC-41E1-F81C-7B6F-7A8AB1C0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4309"/>
          <a:stretch/>
        </p:blipFill>
        <p:spPr>
          <a:xfrm rot="21347747">
            <a:off x="5361034" y="2860423"/>
            <a:ext cx="3117808" cy="1753767"/>
          </a:xfrm>
          <a:prstGeom prst="roundRect">
            <a:avLst>
              <a:gd name="adj" fmla="val 9911"/>
            </a:avLst>
          </a:prstGeom>
        </p:spPr>
      </p:pic>
      <p:pic>
        <p:nvPicPr>
          <p:cNvPr id="11" name="Picture 10" descr="A mountain range with clouds&#10;&#10;Description automatically generated">
            <a:extLst>
              <a:ext uri="{FF2B5EF4-FFF2-40B4-BE49-F238E27FC236}">
                <a16:creationId xmlns:a16="http://schemas.microsoft.com/office/drawing/2014/main" id="{46909204-26F5-7872-5C32-B36DCA53F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 rot="372111">
            <a:off x="3828118" y="2895185"/>
            <a:ext cx="3117805" cy="1753766"/>
          </a:xfrm>
          <a:prstGeom prst="roundRect">
            <a:avLst>
              <a:gd name="adj" fmla="val 9741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571E-4217-6AC1-D918-0284A3EF92B9}"/>
              </a:ext>
            </a:extLst>
          </p:cNvPr>
          <p:cNvSpPr txBox="1"/>
          <p:nvPr/>
        </p:nvSpPr>
        <p:spPr>
          <a:xfrm>
            <a:off x="4707639" y="1429860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C79445"/>
                </a:solidFill>
                <a:latin typeface="Vintage Culture" pitchFamily="2" charset="0"/>
              </a:rPr>
              <a:t>Gallery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DA510-DDB3-0088-0282-27ABC63AE069}"/>
              </a:ext>
            </a:extLst>
          </p:cNvPr>
          <p:cNvSpPr/>
          <p:nvPr/>
        </p:nvSpPr>
        <p:spPr>
          <a:xfrm>
            <a:off x="5884622" y="5516880"/>
            <a:ext cx="422756" cy="422756"/>
          </a:xfrm>
          <a:prstGeom prst="ellipse">
            <a:avLst/>
          </a:prstGeom>
          <a:solidFill>
            <a:srgbClr val="C794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7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666">
        <p159:morph option="byObject"/>
      </p:transition>
    </mc:Choice>
    <mc:Fallback>
      <p:transition spd="slow" advTm="466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A88E5B-9A4B-6640-EAA8-D353A7289A5C}"/>
              </a:ext>
            </a:extLst>
          </p:cNvPr>
          <p:cNvSpPr/>
          <p:nvPr/>
        </p:nvSpPr>
        <p:spPr>
          <a:xfrm>
            <a:off x="-1463040" y="1341120"/>
            <a:ext cx="14910816" cy="4937760"/>
          </a:xfrm>
          <a:custGeom>
            <a:avLst/>
            <a:gdLst>
              <a:gd name="connsiteX0" fmla="*/ 0 w 14910816"/>
              <a:gd name="connsiteY0" fmla="*/ 4937760 h 4937760"/>
              <a:gd name="connsiteX1" fmla="*/ 2950464 w 14910816"/>
              <a:gd name="connsiteY1" fmla="*/ 2901696 h 4937760"/>
              <a:gd name="connsiteX2" fmla="*/ 8827008 w 14910816"/>
              <a:gd name="connsiteY2" fmla="*/ 3730752 h 4937760"/>
              <a:gd name="connsiteX3" fmla="*/ 14910816 w 14910816"/>
              <a:gd name="connsiteY3" fmla="*/ 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0816" h="4937760">
                <a:moveTo>
                  <a:pt x="0" y="4937760"/>
                </a:moveTo>
                <a:cubicBezTo>
                  <a:pt x="739648" y="4020312"/>
                  <a:pt x="1479296" y="3102864"/>
                  <a:pt x="2950464" y="2901696"/>
                </a:cubicBezTo>
                <a:cubicBezTo>
                  <a:pt x="4421632" y="2700528"/>
                  <a:pt x="6833616" y="4214368"/>
                  <a:pt x="8827008" y="3730752"/>
                </a:cubicBezTo>
                <a:cubicBezTo>
                  <a:pt x="10820400" y="3247136"/>
                  <a:pt x="12865608" y="1623568"/>
                  <a:pt x="14910816" y="0"/>
                </a:cubicBezTo>
              </a:path>
            </a:pathLst>
          </a:custGeom>
          <a:noFill/>
          <a:ln w="38100">
            <a:solidFill>
              <a:srgbClr val="C7944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igh angle view of a valley&#10;&#10;Description automatically generated">
            <a:extLst>
              <a:ext uri="{FF2B5EF4-FFF2-40B4-BE49-F238E27FC236}">
                <a16:creationId xmlns:a16="http://schemas.microsoft.com/office/drawing/2014/main" id="{A2EA5758-E3DA-2060-A729-C83EC726B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" b="7713"/>
          <a:stretch/>
        </p:blipFill>
        <p:spPr>
          <a:xfrm>
            <a:off x="5703926" y="3739229"/>
            <a:ext cx="3821521" cy="2149605"/>
          </a:xfrm>
          <a:prstGeom prst="roundRect">
            <a:avLst>
              <a:gd name="adj" fmla="val 10623"/>
            </a:avLst>
          </a:prstGeom>
        </p:spPr>
      </p:pic>
      <p:pic>
        <p:nvPicPr>
          <p:cNvPr id="7" name="Picture 6" descr="A mountain with a body of water and green lights in the sky&#10;&#10;Description automatically generated">
            <a:extLst>
              <a:ext uri="{FF2B5EF4-FFF2-40B4-BE49-F238E27FC236}">
                <a16:creationId xmlns:a16="http://schemas.microsoft.com/office/drawing/2014/main" id="{010D91E5-A4B6-53A9-64D9-495D86FA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1" b="17789"/>
          <a:stretch/>
        </p:blipFill>
        <p:spPr>
          <a:xfrm>
            <a:off x="2268893" y="3372994"/>
            <a:ext cx="3946598" cy="2219962"/>
          </a:xfrm>
          <a:prstGeom prst="roundRect">
            <a:avLst>
              <a:gd name="adj" fmla="val 10623"/>
            </a:avLst>
          </a:prstGeom>
        </p:spPr>
      </p:pic>
      <p:pic>
        <p:nvPicPr>
          <p:cNvPr id="9" name="Picture 8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2BC483AC-41E1-F81C-7B6F-7A8AB1C0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4309"/>
          <a:stretch/>
        </p:blipFill>
        <p:spPr>
          <a:xfrm>
            <a:off x="5194322" y="1674404"/>
            <a:ext cx="4216096" cy="2371554"/>
          </a:xfrm>
          <a:prstGeom prst="roundRect">
            <a:avLst>
              <a:gd name="adj" fmla="val 9911"/>
            </a:avLst>
          </a:prstGeom>
        </p:spPr>
      </p:pic>
      <p:pic>
        <p:nvPicPr>
          <p:cNvPr id="11" name="Picture 10" descr="A mountain range with clouds&#10;&#10;Description automatically generated">
            <a:extLst>
              <a:ext uri="{FF2B5EF4-FFF2-40B4-BE49-F238E27FC236}">
                <a16:creationId xmlns:a16="http://schemas.microsoft.com/office/drawing/2014/main" id="{46909204-26F5-7872-5C32-B36DCA53F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>
            <a:off x="2007497" y="1495042"/>
            <a:ext cx="4088503" cy="2299784"/>
          </a:xfrm>
          <a:prstGeom prst="roundRect">
            <a:avLst>
              <a:gd name="adj" fmla="val 9741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571E-4217-6AC1-D918-0284A3EF92B9}"/>
              </a:ext>
            </a:extLst>
          </p:cNvPr>
          <p:cNvSpPr txBox="1"/>
          <p:nvPr/>
        </p:nvSpPr>
        <p:spPr>
          <a:xfrm>
            <a:off x="4707639" y="-1199040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C79445"/>
                </a:solidFill>
                <a:latin typeface="Vintage Culture" pitchFamily="2" charset="0"/>
              </a:rPr>
              <a:t>Gallery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DA510-DDB3-0088-0282-27ABC63AE069}"/>
              </a:ext>
            </a:extLst>
          </p:cNvPr>
          <p:cNvSpPr/>
          <p:nvPr/>
        </p:nvSpPr>
        <p:spPr>
          <a:xfrm>
            <a:off x="5884622" y="6090482"/>
            <a:ext cx="422756" cy="422756"/>
          </a:xfrm>
          <a:prstGeom prst="ellipse">
            <a:avLst/>
          </a:prstGeom>
          <a:solidFill>
            <a:srgbClr val="C794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CD6C96-26C8-7167-6437-1515161BCDDE}"/>
              </a:ext>
            </a:extLst>
          </p:cNvPr>
          <p:cNvSpPr/>
          <p:nvPr/>
        </p:nvSpPr>
        <p:spPr>
          <a:xfrm>
            <a:off x="3768956" y="2514248"/>
            <a:ext cx="4216095" cy="2059502"/>
          </a:xfrm>
          <a:prstGeom prst="roundRect">
            <a:avLst>
              <a:gd name="adj" fmla="val 140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8E85E-52B9-C5AC-38EA-9245AB3D5101}"/>
              </a:ext>
            </a:extLst>
          </p:cNvPr>
          <p:cNvSpPr txBox="1"/>
          <p:nvPr/>
        </p:nvSpPr>
        <p:spPr>
          <a:xfrm>
            <a:off x="3941128" y="2725327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79445"/>
                </a:solidFill>
                <a:latin typeface="Montserrat" panose="00000500000000000000" pitchFamily="50" charset="0"/>
              </a:rPr>
              <a:t>Mountains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0B6A7-A097-5B10-F1CE-8ED9858FD2CF}"/>
              </a:ext>
            </a:extLst>
          </p:cNvPr>
          <p:cNvSpPr txBox="1"/>
          <p:nvPr/>
        </p:nvSpPr>
        <p:spPr>
          <a:xfrm>
            <a:off x="3941128" y="3252038"/>
            <a:ext cx="3976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ntserrat" panose="00000500000000000000" pitchFamily="50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1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7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964">
        <p159:morph option="byObject"/>
      </p:transition>
    </mc:Choice>
    <mc:Fallback>
      <p:transition spd="slow" advTm="96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A88E5B-9A4B-6640-EAA8-D353A7289A5C}"/>
              </a:ext>
            </a:extLst>
          </p:cNvPr>
          <p:cNvSpPr/>
          <p:nvPr/>
        </p:nvSpPr>
        <p:spPr>
          <a:xfrm>
            <a:off x="-1463040" y="1341120"/>
            <a:ext cx="14910816" cy="4937760"/>
          </a:xfrm>
          <a:custGeom>
            <a:avLst/>
            <a:gdLst>
              <a:gd name="connsiteX0" fmla="*/ 0 w 14910816"/>
              <a:gd name="connsiteY0" fmla="*/ 4937760 h 4937760"/>
              <a:gd name="connsiteX1" fmla="*/ 2950464 w 14910816"/>
              <a:gd name="connsiteY1" fmla="*/ 2901696 h 4937760"/>
              <a:gd name="connsiteX2" fmla="*/ 8827008 w 14910816"/>
              <a:gd name="connsiteY2" fmla="*/ 3730752 h 4937760"/>
              <a:gd name="connsiteX3" fmla="*/ 14910816 w 14910816"/>
              <a:gd name="connsiteY3" fmla="*/ 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0816" h="4937760">
                <a:moveTo>
                  <a:pt x="0" y="4937760"/>
                </a:moveTo>
                <a:cubicBezTo>
                  <a:pt x="739648" y="4020312"/>
                  <a:pt x="1479296" y="3102864"/>
                  <a:pt x="2950464" y="2901696"/>
                </a:cubicBezTo>
                <a:cubicBezTo>
                  <a:pt x="4421632" y="2700528"/>
                  <a:pt x="6833616" y="4214368"/>
                  <a:pt x="8827008" y="3730752"/>
                </a:cubicBezTo>
                <a:cubicBezTo>
                  <a:pt x="10820400" y="3247136"/>
                  <a:pt x="12865608" y="1623568"/>
                  <a:pt x="14910816" y="0"/>
                </a:cubicBezTo>
              </a:path>
            </a:pathLst>
          </a:custGeom>
          <a:noFill/>
          <a:ln w="38100">
            <a:solidFill>
              <a:srgbClr val="C7944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igh angle view of a valley&#10;&#10;Description automatically generated">
            <a:extLst>
              <a:ext uri="{FF2B5EF4-FFF2-40B4-BE49-F238E27FC236}">
                <a16:creationId xmlns:a16="http://schemas.microsoft.com/office/drawing/2014/main" id="{A2EA5758-E3DA-2060-A729-C83EC726B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" b="7713"/>
          <a:stretch/>
        </p:blipFill>
        <p:spPr>
          <a:xfrm>
            <a:off x="12760709" y="7794394"/>
            <a:ext cx="3821521" cy="2149605"/>
          </a:xfrm>
          <a:prstGeom prst="roundRect">
            <a:avLst>
              <a:gd name="adj" fmla="val 10623"/>
            </a:avLst>
          </a:prstGeom>
        </p:spPr>
      </p:pic>
      <p:pic>
        <p:nvPicPr>
          <p:cNvPr id="7" name="Picture 6" descr="A mountain with a body of water and green lights in the sky&#10;&#10;Description automatically generated">
            <a:extLst>
              <a:ext uri="{FF2B5EF4-FFF2-40B4-BE49-F238E27FC236}">
                <a16:creationId xmlns:a16="http://schemas.microsoft.com/office/drawing/2014/main" id="{010D91E5-A4B6-53A9-64D9-495D86FA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1" b="17789"/>
          <a:stretch/>
        </p:blipFill>
        <p:spPr>
          <a:xfrm>
            <a:off x="-4538997" y="7298086"/>
            <a:ext cx="3946598" cy="2219962"/>
          </a:xfrm>
          <a:prstGeom prst="roundRect">
            <a:avLst>
              <a:gd name="adj" fmla="val 10623"/>
            </a:avLst>
          </a:prstGeom>
        </p:spPr>
      </p:pic>
      <p:pic>
        <p:nvPicPr>
          <p:cNvPr id="9" name="Picture 8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2BC483AC-41E1-F81C-7B6F-7A8AB1C0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4309"/>
          <a:stretch/>
        </p:blipFill>
        <p:spPr>
          <a:xfrm>
            <a:off x="14278687" y="-2371554"/>
            <a:ext cx="4216096" cy="2371554"/>
          </a:xfrm>
          <a:prstGeom prst="roundRect">
            <a:avLst>
              <a:gd name="adj" fmla="val 9911"/>
            </a:avLst>
          </a:prstGeom>
        </p:spPr>
      </p:pic>
      <p:pic>
        <p:nvPicPr>
          <p:cNvPr id="11" name="Picture 10" descr="A mountain range with clouds&#10;&#10;Description automatically generated">
            <a:extLst>
              <a:ext uri="{FF2B5EF4-FFF2-40B4-BE49-F238E27FC236}">
                <a16:creationId xmlns:a16="http://schemas.microsoft.com/office/drawing/2014/main" id="{46909204-26F5-7872-5C32-B36DCA53F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>
            <a:off x="-339965" y="-180179"/>
            <a:ext cx="13294685" cy="7478264"/>
          </a:xfrm>
          <a:prstGeom prst="roundRect">
            <a:avLst>
              <a:gd name="adj" fmla="val 9741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571E-4217-6AC1-D918-0284A3EF92B9}"/>
              </a:ext>
            </a:extLst>
          </p:cNvPr>
          <p:cNvSpPr txBox="1"/>
          <p:nvPr/>
        </p:nvSpPr>
        <p:spPr>
          <a:xfrm>
            <a:off x="4707639" y="-1199040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C79445"/>
                </a:solidFill>
                <a:latin typeface="Vintage Culture" pitchFamily="2" charset="0"/>
              </a:rPr>
              <a:t>Gallery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DA510-DDB3-0088-0282-27ABC63AE069}"/>
              </a:ext>
            </a:extLst>
          </p:cNvPr>
          <p:cNvSpPr/>
          <p:nvPr/>
        </p:nvSpPr>
        <p:spPr>
          <a:xfrm>
            <a:off x="5884622" y="6090482"/>
            <a:ext cx="422756" cy="422756"/>
          </a:xfrm>
          <a:prstGeom prst="ellipse">
            <a:avLst/>
          </a:prstGeom>
          <a:solidFill>
            <a:srgbClr val="C794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CD6C96-26C8-7167-6437-1515161BCDDE}"/>
              </a:ext>
            </a:extLst>
          </p:cNvPr>
          <p:cNvSpPr/>
          <p:nvPr/>
        </p:nvSpPr>
        <p:spPr>
          <a:xfrm>
            <a:off x="889110" y="1659483"/>
            <a:ext cx="4216095" cy="2059502"/>
          </a:xfrm>
          <a:prstGeom prst="roundRect">
            <a:avLst>
              <a:gd name="adj" fmla="val 140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8E85E-52B9-C5AC-38EA-9245AB3D5101}"/>
              </a:ext>
            </a:extLst>
          </p:cNvPr>
          <p:cNvSpPr txBox="1"/>
          <p:nvPr/>
        </p:nvSpPr>
        <p:spPr>
          <a:xfrm>
            <a:off x="1061282" y="187056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79445"/>
                </a:solidFill>
                <a:latin typeface="Montserrat" panose="00000500000000000000" pitchFamily="50" charset="0"/>
              </a:rPr>
              <a:t>Mountains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0B6A7-A097-5B10-F1CE-8ED9858FD2CF}"/>
              </a:ext>
            </a:extLst>
          </p:cNvPr>
          <p:cNvSpPr txBox="1"/>
          <p:nvPr/>
        </p:nvSpPr>
        <p:spPr>
          <a:xfrm>
            <a:off x="1061282" y="2397273"/>
            <a:ext cx="3976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ntserrat" panose="00000500000000000000" pitchFamily="50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8D49-D4B5-CCC5-E489-CCD88B146255}"/>
              </a:ext>
            </a:extLst>
          </p:cNvPr>
          <p:cNvSpPr txBox="1"/>
          <p:nvPr/>
        </p:nvSpPr>
        <p:spPr>
          <a:xfrm>
            <a:off x="4188266" y="5149564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Montserrat" panose="00000500000000000000" pitchFamily="50" charset="0"/>
              </a:rPr>
              <a:t>Switzerland</a:t>
            </a:r>
          </a:p>
        </p:txBody>
      </p:sp>
    </p:spTree>
    <p:extLst>
      <p:ext uri="{BB962C8B-B14F-4D97-AF65-F5344CB8AC3E}">
        <p14:creationId xmlns:p14="http://schemas.microsoft.com/office/powerpoint/2010/main" val="404336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18">
        <p159:morph option="byObject"/>
      </p:transition>
    </mc:Choice>
    <mc:Fallback>
      <p:transition spd="slow" advTm="101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A88E5B-9A4B-6640-EAA8-D353A7289A5C}"/>
              </a:ext>
            </a:extLst>
          </p:cNvPr>
          <p:cNvSpPr/>
          <p:nvPr/>
        </p:nvSpPr>
        <p:spPr>
          <a:xfrm>
            <a:off x="-1463040" y="1341120"/>
            <a:ext cx="14910816" cy="4937760"/>
          </a:xfrm>
          <a:custGeom>
            <a:avLst/>
            <a:gdLst>
              <a:gd name="connsiteX0" fmla="*/ 0 w 14910816"/>
              <a:gd name="connsiteY0" fmla="*/ 4937760 h 4937760"/>
              <a:gd name="connsiteX1" fmla="*/ 2950464 w 14910816"/>
              <a:gd name="connsiteY1" fmla="*/ 2901696 h 4937760"/>
              <a:gd name="connsiteX2" fmla="*/ 8827008 w 14910816"/>
              <a:gd name="connsiteY2" fmla="*/ 3730752 h 4937760"/>
              <a:gd name="connsiteX3" fmla="*/ 14910816 w 14910816"/>
              <a:gd name="connsiteY3" fmla="*/ 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0816" h="4937760">
                <a:moveTo>
                  <a:pt x="0" y="4937760"/>
                </a:moveTo>
                <a:cubicBezTo>
                  <a:pt x="739648" y="4020312"/>
                  <a:pt x="1479296" y="3102864"/>
                  <a:pt x="2950464" y="2901696"/>
                </a:cubicBezTo>
                <a:cubicBezTo>
                  <a:pt x="4421632" y="2700528"/>
                  <a:pt x="6833616" y="4214368"/>
                  <a:pt x="8827008" y="3730752"/>
                </a:cubicBezTo>
                <a:cubicBezTo>
                  <a:pt x="10820400" y="3247136"/>
                  <a:pt x="12865608" y="1623568"/>
                  <a:pt x="14910816" y="0"/>
                </a:cubicBezTo>
              </a:path>
            </a:pathLst>
          </a:custGeom>
          <a:noFill/>
          <a:ln w="38100">
            <a:solidFill>
              <a:srgbClr val="C7944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igh angle view of a valley&#10;&#10;Description automatically generated">
            <a:extLst>
              <a:ext uri="{FF2B5EF4-FFF2-40B4-BE49-F238E27FC236}">
                <a16:creationId xmlns:a16="http://schemas.microsoft.com/office/drawing/2014/main" id="{A2EA5758-E3DA-2060-A729-C83EC726B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" b="7713"/>
          <a:stretch/>
        </p:blipFill>
        <p:spPr>
          <a:xfrm>
            <a:off x="12760709" y="7794394"/>
            <a:ext cx="3821521" cy="2149605"/>
          </a:xfrm>
          <a:prstGeom prst="roundRect">
            <a:avLst>
              <a:gd name="adj" fmla="val 10623"/>
            </a:avLst>
          </a:prstGeom>
        </p:spPr>
      </p:pic>
      <p:pic>
        <p:nvPicPr>
          <p:cNvPr id="7" name="Picture 6" descr="A mountain with a body of water and green lights in the sky&#10;&#10;Description automatically generated">
            <a:extLst>
              <a:ext uri="{FF2B5EF4-FFF2-40B4-BE49-F238E27FC236}">
                <a16:creationId xmlns:a16="http://schemas.microsoft.com/office/drawing/2014/main" id="{010D91E5-A4B6-53A9-64D9-495D86FA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1" b="17789"/>
          <a:stretch/>
        </p:blipFill>
        <p:spPr>
          <a:xfrm>
            <a:off x="-4538997" y="7298086"/>
            <a:ext cx="3946598" cy="2219962"/>
          </a:xfrm>
          <a:prstGeom prst="roundRect">
            <a:avLst>
              <a:gd name="adj" fmla="val 10623"/>
            </a:avLst>
          </a:prstGeom>
        </p:spPr>
      </p:pic>
      <p:pic>
        <p:nvPicPr>
          <p:cNvPr id="9" name="Picture 8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2BC483AC-41E1-F81C-7B6F-7A8AB1C0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4309"/>
          <a:stretch/>
        </p:blipFill>
        <p:spPr>
          <a:xfrm>
            <a:off x="-592400" y="-20145"/>
            <a:ext cx="13294684" cy="7478260"/>
          </a:xfrm>
          <a:prstGeom prst="roundRect">
            <a:avLst>
              <a:gd name="adj" fmla="val 9911"/>
            </a:avLst>
          </a:prstGeom>
        </p:spPr>
      </p:pic>
      <p:pic>
        <p:nvPicPr>
          <p:cNvPr id="11" name="Picture 10" descr="A mountain range with clouds&#10;&#10;Description automatically generated">
            <a:extLst>
              <a:ext uri="{FF2B5EF4-FFF2-40B4-BE49-F238E27FC236}">
                <a16:creationId xmlns:a16="http://schemas.microsoft.com/office/drawing/2014/main" id="{46909204-26F5-7872-5C32-B36DCA53F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>
            <a:off x="-15087595" y="-4522674"/>
            <a:ext cx="13294685" cy="7478264"/>
          </a:xfrm>
          <a:prstGeom prst="roundRect">
            <a:avLst>
              <a:gd name="adj" fmla="val 9741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571E-4217-6AC1-D918-0284A3EF92B9}"/>
              </a:ext>
            </a:extLst>
          </p:cNvPr>
          <p:cNvSpPr txBox="1"/>
          <p:nvPr/>
        </p:nvSpPr>
        <p:spPr>
          <a:xfrm>
            <a:off x="4707639" y="-1199040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C79445"/>
                </a:solidFill>
                <a:latin typeface="Vintage Culture" pitchFamily="2" charset="0"/>
              </a:rPr>
              <a:t>Gallery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DA510-DDB3-0088-0282-27ABC63AE069}"/>
              </a:ext>
            </a:extLst>
          </p:cNvPr>
          <p:cNvSpPr/>
          <p:nvPr/>
        </p:nvSpPr>
        <p:spPr>
          <a:xfrm>
            <a:off x="5884622" y="6090482"/>
            <a:ext cx="422756" cy="422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CD6C96-26C8-7167-6437-1515161BCDDE}"/>
              </a:ext>
            </a:extLst>
          </p:cNvPr>
          <p:cNvSpPr/>
          <p:nvPr/>
        </p:nvSpPr>
        <p:spPr>
          <a:xfrm>
            <a:off x="889110" y="1659483"/>
            <a:ext cx="4216095" cy="2059502"/>
          </a:xfrm>
          <a:prstGeom prst="roundRect">
            <a:avLst>
              <a:gd name="adj" fmla="val 140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8E85E-52B9-C5AC-38EA-9245AB3D5101}"/>
              </a:ext>
            </a:extLst>
          </p:cNvPr>
          <p:cNvSpPr txBox="1"/>
          <p:nvPr/>
        </p:nvSpPr>
        <p:spPr>
          <a:xfrm>
            <a:off x="1061282" y="187056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79445"/>
                </a:solidFill>
                <a:latin typeface="Montserrat" panose="00000500000000000000" pitchFamily="50" charset="0"/>
              </a:rPr>
              <a:t>Mountains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0B6A7-A097-5B10-F1CE-8ED9858FD2CF}"/>
              </a:ext>
            </a:extLst>
          </p:cNvPr>
          <p:cNvSpPr txBox="1"/>
          <p:nvPr/>
        </p:nvSpPr>
        <p:spPr>
          <a:xfrm>
            <a:off x="1061282" y="2397273"/>
            <a:ext cx="3976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ntserrat" panose="00000500000000000000" pitchFamily="50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8D49-D4B5-CCC5-E489-CCD88B146255}"/>
              </a:ext>
            </a:extLst>
          </p:cNvPr>
          <p:cNvSpPr txBox="1"/>
          <p:nvPr/>
        </p:nvSpPr>
        <p:spPr>
          <a:xfrm>
            <a:off x="3742631" y="5149564"/>
            <a:ext cx="4706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California, USA</a:t>
            </a:r>
          </a:p>
        </p:txBody>
      </p:sp>
    </p:spTree>
    <p:extLst>
      <p:ext uri="{BB962C8B-B14F-4D97-AF65-F5344CB8AC3E}">
        <p14:creationId xmlns:p14="http://schemas.microsoft.com/office/powerpoint/2010/main" val="1115792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939">
        <p159:morph option="byObject"/>
      </p:transition>
    </mc:Choice>
    <mc:Fallback>
      <p:transition spd="slow" advTm="93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A88E5B-9A4B-6640-EAA8-D353A7289A5C}"/>
              </a:ext>
            </a:extLst>
          </p:cNvPr>
          <p:cNvSpPr/>
          <p:nvPr/>
        </p:nvSpPr>
        <p:spPr>
          <a:xfrm>
            <a:off x="-1463040" y="1341120"/>
            <a:ext cx="14910816" cy="4937760"/>
          </a:xfrm>
          <a:custGeom>
            <a:avLst/>
            <a:gdLst>
              <a:gd name="connsiteX0" fmla="*/ 0 w 14910816"/>
              <a:gd name="connsiteY0" fmla="*/ 4937760 h 4937760"/>
              <a:gd name="connsiteX1" fmla="*/ 2950464 w 14910816"/>
              <a:gd name="connsiteY1" fmla="*/ 2901696 h 4937760"/>
              <a:gd name="connsiteX2" fmla="*/ 8827008 w 14910816"/>
              <a:gd name="connsiteY2" fmla="*/ 3730752 h 4937760"/>
              <a:gd name="connsiteX3" fmla="*/ 14910816 w 14910816"/>
              <a:gd name="connsiteY3" fmla="*/ 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0816" h="4937760">
                <a:moveTo>
                  <a:pt x="0" y="4937760"/>
                </a:moveTo>
                <a:cubicBezTo>
                  <a:pt x="739648" y="4020312"/>
                  <a:pt x="1479296" y="3102864"/>
                  <a:pt x="2950464" y="2901696"/>
                </a:cubicBezTo>
                <a:cubicBezTo>
                  <a:pt x="4421632" y="2700528"/>
                  <a:pt x="6833616" y="4214368"/>
                  <a:pt x="8827008" y="3730752"/>
                </a:cubicBezTo>
                <a:cubicBezTo>
                  <a:pt x="10820400" y="3247136"/>
                  <a:pt x="12865608" y="1623568"/>
                  <a:pt x="14910816" y="0"/>
                </a:cubicBezTo>
              </a:path>
            </a:pathLst>
          </a:custGeom>
          <a:noFill/>
          <a:ln w="38100">
            <a:solidFill>
              <a:srgbClr val="C7944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igh angle view of a valley&#10;&#10;Description automatically generated">
            <a:extLst>
              <a:ext uri="{FF2B5EF4-FFF2-40B4-BE49-F238E27FC236}">
                <a16:creationId xmlns:a16="http://schemas.microsoft.com/office/drawing/2014/main" id="{A2EA5758-E3DA-2060-A729-C83EC726B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" b="7713"/>
          <a:stretch/>
        </p:blipFill>
        <p:spPr>
          <a:xfrm>
            <a:off x="12760709" y="7794394"/>
            <a:ext cx="3821521" cy="2149605"/>
          </a:xfrm>
          <a:prstGeom prst="roundRect">
            <a:avLst>
              <a:gd name="adj" fmla="val 10623"/>
            </a:avLst>
          </a:prstGeom>
        </p:spPr>
      </p:pic>
      <p:pic>
        <p:nvPicPr>
          <p:cNvPr id="7" name="Picture 6" descr="A mountain with a body of water and green lights in the sky&#10;&#10;Description automatically generated">
            <a:extLst>
              <a:ext uri="{FF2B5EF4-FFF2-40B4-BE49-F238E27FC236}">
                <a16:creationId xmlns:a16="http://schemas.microsoft.com/office/drawing/2014/main" id="{010D91E5-A4B6-53A9-64D9-495D86FA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1" b="17789"/>
          <a:stretch/>
        </p:blipFill>
        <p:spPr>
          <a:xfrm>
            <a:off x="-339964" y="-233861"/>
            <a:ext cx="13294679" cy="7478259"/>
          </a:xfrm>
          <a:prstGeom prst="roundRect">
            <a:avLst>
              <a:gd name="adj" fmla="val 10623"/>
            </a:avLst>
          </a:prstGeom>
        </p:spPr>
      </p:pic>
      <p:pic>
        <p:nvPicPr>
          <p:cNvPr id="9" name="Picture 8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2BC483AC-41E1-F81C-7B6F-7A8AB1C0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4309"/>
          <a:stretch/>
        </p:blipFill>
        <p:spPr>
          <a:xfrm>
            <a:off x="-339964" y="-9557938"/>
            <a:ext cx="13294684" cy="7478260"/>
          </a:xfrm>
          <a:prstGeom prst="roundRect">
            <a:avLst>
              <a:gd name="adj" fmla="val 9911"/>
            </a:avLst>
          </a:prstGeom>
        </p:spPr>
      </p:pic>
      <p:pic>
        <p:nvPicPr>
          <p:cNvPr id="11" name="Picture 10" descr="A mountain range with clouds&#10;&#10;Description automatically generated">
            <a:extLst>
              <a:ext uri="{FF2B5EF4-FFF2-40B4-BE49-F238E27FC236}">
                <a16:creationId xmlns:a16="http://schemas.microsoft.com/office/drawing/2014/main" id="{46909204-26F5-7872-5C32-B36DCA53F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>
            <a:off x="-15087595" y="-4522674"/>
            <a:ext cx="13294685" cy="7478264"/>
          </a:xfrm>
          <a:prstGeom prst="roundRect">
            <a:avLst>
              <a:gd name="adj" fmla="val 9741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571E-4217-6AC1-D918-0284A3EF92B9}"/>
              </a:ext>
            </a:extLst>
          </p:cNvPr>
          <p:cNvSpPr txBox="1"/>
          <p:nvPr/>
        </p:nvSpPr>
        <p:spPr>
          <a:xfrm>
            <a:off x="4707639" y="-1199040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C79445"/>
                </a:solidFill>
                <a:latin typeface="Vintage Culture" pitchFamily="2" charset="0"/>
              </a:rPr>
              <a:t>Gallery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DA510-DDB3-0088-0282-27ABC63AE069}"/>
              </a:ext>
            </a:extLst>
          </p:cNvPr>
          <p:cNvSpPr/>
          <p:nvPr/>
        </p:nvSpPr>
        <p:spPr>
          <a:xfrm>
            <a:off x="5884622" y="6090482"/>
            <a:ext cx="422756" cy="422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CD6C96-26C8-7167-6437-1515161BCDDE}"/>
              </a:ext>
            </a:extLst>
          </p:cNvPr>
          <p:cNvSpPr/>
          <p:nvPr/>
        </p:nvSpPr>
        <p:spPr>
          <a:xfrm>
            <a:off x="889110" y="1659483"/>
            <a:ext cx="4216095" cy="2059502"/>
          </a:xfrm>
          <a:prstGeom prst="roundRect">
            <a:avLst>
              <a:gd name="adj" fmla="val 140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8E85E-52B9-C5AC-38EA-9245AB3D5101}"/>
              </a:ext>
            </a:extLst>
          </p:cNvPr>
          <p:cNvSpPr txBox="1"/>
          <p:nvPr/>
        </p:nvSpPr>
        <p:spPr>
          <a:xfrm>
            <a:off x="1061282" y="187056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79445"/>
                </a:solidFill>
                <a:latin typeface="Montserrat" panose="00000500000000000000" pitchFamily="50" charset="0"/>
              </a:rPr>
              <a:t>Mountains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0B6A7-A097-5B10-F1CE-8ED9858FD2CF}"/>
              </a:ext>
            </a:extLst>
          </p:cNvPr>
          <p:cNvSpPr txBox="1"/>
          <p:nvPr/>
        </p:nvSpPr>
        <p:spPr>
          <a:xfrm>
            <a:off x="1061282" y="2397273"/>
            <a:ext cx="3976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ntserrat" panose="00000500000000000000" pitchFamily="50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8D49-D4B5-CCC5-E489-CCD88B146255}"/>
              </a:ext>
            </a:extLst>
          </p:cNvPr>
          <p:cNvSpPr txBox="1"/>
          <p:nvPr/>
        </p:nvSpPr>
        <p:spPr>
          <a:xfrm>
            <a:off x="4817446" y="5149564"/>
            <a:ext cx="2557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Norway</a:t>
            </a:r>
          </a:p>
        </p:txBody>
      </p:sp>
    </p:spTree>
    <p:extLst>
      <p:ext uri="{BB962C8B-B14F-4D97-AF65-F5344CB8AC3E}">
        <p14:creationId xmlns:p14="http://schemas.microsoft.com/office/powerpoint/2010/main" val="384420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92">
        <p159:morph option="byObject"/>
      </p:transition>
    </mc:Choice>
    <mc:Fallback>
      <p:transition spd="slow" advTm="19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A88E5B-9A4B-6640-EAA8-D353A7289A5C}"/>
              </a:ext>
            </a:extLst>
          </p:cNvPr>
          <p:cNvSpPr/>
          <p:nvPr/>
        </p:nvSpPr>
        <p:spPr>
          <a:xfrm>
            <a:off x="-1463040" y="1341120"/>
            <a:ext cx="14910816" cy="4937760"/>
          </a:xfrm>
          <a:custGeom>
            <a:avLst/>
            <a:gdLst>
              <a:gd name="connsiteX0" fmla="*/ 0 w 14910816"/>
              <a:gd name="connsiteY0" fmla="*/ 4937760 h 4937760"/>
              <a:gd name="connsiteX1" fmla="*/ 2950464 w 14910816"/>
              <a:gd name="connsiteY1" fmla="*/ 2901696 h 4937760"/>
              <a:gd name="connsiteX2" fmla="*/ 8827008 w 14910816"/>
              <a:gd name="connsiteY2" fmla="*/ 3730752 h 4937760"/>
              <a:gd name="connsiteX3" fmla="*/ 14910816 w 14910816"/>
              <a:gd name="connsiteY3" fmla="*/ 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0816" h="4937760">
                <a:moveTo>
                  <a:pt x="0" y="4937760"/>
                </a:moveTo>
                <a:cubicBezTo>
                  <a:pt x="739648" y="4020312"/>
                  <a:pt x="1479296" y="3102864"/>
                  <a:pt x="2950464" y="2901696"/>
                </a:cubicBezTo>
                <a:cubicBezTo>
                  <a:pt x="4421632" y="2700528"/>
                  <a:pt x="6833616" y="4214368"/>
                  <a:pt x="8827008" y="3730752"/>
                </a:cubicBezTo>
                <a:cubicBezTo>
                  <a:pt x="10820400" y="3247136"/>
                  <a:pt x="12865608" y="1623568"/>
                  <a:pt x="14910816" y="0"/>
                </a:cubicBezTo>
              </a:path>
            </a:pathLst>
          </a:custGeom>
          <a:noFill/>
          <a:ln w="38100">
            <a:solidFill>
              <a:srgbClr val="C7944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igh angle view of a valley&#10;&#10;Description automatically generated">
            <a:extLst>
              <a:ext uri="{FF2B5EF4-FFF2-40B4-BE49-F238E27FC236}">
                <a16:creationId xmlns:a16="http://schemas.microsoft.com/office/drawing/2014/main" id="{A2EA5758-E3DA-2060-A729-C83EC726B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" b="7713"/>
          <a:stretch/>
        </p:blipFill>
        <p:spPr>
          <a:xfrm>
            <a:off x="-551344" y="-233861"/>
            <a:ext cx="13294688" cy="7478260"/>
          </a:xfrm>
          <a:prstGeom prst="roundRect">
            <a:avLst>
              <a:gd name="adj" fmla="val 10623"/>
            </a:avLst>
          </a:prstGeom>
        </p:spPr>
      </p:pic>
      <p:pic>
        <p:nvPicPr>
          <p:cNvPr id="7" name="Picture 6" descr="A mountain with a body of water and green lights in the sky&#10;&#10;Description automatically generated">
            <a:extLst>
              <a:ext uri="{FF2B5EF4-FFF2-40B4-BE49-F238E27FC236}">
                <a16:creationId xmlns:a16="http://schemas.microsoft.com/office/drawing/2014/main" id="{010D91E5-A4B6-53A9-64D9-495D86FA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1" b="17789"/>
          <a:stretch/>
        </p:blipFill>
        <p:spPr>
          <a:xfrm>
            <a:off x="-15087589" y="7794394"/>
            <a:ext cx="13294679" cy="7478259"/>
          </a:xfrm>
          <a:prstGeom prst="roundRect">
            <a:avLst>
              <a:gd name="adj" fmla="val 10623"/>
            </a:avLst>
          </a:prstGeom>
        </p:spPr>
      </p:pic>
      <p:pic>
        <p:nvPicPr>
          <p:cNvPr id="9" name="Picture 8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2BC483AC-41E1-F81C-7B6F-7A8AB1C0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4309"/>
          <a:stretch/>
        </p:blipFill>
        <p:spPr>
          <a:xfrm>
            <a:off x="-339964" y="-9557938"/>
            <a:ext cx="13294684" cy="7478260"/>
          </a:xfrm>
          <a:prstGeom prst="roundRect">
            <a:avLst>
              <a:gd name="adj" fmla="val 9911"/>
            </a:avLst>
          </a:prstGeom>
        </p:spPr>
      </p:pic>
      <p:pic>
        <p:nvPicPr>
          <p:cNvPr id="11" name="Picture 10" descr="A mountain range with clouds&#10;&#10;Description automatically generated">
            <a:extLst>
              <a:ext uri="{FF2B5EF4-FFF2-40B4-BE49-F238E27FC236}">
                <a16:creationId xmlns:a16="http://schemas.microsoft.com/office/drawing/2014/main" id="{46909204-26F5-7872-5C32-B36DCA53F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>
            <a:off x="-15087595" y="-4522674"/>
            <a:ext cx="13294685" cy="7478264"/>
          </a:xfrm>
          <a:prstGeom prst="roundRect">
            <a:avLst>
              <a:gd name="adj" fmla="val 9741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571E-4217-6AC1-D918-0284A3EF92B9}"/>
              </a:ext>
            </a:extLst>
          </p:cNvPr>
          <p:cNvSpPr txBox="1"/>
          <p:nvPr/>
        </p:nvSpPr>
        <p:spPr>
          <a:xfrm>
            <a:off x="4707639" y="-1199040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C79445"/>
                </a:solidFill>
                <a:latin typeface="Vintage Culture" pitchFamily="2" charset="0"/>
              </a:rPr>
              <a:t>Gallery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DA510-DDB3-0088-0282-27ABC63AE069}"/>
              </a:ext>
            </a:extLst>
          </p:cNvPr>
          <p:cNvSpPr/>
          <p:nvPr/>
        </p:nvSpPr>
        <p:spPr>
          <a:xfrm>
            <a:off x="5884622" y="6090482"/>
            <a:ext cx="422756" cy="422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CD6C96-26C8-7167-6437-1515161BCDDE}"/>
              </a:ext>
            </a:extLst>
          </p:cNvPr>
          <p:cNvSpPr/>
          <p:nvPr/>
        </p:nvSpPr>
        <p:spPr>
          <a:xfrm>
            <a:off x="889110" y="1659483"/>
            <a:ext cx="4216095" cy="2059502"/>
          </a:xfrm>
          <a:prstGeom prst="roundRect">
            <a:avLst>
              <a:gd name="adj" fmla="val 140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8E85E-52B9-C5AC-38EA-9245AB3D5101}"/>
              </a:ext>
            </a:extLst>
          </p:cNvPr>
          <p:cNvSpPr txBox="1"/>
          <p:nvPr/>
        </p:nvSpPr>
        <p:spPr>
          <a:xfrm>
            <a:off x="1061282" y="187056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79445"/>
                </a:solidFill>
                <a:latin typeface="Montserrat" panose="00000500000000000000" pitchFamily="50" charset="0"/>
              </a:rPr>
              <a:t>Mountains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0B6A7-A097-5B10-F1CE-8ED9858FD2CF}"/>
              </a:ext>
            </a:extLst>
          </p:cNvPr>
          <p:cNvSpPr txBox="1"/>
          <p:nvPr/>
        </p:nvSpPr>
        <p:spPr>
          <a:xfrm>
            <a:off x="1061282" y="2397273"/>
            <a:ext cx="3976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ntserrat" panose="00000500000000000000" pitchFamily="50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8D49-D4B5-CCC5-E489-CCD88B146255}"/>
              </a:ext>
            </a:extLst>
          </p:cNvPr>
          <p:cNvSpPr txBox="1"/>
          <p:nvPr/>
        </p:nvSpPr>
        <p:spPr>
          <a:xfrm>
            <a:off x="4870346" y="5149564"/>
            <a:ext cx="2451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Iceland</a:t>
            </a:r>
          </a:p>
        </p:txBody>
      </p:sp>
    </p:spTree>
    <p:extLst>
      <p:ext uri="{BB962C8B-B14F-4D97-AF65-F5344CB8AC3E}">
        <p14:creationId xmlns:p14="http://schemas.microsoft.com/office/powerpoint/2010/main" val="2996141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28">
        <p159:morph option="byObject"/>
      </p:transition>
    </mc:Choice>
    <mc:Fallback>
      <p:transition spd="slow" advTm="22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A88E5B-9A4B-6640-EAA8-D353A7289A5C}"/>
              </a:ext>
            </a:extLst>
          </p:cNvPr>
          <p:cNvSpPr/>
          <p:nvPr/>
        </p:nvSpPr>
        <p:spPr>
          <a:xfrm>
            <a:off x="-1463040" y="1341120"/>
            <a:ext cx="14910816" cy="4937760"/>
          </a:xfrm>
          <a:custGeom>
            <a:avLst/>
            <a:gdLst>
              <a:gd name="connsiteX0" fmla="*/ 0 w 14910816"/>
              <a:gd name="connsiteY0" fmla="*/ 4937760 h 4937760"/>
              <a:gd name="connsiteX1" fmla="*/ 2950464 w 14910816"/>
              <a:gd name="connsiteY1" fmla="*/ 2901696 h 4937760"/>
              <a:gd name="connsiteX2" fmla="*/ 8827008 w 14910816"/>
              <a:gd name="connsiteY2" fmla="*/ 3730752 h 4937760"/>
              <a:gd name="connsiteX3" fmla="*/ 14910816 w 14910816"/>
              <a:gd name="connsiteY3" fmla="*/ 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0816" h="4937760">
                <a:moveTo>
                  <a:pt x="0" y="4937760"/>
                </a:moveTo>
                <a:cubicBezTo>
                  <a:pt x="739648" y="4020312"/>
                  <a:pt x="1479296" y="3102864"/>
                  <a:pt x="2950464" y="2901696"/>
                </a:cubicBezTo>
                <a:cubicBezTo>
                  <a:pt x="4421632" y="2700528"/>
                  <a:pt x="6833616" y="4214368"/>
                  <a:pt x="8827008" y="3730752"/>
                </a:cubicBezTo>
                <a:cubicBezTo>
                  <a:pt x="10820400" y="3247136"/>
                  <a:pt x="12865608" y="1623568"/>
                  <a:pt x="14910816" y="0"/>
                </a:cubicBezTo>
              </a:path>
            </a:pathLst>
          </a:custGeom>
          <a:noFill/>
          <a:ln w="38100">
            <a:solidFill>
              <a:srgbClr val="C7944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igh angle view of a valley&#10;&#10;Description automatically generated">
            <a:extLst>
              <a:ext uri="{FF2B5EF4-FFF2-40B4-BE49-F238E27FC236}">
                <a16:creationId xmlns:a16="http://schemas.microsoft.com/office/drawing/2014/main" id="{A2EA5758-E3DA-2060-A729-C83EC726B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" b="7713"/>
          <a:stretch/>
        </p:blipFill>
        <p:spPr>
          <a:xfrm rot="351326">
            <a:off x="5521848" y="3125797"/>
            <a:ext cx="3117805" cy="1753765"/>
          </a:xfrm>
          <a:prstGeom prst="roundRect">
            <a:avLst>
              <a:gd name="adj" fmla="val 10623"/>
            </a:avLst>
          </a:prstGeom>
        </p:spPr>
      </p:pic>
      <p:pic>
        <p:nvPicPr>
          <p:cNvPr id="7" name="Picture 6" descr="A mountain with a body of water and green lights in the sky&#10;&#10;Description automatically generated">
            <a:extLst>
              <a:ext uri="{FF2B5EF4-FFF2-40B4-BE49-F238E27FC236}">
                <a16:creationId xmlns:a16="http://schemas.microsoft.com/office/drawing/2014/main" id="{010D91E5-A4B6-53A9-64D9-495D86FA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1" b="17789"/>
          <a:stretch/>
        </p:blipFill>
        <p:spPr>
          <a:xfrm rot="21355981">
            <a:off x="3487831" y="3222190"/>
            <a:ext cx="3117805" cy="1753766"/>
          </a:xfrm>
          <a:prstGeom prst="roundRect">
            <a:avLst>
              <a:gd name="adj" fmla="val 10623"/>
            </a:avLst>
          </a:prstGeom>
        </p:spPr>
      </p:pic>
      <p:pic>
        <p:nvPicPr>
          <p:cNvPr id="9" name="Picture 8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2BC483AC-41E1-F81C-7B6F-7A8AB1C0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4309"/>
          <a:stretch/>
        </p:blipFill>
        <p:spPr>
          <a:xfrm rot="21347747">
            <a:off x="5361034" y="2860423"/>
            <a:ext cx="3117808" cy="1753767"/>
          </a:xfrm>
          <a:prstGeom prst="roundRect">
            <a:avLst>
              <a:gd name="adj" fmla="val 9911"/>
            </a:avLst>
          </a:prstGeom>
        </p:spPr>
      </p:pic>
      <p:pic>
        <p:nvPicPr>
          <p:cNvPr id="11" name="Picture 10" descr="A mountain range with clouds&#10;&#10;Description automatically generated">
            <a:extLst>
              <a:ext uri="{FF2B5EF4-FFF2-40B4-BE49-F238E27FC236}">
                <a16:creationId xmlns:a16="http://schemas.microsoft.com/office/drawing/2014/main" id="{46909204-26F5-7872-5C32-B36DCA53F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/>
        </p:blipFill>
        <p:spPr>
          <a:xfrm rot="372111">
            <a:off x="3828118" y="2895185"/>
            <a:ext cx="3117805" cy="1753766"/>
          </a:xfrm>
          <a:prstGeom prst="roundRect">
            <a:avLst>
              <a:gd name="adj" fmla="val 9741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571E-4217-6AC1-D918-0284A3EF92B9}"/>
              </a:ext>
            </a:extLst>
          </p:cNvPr>
          <p:cNvSpPr txBox="1"/>
          <p:nvPr/>
        </p:nvSpPr>
        <p:spPr>
          <a:xfrm>
            <a:off x="4707639" y="1429860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C79445"/>
                </a:solidFill>
                <a:latin typeface="Vintage Culture" pitchFamily="2" charset="0"/>
              </a:rPr>
              <a:t>Gallery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DA510-DDB3-0088-0282-27ABC63AE069}"/>
              </a:ext>
            </a:extLst>
          </p:cNvPr>
          <p:cNvSpPr/>
          <p:nvPr/>
        </p:nvSpPr>
        <p:spPr>
          <a:xfrm>
            <a:off x="5884622" y="5516880"/>
            <a:ext cx="422756" cy="422756"/>
          </a:xfrm>
          <a:prstGeom prst="ellipse">
            <a:avLst/>
          </a:prstGeom>
          <a:solidFill>
            <a:srgbClr val="C794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850">
        <p159:morph option="byObject"/>
      </p:transition>
    </mc:Choice>
    <mc:Fallback>
      <p:transition spd="slow" advTm="85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198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Arial</vt:lpstr>
      <vt:lpstr>Aptos Display</vt:lpstr>
      <vt:lpstr>Aptos</vt:lpstr>
      <vt:lpstr>Vintage Culture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belkacem belhadj chikh</dc:creator>
  <cp:lastModifiedBy>belkacem belhadj chikh</cp:lastModifiedBy>
  <cp:revision>3</cp:revision>
  <dcterms:created xsi:type="dcterms:W3CDTF">2023-10-03T01:33:26Z</dcterms:created>
  <dcterms:modified xsi:type="dcterms:W3CDTF">2023-10-04T00:32:23Z</dcterms:modified>
</cp:coreProperties>
</file>