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  <p:sldMasterId id="2147483675" r:id="rId2"/>
  </p:sldMasterIdLst>
  <p:notesMasterIdLst>
    <p:notesMasterId r:id="rId26"/>
  </p:notesMasterIdLst>
  <p:sldIdLst>
    <p:sldId id="336" r:id="rId3"/>
    <p:sldId id="258" r:id="rId4"/>
    <p:sldId id="257" r:id="rId5"/>
    <p:sldId id="291" r:id="rId6"/>
    <p:sldId id="295" r:id="rId7"/>
    <p:sldId id="294" r:id="rId8"/>
    <p:sldId id="296" r:id="rId9"/>
    <p:sldId id="292" r:id="rId10"/>
    <p:sldId id="302" r:id="rId11"/>
    <p:sldId id="297" r:id="rId12"/>
    <p:sldId id="298" r:id="rId13"/>
    <p:sldId id="262" r:id="rId14"/>
    <p:sldId id="334" r:id="rId15"/>
    <p:sldId id="260" r:id="rId16"/>
    <p:sldId id="281" r:id="rId17"/>
    <p:sldId id="333" r:id="rId18"/>
    <p:sldId id="324" r:id="rId19"/>
    <p:sldId id="327" r:id="rId20"/>
    <p:sldId id="329" r:id="rId21"/>
    <p:sldId id="330" r:id="rId22"/>
    <p:sldId id="261" r:id="rId23"/>
    <p:sldId id="323" r:id="rId24"/>
    <p:sldId id="259" r:id="rId25"/>
  </p:sldIdLst>
  <p:sldSz cx="12192000" cy="6858000"/>
  <p:notesSz cx="6858000" cy="9144000"/>
  <p:embeddedFontLst>
    <p:embeddedFont>
      <p:font typeface="Mistress Script" pitchFamily="82" charset="77"/>
      <p:regular r:id="rId27"/>
    </p:embeddedFont>
    <p:embeddedFont>
      <p:font typeface="Mont ExtraLight DEMO" pitchFamily="2" charset="0"/>
      <p:regular r:id="rId28"/>
    </p:embeddedFont>
    <p:embeddedFont>
      <p:font typeface="Mont Heavy DEMO" pitchFamily="2" charset="0"/>
      <p:bold r:id="rId29"/>
    </p:embeddedFont>
    <p:embeddedFont>
      <p:font typeface="Montserrat" pitchFamily="2" charset="77"/>
      <p:regular r:id="rId30"/>
      <p:bold r:id="rId31"/>
    </p:embeddedFont>
    <p:embeddedFont>
      <p:font typeface="Nickainley Normal" pitchFamily="2" charset="77"/>
      <p:regular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Source Sans Pro" panose="020B0503030403020204" pitchFamily="34" charset="77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129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E2"/>
    <a:srgbClr val="801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7602"/>
    <p:restoredTop sz="96175"/>
  </p:normalViewPr>
  <p:slideViewPr>
    <p:cSldViewPr snapToGrid="0" snapToObjects="1">
      <p:cViewPr varScale="1">
        <p:scale>
          <a:sx n="155" d="100"/>
          <a:sy n="155" d="100"/>
        </p:scale>
        <p:origin x="1152" y="192"/>
      </p:cViewPr>
      <p:guideLst>
        <p:guide orient="horz" pos="2160"/>
        <p:guide pos="3840"/>
        <p:guide pos="551"/>
        <p:guide pos="7129"/>
        <p:guide orient="horz" pos="34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vickie/PROJECTS/D%20Story/Slide%20Hustle/Twice/Powerpoint%20Assets/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20"/>
      <c:depthPercent val="20"/>
      <c:rAngAx val="0"/>
      <c:perspective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  <a:scene3d>
              <a:camera prst="orthographicFront"/>
              <a:lightRig rig="threePt" dir="t"/>
            </a:scene3d>
            <a:sp3d prstMaterial="matte"/>
          </c:spPr>
          <c:dPt>
            <c:idx val="0"/>
            <c:bubble3D val="0"/>
            <c:spPr>
              <a:solidFill>
                <a:schemeClr val="tx2"/>
              </a:solidFill>
              <a:ln w="25400"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2-5BB3-0045-90E9-8AC8BCC8045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25400"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3-5BB3-0045-90E9-8AC8BCC8045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5-3E95-D048-B09C-2CCC696E0C3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  <c:extLst>
              <c:ext xmlns:c16="http://schemas.microsoft.com/office/drawing/2014/chart" uri="{C3380CC4-5D6E-409C-BE32-E72D297353CC}">
                <c16:uniqueId val="{00000007-3E95-D048-B09C-2CCC696E0C3B}"/>
              </c:ext>
            </c:extLst>
          </c:dPt>
          <c:cat>
            <c:strRef>
              <c:f>Sheet1!$A$2:$A$5</c:f>
              <c:strCache>
                <c:ptCount val="4"/>
                <c:pt idx="0">
                  <c:v>0 times</c:v>
                </c:pt>
                <c:pt idx="1">
                  <c:v>1 time</c:v>
                </c:pt>
                <c:pt idx="2">
                  <c:v>2 times</c:v>
                </c:pt>
                <c:pt idx="3">
                  <c:v>3 times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B3-0045-90E9-8AC8BCC804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/>
              </a:solidFill>
              <a:latin typeface="Mont Heavy DEMO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>
                <a:alpha val="2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8F9-2547-B2D5-7669AC2935FA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bg1"/>
                      </a:solidFill>
                      <a:latin typeface="Montserrat" pitchFamily="2" charset="77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8F9-2547-B2D5-7669AC2935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2"/>
                    </a:solidFill>
                    <a:latin typeface="Montserrat" pitchFamily="2" charset="77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Sheet1!$A$1:$A$5</c:f>
              <c:strCache>
                <c:ptCount val="5"/>
                <c:pt idx="0">
                  <c:v>Quality time</c:v>
                </c:pt>
                <c:pt idx="1">
                  <c:v>Physical touch</c:v>
                </c:pt>
                <c:pt idx="2">
                  <c:v>Acts of service</c:v>
                </c:pt>
                <c:pt idx="3">
                  <c:v>Words of affirmation</c:v>
                </c:pt>
                <c:pt idx="4">
                  <c:v>Receiving gifts</c:v>
                </c:pt>
              </c:strCache>
            </c:strRef>
          </c:cat>
          <c:val>
            <c:numRef>
              <c:f>Sheet1!$B$1:$B$5</c:f>
              <c:numCache>
                <c:formatCode>0%</c:formatCode>
                <c:ptCount val="5"/>
                <c:pt idx="0">
                  <c:v>0.34</c:v>
                </c:pt>
                <c:pt idx="1">
                  <c:v>0.23</c:v>
                </c:pt>
                <c:pt idx="2">
                  <c:v>0.16</c:v>
                </c:pt>
                <c:pt idx="3">
                  <c:v>0.14000000000000001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F9-2547-B2D5-7669AC2935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706124335"/>
        <c:axId val="705968751"/>
      </c:barChart>
      <c:catAx>
        <c:axId val="706124335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705968751"/>
        <c:crosses val="autoZero"/>
        <c:auto val="1"/>
        <c:lblAlgn val="ctr"/>
        <c:lblOffset val="100"/>
        <c:noMultiLvlLbl val="0"/>
      </c:catAx>
      <c:valAx>
        <c:axId val="705968751"/>
        <c:scaling>
          <c:orientation val="minMax"/>
        </c:scaling>
        <c:delete val="1"/>
        <c:axPos val="t"/>
        <c:numFmt formatCode="0%" sourceLinked="1"/>
        <c:majorTickMark val="none"/>
        <c:minorTickMark val="none"/>
        <c:tickLblPos val="nextTo"/>
        <c:crossAx val="706124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6027C-CC52-0442-8960-018503DEE21C}" type="datetimeFigureOut">
              <a:rPr lang="en-GB" smtClean="0"/>
              <a:t>16/04/2024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723DC-F511-6446-AA8E-A5B234786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476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0.sv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0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u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464B513-AEE1-E54D-829C-F8A6431C434A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7049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A36D9C-3C92-4F41-9A86-38E52D833376}"/>
                </a:ext>
              </a:extLst>
            </p:cNvPr>
            <p:cNvSpPr/>
            <p:nvPr/>
          </p:nvSpPr>
          <p:spPr>
            <a:xfrm>
              <a:off x="0" y="0"/>
              <a:ext cx="12192000" cy="234979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9DC882-D71B-9E4A-97AF-D8BA136F2B42}"/>
                </a:ext>
              </a:extLst>
            </p:cNvPr>
            <p:cNvSpPr/>
            <p:nvPr/>
          </p:nvSpPr>
          <p:spPr>
            <a:xfrm>
              <a:off x="0" y="2349796"/>
              <a:ext cx="12192000" cy="234979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931991-DE27-F142-8AEE-1AFE886CA217}"/>
                </a:ext>
              </a:extLst>
            </p:cNvPr>
            <p:cNvSpPr/>
            <p:nvPr/>
          </p:nvSpPr>
          <p:spPr>
            <a:xfrm>
              <a:off x="0" y="4699592"/>
              <a:ext cx="12192000" cy="234979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7A3355A-E37A-6247-BD45-65FE386CCFDE}"/>
              </a:ext>
            </a:extLst>
          </p:cNvPr>
          <p:cNvSpPr/>
          <p:nvPr userDrawn="1"/>
        </p:nvSpPr>
        <p:spPr>
          <a:xfrm>
            <a:off x="275182" y="277776"/>
            <a:ext cx="11641636" cy="63024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5728D3-4C5F-0048-93A5-B6A60F2468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50"/>
          <a:stretch/>
        </p:blipFill>
        <p:spPr>
          <a:xfrm>
            <a:off x="275182" y="277775"/>
            <a:ext cx="11641636" cy="630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0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16E3-BA52-FA45-90A0-0A3EA53B8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92F0C-A016-FB45-B47C-A36549285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3FED7-9C85-4345-9C81-B527829C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1B801-3307-3B4F-815E-C3A77CB1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26A40-9121-614E-8F5B-F8294F35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D28E4-FB91-3E44-B72D-4C94731812B1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FB131-0235-3342-9675-2295E309F5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00E9994-F364-1143-AC4A-1FF5925D54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79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E992F0C-A016-FB45-B47C-A36549285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FB131-0235-3342-9675-2295E309F5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00E9994-F364-1143-AC4A-1FF5925D54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CA912AB-A1ED-6341-AAC8-5D215F895D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223954" y="-6834350"/>
            <a:ext cx="5934298" cy="130119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44E697-D26A-7F44-8FA6-E49244364010}"/>
              </a:ext>
            </a:extLst>
          </p:cNvPr>
          <p:cNvSpPr txBox="1"/>
          <p:nvPr userDrawn="1"/>
        </p:nvSpPr>
        <p:spPr>
          <a:xfrm>
            <a:off x="874713" y="1035741"/>
            <a:ext cx="35413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>
                <a:latin typeface="Mont Heavy DEMO" pitchFamily="2" charset="0"/>
              </a:rPr>
              <a:t>AGENDA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E474BFB4-175A-4844-A789-4C8EB26DB9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7206" y="1035741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GB" sz="3600" b="1" dirty="0" smtClean="0">
                <a:solidFill>
                  <a:schemeClr val="tx2"/>
                </a:solidFill>
                <a:latin typeface="Mont Heavy DEMO" pitchFamily="2" charset="0"/>
              </a:defRPr>
            </a:lvl1pPr>
            <a:lvl2pPr>
              <a:defRPr lang="en-GB" sz="1800" dirty="0" smtClean="0"/>
            </a:lvl2pPr>
            <a:lvl3pPr>
              <a:defRPr lang="en-GB" sz="1800" dirty="0" smtClean="0"/>
            </a:lvl3pPr>
            <a:lvl4pPr>
              <a:defRPr lang="en-GB" dirty="0" smtClean="0"/>
            </a:lvl4pPr>
            <a:lvl5pPr>
              <a:defRPr lang="en-GB" dirty="0"/>
            </a:lvl5pPr>
          </a:lstStyle>
          <a:p>
            <a:pPr marL="0" lvl="0"/>
            <a:r>
              <a:rPr lang="en-GB" dirty="0"/>
              <a:t>Point 1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C9991E54-B5BA-B24A-9D91-D165E3BCBE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7206" y="1636006"/>
            <a:ext cx="1879041" cy="377026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lang="en-GB" sz="2000" b="1" dirty="0">
                <a:solidFill>
                  <a:schemeClr val="tx2"/>
                </a:solidFill>
                <a:latin typeface="Mont ExtraLight DEMO" pitchFamily="2" charset="0"/>
              </a:defRPr>
            </a:lvl1pPr>
          </a:lstStyle>
          <a:p>
            <a:pPr marL="0" lvl="0"/>
            <a:r>
              <a:rPr lang="en-GB" dirty="0"/>
              <a:t>SUBHEADING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FFD1FE34-23A3-B348-9A6D-CE0411C4DF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7206" y="2854423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GB" sz="3600" b="1" dirty="0" smtClean="0">
                <a:solidFill>
                  <a:schemeClr val="tx2"/>
                </a:solidFill>
                <a:latin typeface="Mont Heavy DEMO" pitchFamily="2" charset="0"/>
              </a:defRPr>
            </a:lvl1pPr>
            <a:lvl2pPr>
              <a:defRPr lang="en-GB" sz="1800" dirty="0" smtClean="0"/>
            </a:lvl2pPr>
            <a:lvl3pPr>
              <a:defRPr lang="en-GB" sz="1800" dirty="0" smtClean="0"/>
            </a:lvl3pPr>
            <a:lvl4pPr>
              <a:defRPr lang="en-GB" dirty="0" smtClean="0"/>
            </a:lvl4pPr>
            <a:lvl5pPr>
              <a:defRPr lang="en-GB" dirty="0"/>
            </a:lvl5pPr>
          </a:lstStyle>
          <a:p>
            <a:pPr marL="0" lvl="0"/>
            <a:r>
              <a:rPr lang="en-GB" dirty="0"/>
              <a:t>Point 1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5B79EB9F-4D09-0F40-811A-6152C03F87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7206" y="3454688"/>
            <a:ext cx="1879041" cy="377026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lang="en-GB" sz="2000" b="1" dirty="0">
                <a:solidFill>
                  <a:schemeClr val="tx2"/>
                </a:solidFill>
                <a:latin typeface="Mont ExtraLight DEMO" pitchFamily="2" charset="0"/>
              </a:defRPr>
            </a:lvl1pPr>
          </a:lstStyle>
          <a:p>
            <a:pPr marL="0" lvl="0"/>
            <a:r>
              <a:rPr lang="en-GB" dirty="0"/>
              <a:t>SUBHEADING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A73A662C-4810-D24B-B7C0-76A59FAE63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97206" y="4575033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GB" sz="3600" b="1" dirty="0" smtClean="0">
                <a:solidFill>
                  <a:schemeClr val="tx2"/>
                </a:solidFill>
                <a:latin typeface="Mont Heavy DEMO" pitchFamily="2" charset="0"/>
              </a:defRPr>
            </a:lvl1pPr>
            <a:lvl2pPr>
              <a:defRPr lang="en-GB" sz="1800" dirty="0" smtClean="0"/>
            </a:lvl2pPr>
            <a:lvl3pPr>
              <a:defRPr lang="en-GB" sz="1800" dirty="0" smtClean="0"/>
            </a:lvl3pPr>
            <a:lvl4pPr>
              <a:defRPr lang="en-GB" dirty="0" smtClean="0"/>
            </a:lvl4pPr>
            <a:lvl5pPr>
              <a:defRPr lang="en-GB" dirty="0"/>
            </a:lvl5pPr>
          </a:lstStyle>
          <a:p>
            <a:pPr marL="0" lvl="0"/>
            <a:r>
              <a:rPr lang="en-GB" dirty="0"/>
              <a:t>Point 1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512A5188-F64A-4D4B-A806-E1CFECD546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797206" y="5175298"/>
            <a:ext cx="1947969" cy="377026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lang="en-GB" sz="2000" b="1" dirty="0">
                <a:solidFill>
                  <a:schemeClr val="tx2"/>
                </a:solidFill>
                <a:latin typeface="Mont ExtraLight DEMO" pitchFamily="2" charset="0"/>
              </a:defRPr>
            </a:lvl1pPr>
          </a:lstStyle>
          <a:p>
            <a:pPr marL="0" lvl="0"/>
            <a:r>
              <a:rPr lang="en-GB" dirty="0"/>
              <a:t>SUBHEADING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39BDDA55-E76C-5341-AF27-A296EA58074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9348" y="6370554"/>
            <a:ext cx="344104" cy="301090"/>
          </a:xfrm>
          <a:prstGeom prst="rect">
            <a:avLst/>
          </a:prstGeom>
        </p:spPr>
      </p:pic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82E00024-9AAB-FC47-973E-4A0F3B79C64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599574" y="6338536"/>
            <a:ext cx="428875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1" i="0">
                <a:solidFill>
                  <a:schemeClr val="accent1"/>
                </a:solidFill>
                <a:latin typeface="Mont Heavy DEMO" pitchFamily="2" charset="0"/>
              </a:defRPr>
            </a:lvl1pPr>
          </a:lstStyle>
          <a:p>
            <a:fld id="{845D28E4-FB91-3E44-B72D-4C94731812B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7391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763CE5-2753-7749-8BB3-8D1A0B5D889B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E455C2C-1791-0148-A47B-FEE83662F9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470" y="1559805"/>
            <a:ext cx="4193059" cy="3738390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6450AE89-4F75-5D4C-8809-24B7E62224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8105" y="2958440"/>
            <a:ext cx="3379788" cy="661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>
              <a:defRPr lang="en-GB" sz="4000" b="1" dirty="0">
                <a:latin typeface="Mont Heavy DEMO" pitchFamily="2" charset="0"/>
                <a:ea typeface="+mn-ea"/>
                <a:cs typeface="+mn-cs"/>
              </a:defRPr>
            </a:lvl1pPr>
          </a:lstStyle>
          <a:p>
            <a:pPr marL="0" lvl="0" algn="ctr"/>
            <a:r>
              <a:rPr lang="en-GB" dirty="0"/>
              <a:t>HEADING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26591EC-E59C-764B-A87F-EF6CF58F97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 rot="18840000">
            <a:off x="3081545" y="3989346"/>
            <a:ext cx="2308933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en-GB" sz="1800" b="1" dirty="0" smtClean="0">
                <a:solidFill>
                  <a:schemeClr val="tx2"/>
                </a:solidFill>
                <a:latin typeface="Mont ExtraLight DEMO" pitchFamily="2" charset="0"/>
              </a:defRPr>
            </a:lvl1pPr>
            <a:lvl2pPr>
              <a:defRPr lang="en-GB" sz="1800" dirty="0" smtClean="0"/>
            </a:lvl2pPr>
            <a:lvl3pPr>
              <a:defRPr lang="en-GB" sz="1800" dirty="0" smtClean="0"/>
            </a:lvl3pPr>
            <a:lvl4pPr>
              <a:defRPr lang="en-GB" dirty="0" smtClean="0"/>
            </a:lvl4pPr>
            <a:lvl5pPr>
              <a:defRPr lang="en-GB" dirty="0"/>
            </a:lvl5pPr>
          </a:lstStyle>
          <a:p>
            <a:pPr marL="0" lvl="0"/>
            <a:r>
              <a:rPr lang="en-GB" dirty="0"/>
              <a:t>SUBHEADING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6E1BDC9-FF59-8F4B-B398-36E0D8A8B4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55604" y="922884"/>
            <a:ext cx="4814095" cy="20836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spcAft>
                <a:spcPts val="1200"/>
              </a:spcAft>
              <a:buNone/>
              <a:defRPr lang="en-GB" sz="3600" b="1" kern="1200" dirty="0" smtClean="0">
                <a:solidFill>
                  <a:schemeClr val="tx2"/>
                </a:solidFill>
                <a:latin typeface="Mont Heavy DEMO" pitchFamily="2" charset="0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Aft>
                <a:spcPts val="1200"/>
              </a:spcAft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lang="en-GB" sz="2000" b="1" kern="1200" dirty="0" smtClean="0">
                <a:solidFill>
                  <a:schemeClr val="tx1"/>
                </a:solidFill>
                <a:latin typeface="Mont ExtraLight DEMO" pitchFamily="2" charset="0"/>
                <a:ea typeface="+mn-ea"/>
                <a:cs typeface="+mn-cs"/>
              </a:defRPr>
            </a:lvl2pPr>
          </a:lstStyle>
          <a:p>
            <a:pPr lvl="0"/>
            <a:r>
              <a:rPr lang="en-GB" dirty="0"/>
              <a:t>POINT 1</a:t>
            </a:r>
          </a:p>
          <a:p>
            <a:pPr lvl="1"/>
            <a:r>
              <a:rPr lang="en-GB" dirty="0"/>
              <a:t>Subpoint</a:t>
            </a:r>
          </a:p>
          <a:p>
            <a:pPr lvl="1"/>
            <a:r>
              <a:rPr lang="en-GB" dirty="0"/>
              <a:t>Subpoint</a:t>
            </a:r>
          </a:p>
          <a:p>
            <a:pPr lvl="1"/>
            <a:r>
              <a:rPr lang="en-GB" dirty="0"/>
              <a:t>Subpoint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77E8E779-60EC-8740-98DC-67F6A34BE6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5604" y="3620160"/>
            <a:ext cx="4814095" cy="20836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spcAft>
                <a:spcPts val="1200"/>
              </a:spcAft>
              <a:buNone/>
              <a:defRPr lang="en-GB" sz="3600" b="1" kern="1200" dirty="0" smtClean="0">
                <a:solidFill>
                  <a:schemeClr val="tx2"/>
                </a:solidFill>
                <a:latin typeface="Mont Heavy DEMO" pitchFamily="2" charset="0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Aft>
                <a:spcPts val="1200"/>
              </a:spcAft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 lang="en-GB" sz="2000" b="1" kern="1200" dirty="0" smtClean="0">
                <a:solidFill>
                  <a:schemeClr val="tx1"/>
                </a:solidFill>
                <a:latin typeface="Mont ExtraLight DEMO" pitchFamily="2" charset="0"/>
                <a:ea typeface="+mn-ea"/>
                <a:cs typeface="+mn-cs"/>
              </a:defRPr>
            </a:lvl2pPr>
          </a:lstStyle>
          <a:p>
            <a:pPr lvl="0"/>
            <a:r>
              <a:rPr lang="en-GB" dirty="0"/>
              <a:t>POINT 2</a:t>
            </a:r>
          </a:p>
          <a:p>
            <a:pPr lvl="1"/>
            <a:r>
              <a:rPr lang="en-GB" dirty="0"/>
              <a:t>Subpoint</a:t>
            </a:r>
          </a:p>
          <a:p>
            <a:pPr lvl="1"/>
            <a:r>
              <a:rPr lang="en-GB" dirty="0"/>
              <a:t>Subpoint</a:t>
            </a:r>
          </a:p>
          <a:p>
            <a:pPr lvl="1"/>
            <a:r>
              <a:rPr lang="en-GB" dirty="0"/>
              <a:t>Subpoint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DF3646A-0DFA-6A4C-ABC1-9CED3BC2005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39348" y="6370554"/>
            <a:ext cx="344104" cy="301090"/>
          </a:xfrm>
          <a:prstGeom prst="rect">
            <a:avLst/>
          </a:prstGeom>
        </p:spPr>
      </p:pic>
      <p:sp>
        <p:nvSpPr>
          <p:cNvPr id="20" name="Slide Number Placeholder 36">
            <a:extLst>
              <a:ext uri="{FF2B5EF4-FFF2-40B4-BE49-F238E27FC236}">
                <a16:creationId xmlns:a16="http://schemas.microsoft.com/office/drawing/2014/main" id="{606950B7-64B0-3D4C-A29C-A94B74696BE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599574" y="6338536"/>
            <a:ext cx="428875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1" i="0">
                <a:solidFill>
                  <a:schemeClr val="tx2"/>
                </a:solidFill>
                <a:latin typeface="Mont Heavy DEMO" pitchFamily="2" charset="0"/>
              </a:defRPr>
            </a:lvl1pPr>
          </a:lstStyle>
          <a:p>
            <a:fld id="{845D28E4-FB91-3E44-B72D-4C94731812B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8788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16E3-BA52-FA45-90A0-0A3EA53B8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92F0C-A016-FB45-B47C-A36549285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3FED7-9C85-4345-9C81-B527829C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1B801-3307-3B4F-815E-C3A77CB1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26A40-9121-614E-8F5B-F8294F35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5D28E4-FB91-3E44-B72D-4C94731812B1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FB131-0235-3342-9675-2295E309F5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00E9994-F364-1143-AC4A-1FF5925D54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289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E992F0C-A016-FB45-B47C-A36549285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FB131-0235-3342-9675-2295E309F5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00E9994-F364-1143-AC4A-1FF5925D54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CA912AB-A1ED-6341-AAC8-5D215F895D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223954" y="-6834350"/>
            <a:ext cx="5934298" cy="130119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44E697-D26A-7F44-8FA6-E49244364010}"/>
              </a:ext>
            </a:extLst>
          </p:cNvPr>
          <p:cNvSpPr txBox="1"/>
          <p:nvPr userDrawn="1"/>
        </p:nvSpPr>
        <p:spPr>
          <a:xfrm>
            <a:off x="874713" y="1035741"/>
            <a:ext cx="35413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>
                <a:latin typeface="Mont Heavy DEMO" pitchFamily="2" charset="0"/>
              </a:rPr>
              <a:t>AGENDA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E474BFB4-175A-4844-A789-4C8EB26DB9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7206" y="1035741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GB" sz="3600" b="1" dirty="0" smtClean="0">
                <a:solidFill>
                  <a:schemeClr val="tx2"/>
                </a:solidFill>
                <a:latin typeface="Mont Heavy DEMO" pitchFamily="2" charset="0"/>
              </a:defRPr>
            </a:lvl1pPr>
            <a:lvl2pPr>
              <a:defRPr lang="en-GB" sz="1800" dirty="0" smtClean="0"/>
            </a:lvl2pPr>
            <a:lvl3pPr>
              <a:defRPr lang="en-GB" sz="1800" dirty="0" smtClean="0"/>
            </a:lvl3pPr>
            <a:lvl4pPr>
              <a:defRPr lang="en-GB" dirty="0" smtClean="0"/>
            </a:lvl4pPr>
            <a:lvl5pPr>
              <a:defRPr lang="en-GB" dirty="0"/>
            </a:lvl5pPr>
          </a:lstStyle>
          <a:p>
            <a:pPr marL="0" lvl="0"/>
            <a:r>
              <a:rPr lang="en-GB" dirty="0"/>
              <a:t>Point 1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C9991E54-B5BA-B24A-9D91-D165E3BCBE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7206" y="1636006"/>
            <a:ext cx="4107216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lang="en-GB" sz="2000" b="1" dirty="0">
                <a:solidFill>
                  <a:schemeClr val="tx2"/>
                </a:solidFill>
                <a:latin typeface="Mont ExtraLight DEMO" pitchFamily="2" charset="0"/>
              </a:defRPr>
            </a:lvl1pPr>
          </a:lstStyle>
          <a:p>
            <a:pPr marL="0" lvl="0"/>
            <a:r>
              <a:rPr lang="en-GB" dirty="0"/>
              <a:t>SUBHEAINDING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FFD1FE34-23A3-B348-9A6D-CE0411C4DF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7206" y="2854423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GB" sz="3600" b="1" dirty="0" smtClean="0">
                <a:solidFill>
                  <a:schemeClr val="tx2"/>
                </a:solidFill>
                <a:latin typeface="Mont Heavy DEMO" pitchFamily="2" charset="0"/>
              </a:defRPr>
            </a:lvl1pPr>
            <a:lvl2pPr>
              <a:defRPr lang="en-GB" sz="1800" dirty="0" smtClean="0"/>
            </a:lvl2pPr>
            <a:lvl3pPr>
              <a:defRPr lang="en-GB" sz="1800" dirty="0" smtClean="0"/>
            </a:lvl3pPr>
            <a:lvl4pPr>
              <a:defRPr lang="en-GB" dirty="0" smtClean="0"/>
            </a:lvl4pPr>
            <a:lvl5pPr>
              <a:defRPr lang="en-GB" dirty="0"/>
            </a:lvl5pPr>
          </a:lstStyle>
          <a:p>
            <a:pPr marL="0" lvl="0"/>
            <a:r>
              <a:rPr lang="en-GB" dirty="0"/>
              <a:t>Point 1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5B79EB9F-4D09-0F40-811A-6152C03F87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7206" y="3454688"/>
            <a:ext cx="4107216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lang="en-GB" sz="2000" b="1" dirty="0">
                <a:solidFill>
                  <a:schemeClr val="tx2"/>
                </a:solidFill>
                <a:latin typeface="Mont ExtraLight DEMO" pitchFamily="2" charset="0"/>
              </a:defRPr>
            </a:lvl1pPr>
          </a:lstStyle>
          <a:p>
            <a:pPr marL="0" lvl="0"/>
            <a:r>
              <a:rPr lang="en-GB" dirty="0"/>
              <a:t>SUBHEAINDING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A73A662C-4810-D24B-B7C0-76A59FAE63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97206" y="4575033"/>
            <a:ext cx="346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GB" sz="3600" b="1" dirty="0" smtClean="0">
                <a:solidFill>
                  <a:schemeClr val="tx2"/>
                </a:solidFill>
                <a:latin typeface="Mont Heavy DEMO" pitchFamily="2" charset="0"/>
              </a:defRPr>
            </a:lvl1pPr>
            <a:lvl2pPr>
              <a:defRPr lang="en-GB" sz="1800" dirty="0" smtClean="0"/>
            </a:lvl2pPr>
            <a:lvl3pPr>
              <a:defRPr lang="en-GB" sz="1800" dirty="0" smtClean="0"/>
            </a:lvl3pPr>
            <a:lvl4pPr>
              <a:defRPr lang="en-GB" dirty="0" smtClean="0"/>
            </a:lvl4pPr>
            <a:lvl5pPr>
              <a:defRPr lang="en-GB" dirty="0"/>
            </a:lvl5pPr>
          </a:lstStyle>
          <a:p>
            <a:pPr marL="0" lvl="0"/>
            <a:r>
              <a:rPr lang="en-GB" dirty="0"/>
              <a:t>Point 1</a:t>
            </a:r>
          </a:p>
        </p:txBody>
      </p:sp>
      <p:sp>
        <p:nvSpPr>
          <p:cNvPr id="34" name="Text Placeholder 27">
            <a:extLst>
              <a:ext uri="{FF2B5EF4-FFF2-40B4-BE49-F238E27FC236}">
                <a16:creationId xmlns:a16="http://schemas.microsoft.com/office/drawing/2014/main" id="{512A5188-F64A-4D4B-A806-E1CFECD546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797206" y="5175298"/>
            <a:ext cx="4107216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lang="en-GB" sz="2000" b="1" dirty="0">
                <a:solidFill>
                  <a:schemeClr val="tx2"/>
                </a:solidFill>
                <a:latin typeface="Mont ExtraLight DEMO" pitchFamily="2" charset="0"/>
              </a:defRPr>
            </a:lvl1pPr>
          </a:lstStyle>
          <a:p>
            <a:pPr marL="0" lvl="0"/>
            <a:r>
              <a:rPr lang="en-GB" dirty="0"/>
              <a:t>SUBHEAINDING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39BDDA55-E76C-5341-AF27-A296EA58074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9348" y="6370554"/>
            <a:ext cx="344104" cy="301090"/>
          </a:xfrm>
          <a:prstGeom prst="rect">
            <a:avLst/>
          </a:prstGeom>
        </p:spPr>
      </p:pic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82E00024-9AAB-FC47-973E-4A0F3B79C64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599574" y="6338536"/>
            <a:ext cx="428875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1" i="0">
                <a:solidFill>
                  <a:schemeClr val="accent1"/>
                </a:solidFill>
                <a:latin typeface="Mont Heavy DEMO" pitchFamily="2" charset="0"/>
              </a:defRPr>
            </a:lvl1pPr>
          </a:lstStyle>
          <a:p>
            <a:fld id="{845D28E4-FB91-3E44-B72D-4C94731812B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7971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Mark Slide">
    <p:bg>
      <p:bgPr>
        <a:gradFill>
          <a:gsLst>
            <a:gs pos="0">
              <a:schemeClr val="accent2">
                <a:alpha val="75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7CE928D-EF29-DD46-AB79-3DC1B75127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033" y="6932"/>
            <a:ext cx="11319933" cy="6858000"/>
          </a:xfrm>
          <a:prstGeom prst="rect">
            <a:avLst/>
          </a:prstGeom>
        </p:spPr>
      </p:pic>
      <p:sp>
        <p:nvSpPr>
          <p:cNvPr id="6" name="Title 9">
            <a:extLst>
              <a:ext uri="{FF2B5EF4-FFF2-40B4-BE49-F238E27FC236}">
                <a16:creationId xmlns:a16="http://schemas.microsoft.com/office/drawing/2014/main" id="{E7668D45-2EB5-7042-8EA3-FF6D9187C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4712" y="943458"/>
            <a:ext cx="10442575" cy="584775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defRPr lang="en-GB" sz="3200" b="1" kern="1200" dirty="0">
                <a:solidFill>
                  <a:schemeClr val="bg1"/>
                </a:solidFill>
                <a:latin typeface="Mont Heavy DEMO" pitchFamily="2" charset="0"/>
                <a:ea typeface="+mn-ea"/>
                <a:cs typeface="+mn-cs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34260993-8272-164D-B9F8-BF4975D907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4712" y="549275"/>
            <a:ext cx="1542410" cy="320088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lang="en-GB" sz="1600" b="1" dirty="0">
                <a:solidFill>
                  <a:schemeClr val="tx2"/>
                </a:solidFill>
                <a:latin typeface="Mont ExtraLight DEMO" pitchFamily="2" charset="0"/>
              </a:defRPr>
            </a:lvl1pPr>
          </a:lstStyle>
          <a:p>
            <a:pPr marL="0" lvl="0"/>
            <a:r>
              <a:rPr lang="en-GB" dirty="0"/>
              <a:t>SUBHEADING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46017A2-C7B6-5449-A4B5-3ADAC4C1A3A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39348" y="6370554"/>
            <a:ext cx="344104" cy="301090"/>
          </a:xfrm>
          <a:prstGeom prst="rect">
            <a:avLst/>
          </a:prstGeom>
        </p:spPr>
      </p:pic>
      <p:sp>
        <p:nvSpPr>
          <p:cNvPr id="9" name="Slide Number Placeholder 36">
            <a:extLst>
              <a:ext uri="{FF2B5EF4-FFF2-40B4-BE49-F238E27FC236}">
                <a16:creationId xmlns:a16="http://schemas.microsoft.com/office/drawing/2014/main" id="{9908C5BD-4DED-1148-BA42-E8617D5C07B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599574" y="6338536"/>
            <a:ext cx="428875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1" i="0">
                <a:solidFill>
                  <a:schemeClr val="accent1"/>
                </a:solidFill>
                <a:latin typeface="Mont Heavy DEMO" pitchFamily="2" charset="0"/>
              </a:defRPr>
            </a:lvl1pPr>
          </a:lstStyle>
          <a:p>
            <a:fld id="{845D28E4-FB91-3E44-B72D-4C94731812B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141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u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464B513-AEE1-E54D-829C-F8A6431C434A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70493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A36D9C-3C92-4F41-9A86-38E52D833376}"/>
                </a:ext>
              </a:extLst>
            </p:cNvPr>
            <p:cNvSpPr/>
            <p:nvPr/>
          </p:nvSpPr>
          <p:spPr>
            <a:xfrm>
              <a:off x="0" y="0"/>
              <a:ext cx="12192000" cy="234979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9DC882-D71B-9E4A-97AF-D8BA136F2B42}"/>
                </a:ext>
              </a:extLst>
            </p:cNvPr>
            <p:cNvSpPr/>
            <p:nvPr/>
          </p:nvSpPr>
          <p:spPr>
            <a:xfrm>
              <a:off x="0" y="2349796"/>
              <a:ext cx="12192000" cy="234979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931991-DE27-F142-8AEE-1AFE886CA217}"/>
                </a:ext>
              </a:extLst>
            </p:cNvPr>
            <p:cNvSpPr/>
            <p:nvPr/>
          </p:nvSpPr>
          <p:spPr>
            <a:xfrm>
              <a:off x="0" y="4699592"/>
              <a:ext cx="12192000" cy="234979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7A3355A-E37A-6247-BD45-65FE386CCFDE}"/>
              </a:ext>
            </a:extLst>
          </p:cNvPr>
          <p:cNvSpPr/>
          <p:nvPr userDrawn="1"/>
        </p:nvSpPr>
        <p:spPr>
          <a:xfrm>
            <a:off x="275182" y="277776"/>
            <a:ext cx="11641636" cy="63024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4337EE-FB38-8943-929B-F010D6F53C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66685"/>
            <a:ext cx="10515600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GB" sz="3200" b="1">
                <a:latin typeface="Mont Heavy DEMO" pitchFamily="2" charset="0"/>
                <a:ea typeface="+mn-ea"/>
                <a:cs typeface="+mn-cs"/>
              </a:defRPr>
            </a:lvl1pPr>
          </a:lstStyle>
          <a:p>
            <a:pPr marL="0" lvl="0"/>
            <a:r>
              <a:rPr lang="en-GB" dirty="0"/>
              <a:t>HEADING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0E7C08D-86C1-904E-A415-92E15FF00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39348" y="6370554"/>
            <a:ext cx="344104" cy="301090"/>
          </a:xfrm>
          <a:prstGeom prst="rect">
            <a:avLst/>
          </a:prstGeom>
        </p:spPr>
      </p:pic>
      <p:sp>
        <p:nvSpPr>
          <p:cNvPr id="13" name="Slide Number Placeholder 36">
            <a:extLst>
              <a:ext uri="{FF2B5EF4-FFF2-40B4-BE49-F238E27FC236}">
                <a16:creationId xmlns:a16="http://schemas.microsoft.com/office/drawing/2014/main" id="{060EFDCE-AE41-6F4D-9C35-85A67F9EA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599574" y="6338536"/>
            <a:ext cx="428875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1" i="0">
                <a:solidFill>
                  <a:schemeClr val="accent3"/>
                </a:solidFill>
                <a:latin typeface="Mont Heavy DEMO" pitchFamily="2" charset="0"/>
              </a:defRPr>
            </a:lvl1pPr>
          </a:lstStyle>
          <a:p>
            <a:fld id="{845D28E4-FB91-3E44-B72D-4C94731812B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433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798C60-8FA0-774E-A4D5-DF0A1107444E}"/>
              </a:ext>
            </a:extLst>
          </p:cNvPr>
          <p:cNvSpPr/>
          <p:nvPr userDrawn="1"/>
        </p:nvSpPr>
        <p:spPr>
          <a:xfrm>
            <a:off x="874713" y="1563710"/>
            <a:ext cx="10442575" cy="5294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E72B11E-BE75-9B46-95C8-1937B79BD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4712" y="943458"/>
            <a:ext cx="10442575" cy="584775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defRPr lang="en-GB" sz="3200" b="1" kern="1200" dirty="0">
                <a:solidFill>
                  <a:schemeClr val="bg1"/>
                </a:solidFill>
                <a:latin typeface="Mont Heavy DEMO" pitchFamily="2" charset="0"/>
                <a:ea typeface="+mn-ea"/>
                <a:cs typeface="+mn-cs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B67BF2-2FDC-CE45-BB3F-1A72B571DF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4712" y="549275"/>
            <a:ext cx="1542410" cy="320088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lang="en-GB" sz="1600" b="1" dirty="0">
                <a:solidFill>
                  <a:schemeClr val="tx2"/>
                </a:solidFill>
                <a:latin typeface="Mont ExtraLight DEMO" pitchFamily="2" charset="0"/>
              </a:defRPr>
            </a:lvl1pPr>
          </a:lstStyle>
          <a:p>
            <a:pPr marL="0" lvl="0"/>
            <a:r>
              <a:rPr lang="en-GB" dirty="0"/>
              <a:t>SUBHEADING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EAFFA64-613E-2844-9A76-EAB1E0E091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39348" y="6370554"/>
            <a:ext cx="344104" cy="301090"/>
          </a:xfrm>
          <a:prstGeom prst="rect">
            <a:avLst/>
          </a:prstGeom>
        </p:spPr>
      </p:pic>
      <p:sp>
        <p:nvSpPr>
          <p:cNvPr id="14" name="Slide Number Placeholder 36">
            <a:extLst>
              <a:ext uri="{FF2B5EF4-FFF2-40B4-BE49-F238E27FC236}">
                <a16:creationId xmlns:a16="http://schemas.microsoft.com/office/drawing/2014/main" id="{93AA8A42-7490-D949-8466-FEF86852F6A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599574" y="6338536"/>
            <a:ext cx="428875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1" i="0">
                <a:solidFill>
                  <a:schemeClr val="accent1"/>
                </a:solidFill>
                <a:latin typeface="Mont Heavy DEMO" pitchFamily="2" charset="0"/>
              </a:defRPr>
            </a:lvl1pPr>
          </a:lstStyle>
          <a:p>
            <a:fld id="{845D28E4-FB91-3E44-B72D-4C94731812B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254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E763CE5-2753-7749-8BB3-8D1A0B5D889B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E455C2C-1791-0148-A47B-FEE83662F9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470" y="1559805"/>
            <a:ext cx="4193059" cy="3738390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6450AE89-4F75-5D4C-8809-24B7E62224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8105" y="2958440"/>
            <a:ext cx="3379788" cy="661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>
              <a:defRPr lang="en-GB" sz="4000" b="1" dirty="0">
                <a:latin typeface="Mont Heavy DEMO" pitchFamily="2" charset="0"/>
                <a:ea typeface="+mn-ea"/>
                <a:cs typeface="+mn-cs"/>
              </a:defRPr>
            </a:lvl1pPr>
          </a:lstStyle>
          <a:p>
            <a:pPr marL="0" lvl="0" algn="ctr"/>
            <a:r>
              <a:rPr lang="en-GB" dirty="0"/>
              <a:t>HEADING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26591EC-E59C-764B-A87F-EF6CF58F97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 rot="18840000">
            <a:off x="3081545" y="3989346"/>
            <a:ext cx="2308933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en-GB" sz="1800" b="1" dirty="0" smtClean="0">
                <a:solidFill>
                  <a:schemeClr val="tx2"/>
                </a:solidFill>
                <a:latin typeface="Mont ExtraLight DEMO" pitchFamily="2" charset="0"/>
              </a:defRPr>
            </a:lvl1pPr>
            <a:lvl2pPr>
              <a:defRPr lang="en-GB" sz="1800" dirty="0" smtClean="0"/>
            </a:lvl2pPr>
            <a:lvl3pPr>
              <a:defRPr lang="en-GB" sz="1800" dirty="0" smtClean="0"/>
            </a:lvl3pPr>
            <a:lvl4pPr>
              <a:defRPr lang="en-GB" dirty="0" smtClean="0"/>
            </a:lvl4pPr>
            <a:lvl5pPr>
              <a:defRPr lang="en-GB" dirty="0"/>
            </a:lvl5pPr>
          </a:lstStyle>
          <a:p>
            <a:pPr marL="0" lvl="0"/>
            <a:r>
              <a:rPr lang="en-GB" dirty="0"/>
              <a:t>SUBHEADING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6E1BDC9-FF59-8F4B-B398-36E0D8A8B4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55604" y="922884"/>
            <a:ext cx="4814095" cy="20836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spcAft>
                <a:spcPts val="1200"/>
              </a:spcAft>
              <a:buNone/>
              <a:defRPr lang="en-GB" sz="3600" b="1" kern="1200" dirty="0" smtClean="0">
                <a:solidFill>
                  <a:schemeClr val="tx2"/>
                </a:solidFill>
                <a:latin typeface="Mont Heavy DEMO" pitchFamily="2" charset="0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Aft>
                <a:spcPts val="1200"/>
              </a:spcAft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  <a:defRPr lang="en-GB" sz="2000" b="1" kern="1200" dirty="0" smtClean="0">
                <a:solidFill>
                  <a:schemeClr val="tx1"/>
                </a:solidFill>
                <a:latin typeface="Mont ExtraLight DEMO" pitchFamily="2" charset="0"/>
                <a:ea typeface="+mn-ea"/>
                <a:cs typeface="+mn-cs"/>
              </a:defRPr>
            </a:lvl2pPr>
          </a:lstStyle>
          <a:p>
            <a:pPr lvl="0"/>
            <a:r>
              <a:rPr lang="en-GB" dirty="0"/>
              <a:t>POINT 1</a:t>
            </a:r>
          </a:p>
          <a:p>
            <a:pPr lvl="1"/>
            <a:r>
              <a:rPr lang="en-GB" dirty="0"/>
              <a:t>Subpoint</a:t>
            </a:r>
          </a:p>
          <a:p>
            <a:pPr lvl="1"/>
            <a:r>
              <a:rPr lang="en-GB" dirty="0"/>
              <a:t>Subpoint</a:t>
            </a:r>
          </a:p>
          <a:p>
            <a:pPr lvl="1"/>
            <a:r>
              <a:rPr lang="en-GB" dirty="0"/>
              <a:t>Subpoint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77E8E779-60EC-8740-98DC-67F6A34BE6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5604" y="3620160"/>
            <a:ext cx="4814095" cy="208364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914400" rtl="0" eaLnBrk="1" latinLnBrk="0" hangingPunct="1">
              <a:spcAft>
                <a:spcPts val="1200"/>
              </a:spcAft>
              <a:buNone/>
              <a:defRPr lang="en-GB" sz="3600" b="1" kern="1200" dirty="0" smtClean="0">
                <a:solidFill>
                  <a:schemeClr val="tx2"/>
                </a:solidFill>
                <a:latin typeface="Mont Heavy DEMO" pitchFamily="2" charset="0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Aft>
                <a:spcPts val="1200"/>
              </a:spcAft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  <a:defRPr lang="en-GB" sz="2000" b="1" kern="1200" dirty="0" smtClean="0">
                <a:solidFill>
                  <a:schemeClr val="tx1"/>
                </a:solidFill>
                <a:latin typeface="Mont ExtraLight DEMO" pitchFamily="2" charset="0"/>
                <a:ea typeface="+mn-ea"/>
                <a:cs typeface="+mn-cs"/>
              </a:defRPr>
            </a:lvl2pPr>
          </a:lstStyle>
          <a:p>
            <a:pPr lvl="0"/>
            <a:r>
              <a:rPr lang="en-GB" dirty="0"/>
              <a:t>POINT 2</a:t>
            </a:r>
          </a:p>
          <a:p>
            <a:pPr lvl="1"/>
            <a:r>
              <a:rPr lang="en-GB" dirty="0"/>
              <a:t>Subpoint</a:t>
            </a:r>
          </a:p>
          <a:p>
            <a:pPr lvl="1"/>
            <a:r>
              <a:rPr lang="en-GB" dirty="0"/>
              <a:t>Subpoint</a:t>
            </a:r>
          </a:p>
          <a:p>
            <a:pPr lvl="1"/>
            <a:r>
              <a:rPr lang="en-GB" dirty="0"/>
              <a:t>Subpoint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DF3646A-0DFA-6A4C-ABC1-9CED3BC2005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39348" y="6370554"/>
            <a:ext cx="344104" cy="301090"/>
          </a:xfrm>
          <a:prstGeom prst="rect">
            <a:avLst/>
          </a:prstGeom>
        </p:spPr>
      </p:pic>
      <p:sp>
        <p:nvSpPr>
          <p:cNvPr id="20" name="Slide Number Placeholder 36">
            <a:extLst>
              <a:ext uri="{FF2B5EF4-FFF2-40B4-BE49-F238E27FC236}">
                <a16:creationId xmlns:a16="http://schemas.microsoft.com/office/drawing/2014/main" id="{606950B7-64B0-3D4C-A29C-A94B74696BE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599574" y="6338536"/>
            <a:ext cx="428875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1" i="0">
                <a:solidFill>
                  <a:schemeClr val="tx2"/>
                </a:solidFill>
                <a:latin typeface="Mont Heavy DEMO" pitchFamily="2" charset="0"/>
              </a:defRPr>
            </a:lvl1pPr>
          </a:lstStyle>
          <a:p>
            <a:fld id="{845D28E4-FB91-3E44-B72D-4C94731812B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41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nk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7798C60-8FA0-774E-A4D5-DF0A1107444E}"/>
              </a:ext>
            </a:extLst>
          </p:cNvPr>
          <p:cNvSpPr/>
          <p:nvPr userDrawn="1"/>
        </p:nvSpPr>
        <p:spPr>
          <a:xfrm>
            <a:off x="874713" y="1563710"/>
            <a:ext cx="10442575" cy="5294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E72B11E-BE75-9B46-95C8-1937B79BD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4712" y="943458"/>
            <a:ext cx="10442575" cy="584775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defRPr lang="en-GB" sz="3200" b="1" kern="1200" dirty="0">
                <a:solidFill>
                  <a:schemeClr val="bg1"/>
                </a:solidFill>
                <a:latin typeface="Mont Heavy DEMO" pitchFamily="2" charset="0"/>
                <a:ea typeface="+mn-ea"/>
                <a:cs typeface="+mn-cs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B67BF2-2FDC-CE45-BB3F-1A72B571DF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4712" y="549275"/>
            <a:ext cx="1542410" cy="320088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lang="en-GB" sz="1600" b="1" dirty="0">
                <a:solidFill>
                  <a:schemeClr val="tx2"/>
                </a:solidFill>
                <a:latin typeface="Mont ExtraLight DEMO" pitchFamily="2" charset="0"/>
              </a:defRPr>
            </a:lvl1pPr>
          </a:lstStyle>
          <a:p>
            <a:pPr marL="0"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65768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Mark Slide">
    <p:bg>
      <p:bgPr>
        <a:gradFill>
          <a:gsLst>
            <a:gs pos="0">
              <a:schemeClr val="accent2">
                <a:alpha val="75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7CE928D-EF29-DD46-AB79-3DC1B75127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033" y="6932"/>
            <a:ext cx="11319933" cy="6858000"/>
          </a:xfrm>
          <a:prstGeom prst="rect">
            <a:avLst/>
          </a:prstGeom>
        </p:spPr>
      </p:pic>
      <p:sp>
        <p:nvSpPr>
          <p:cNvPr id="6" name="Title 9">
            <a:extLst>
              <a:ext uri="{FF2B5EF4-FFF2-40B4-BE49-F238E27FC236}">
                <a16:creationId xmlns:a16="http://schemas.microsoft.com/office/drawing/2014/main" id="{E7668D45-2EB5-7042-8EA3-FF6D9187C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4712" y="943458"/>
            <a:ext cx="10442575" cy="584775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defRPr lang="en-GB" sz="3200" b="1" kern="1200" dirty="0">
                <a:solidFill>
                  <a:schemeClr val="bg1"/>
                </a:solidFill>
                <a:latin typeface="Mont Heavy DEMO" pitchFamily="2" charset="0"/>
                <a:ea typeface="+mn-ea"/>
                <a:cs typeface="+mn-cs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34260993-8272-164D-B9F8-BF4975D907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4712" y="549275"/>
            <a:ext cx="1542410" cy="320088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lang="en-GB" sz="1600" b="1" dirty="0">
                <a:solidFill>
                  <a:schemeClr val="tx2"/>
                </a:solidFill>
                <a:latin typeface="Mont ExtraLight DEMO" pitchFamily="2" charset="0"/>
              </a:defRPr>
            </a:lvl1pPr>
          </a:lstStyle>
          <a:p>
            <a:pPr marL="0" lvl="0"/>
            <a:r>
              <a:rPr lang="en-GB" dirty="0"/>
              <a:t>SUBHEADING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AB5318-B155-CF4D-8789-1D92E908C3D7}"/>
              </a:ext>
            </a:extLst>
          </p:cNvPr>
          <p:cNvSpPr/>
          <p:nvPr userDrawn="1"/>
        </p:nvSpPr>
        <p:spPr>
          <a:xfrm>
            <a:off x="874713" y="1563710"/>
            <a:ext cx="10442575" cy="5294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42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 Mark Slide">
    <p:bg>
      <p:bgPr>
        <a:gradFill>
          <a:gsLst>
            <a:gs pos="0">
              <a:schemeClr val="accent2">
                <a:alpha val="75000"/>
              </a:schemeClr>
            </a:gs>
            <a:gs pos="100000">
              <a:schemeClr val="accent1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7CE928D-EF29-DD46-AB79-3DC1B75127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033" y="6932"/>
            <a:ext cx="11319933" cy="6858000"/>
          </a:xfrm>
          <a:prstGeom prst="rect">
            <a:avLst/>
          </a:prstGeom>
        </p:spPr>
      </p:pic>
      <p:sp>
        <p:nvSpPr>
          <p:cNvPr id="6" name="Title 9">
            <a:extLst>
              <a:ext uri="{FF2B5EF4-FFF2-40B4-BE49-F238E27FC236}">
                <a16:creationId xmlns:a16="http://schemas.microsoft.com/office/drawing/2014/main" id="{E7668D45-2EB5-7042-8EA3-FF6D9187C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4712" y="943458"/>
            <a:ext cx="10442575" cy="584775"/>
          </a:xfrm>
          <a:prstGeom prst="rect">
            <a:avLst/>
          </a:prstGeom>
        </p:spPr>
        <p:txBody>
          <a:bodyPr>
            <a:noAutofit/>
          </a:bodyPr>
          <a:lstStyle>
            <a:lvl1pPr marL="0" algn="l" defTabSz="914400" rtl="0" eaLnBrk="1" latinLnBrk="0" hangingPunct="1">
              <a:defRPr lang="en-GB" sz="3200" b="1" kern="1200" dirty="0">
                <a:solidFill>
                  <a:schemeClr val="bg1"/>
                </a:solidFill>
                <a:latin typeface="Mont Heavy DEMO" pitchFamily="2" charset="0"/>
                <a:ea typeface="+mn-ea"/>
                <a:cs typeface="+mn-cs"/>
              </a:defRPr>
            </a:lvl1pPr>
          </a:lstStyle>
          <a:p>
            <a:r>
              <a:rPr lang="en-GB" dirty="0"/>
              <a:t>HEADING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34260993-8272-164D-B9F8-BF4975D907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4712" y="549275"/>
            <a:ext cx="1542410" cy="320088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lang="en-GB" sz="1600" b="1" dirty="0">
                <a:solidFill>
                  <a:schemeClr val="tx2"/>
                </a:solidFill>
                <a:latin typeface="Mont ExtraLight DEMO" pitchFamily="2" charset="0"/>
              </a:defRPr>
            </a:lvl1pPr>
          </a:lstStyle>
          <a:p>
            <a:pPr marL="0" lvl="0"/>
            <a:r>
              <a:rPr lang="en-GB" dirty="0"/>
              <a:t>SUBHEADING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46017A2-C7B6-5449-A4B5-3ADAC4C1A3A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39348" y="6370554"/>
            <a:ext cx="344104" cy="301090"/>
          </a:xfrm>
          <a:prstGeom prst="rect">
            <a:avLst/>
          </a:prstGeom>
        </p:spPr>
      </p:pic>
      <p:sp>
        <p:nvSpPr>
          <p:cNvPr id="9" name="Slide Number Placeholder 36">
            <a:extLst>
              <a:ext uri="{FF2B5EF4-FFF2-40B4-BE49-F238E27FC236}">
                <a16:creationId xmlns:a16="http://schemas.microsoft.com/office/drawing/2014/main" id="{9908C5BD-4DED-1148-BA42-E8617D5C07B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599574" y="6338536"/>
            <a:ext cx="428875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1" i="0">
                <a:solidFill>
                  <a:schemeClr val="accent1"/>
                </a:solidFill>
                <a:latin typeface="Mont Heavy DEMO" pitchFamily="2" charset="0"/>
              </a:defRPr>
            </a:lvl1pPr>
          </a:lstStyle>
          <a:p>
            <a:fld id="{845D28E4-FB91-3E44-B72D-4C94731812B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70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:30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6CED239-1E2E-4A44-9B89-0F1541212868}"/>
              </a:ext>
            </a:extLst>
          </p:cNvPr>
          <p:cNvSpPr/>
          <p:nvPr userDrawn="1"/>
        </p:nvSpPr>
        <p:spPr>
          <a:xfrm>
            <a:off x="0" y="1"/>
            <a:ext cx="8128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66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Pi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6CED239-1E2E-4A44-9B89-0F1541212868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534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A32D3B-FA02-4D4F-99CD-FA26BB962D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720" t="12531" r="6117" b="28965"/>
          <a:stretch/>
        </p:blipFill>
        <p:spPr>
          <a:xfrm rot="13913">
            <a:off x="3697108" y="-3027"/>
            <a:ext cx="7794508" cy="6858001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B377571C-7D47-CB48-9573-3EC07D231D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6153" y="772778"/>
            <a:ext cx="3640568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GB" sz="6000" b="1" kern="1200" dirty="0">
                <a:solidFill>
                  <a:schemeClr val="accent2"/>
                </a:solidFill>
                <a:latin typeface="Mont Heavy DEMO" pitchFamily="2" charset="0"/>
                <a:ea typeface="+mn-ea"/>
                <a:cs typeface="+mn-cs"/>
              </a:defRPr>
            </a:lvl1pPr>
          </a:lstStyle>
          <a:p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014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539354-3C45-FF49-9749-75CAFE4CD1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2" descr="TWICE drop full tracklist for &amp;#39;What is Love?&amp;#39; | allkpop">
            <a:extLst>
              <a:ext uri="{FF2B5EF4-FFF2-40B4-BE49-F238E27FC236}">
                <a16:creationId xmlns:a16="http://schemas.microsoft.com/office/drawing/2014/main" id="{BE08BDB9-1BB4-304D-A0AC-088486FD56C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3" t="25543" r="8605" b="34461"/>
          <a:stretch/>
        </p:blipFill>
        <p:spPr bwMode="auto">
          <a:xfrm>
            <a:off x="4857875" y="390447"/>
            <a:ext cx="6582522" cy="646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4">
            <a:extLst>
              <a:ext uri="{FF2B5EF4-FFF2-40B4-BE49-F238E27FC236}">
                <a16:creationId xmlns:a16="http://schemas.microsoft.com/office/drawing/2014/main" id="{FCD268FB-83FE-504C-ACA6-4C2083AF2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6153" y="772778"/>
            <a:ext cx="3640568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GB" sz="6000" b="1" kern="1200" dirty="0">
                <a:solidFill>
                  <a:schemeClr val="bg2"/>
                </a:solidFill>
                <a:latin typeface="Mont Heavy DEMO" pitchFamily="2" charset="0"/>
                <a:ea typeface="+mn-ea"/>
                <a:cs typeface="+mn-cs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21AAEB-CE54-0D40-A490-852256722DA8}"/>
              </a:ext>
            </a:extLst>
          </p:cNvPr>
          <p:cNvSpPr/>
          <p:nvPr userDrawn="1"/>
        </p:nvSpPr>
        <p:spPr>
          <a:xfrm>
            <a:off x="5825067" y="772778"/>
            <a:ext cx="4775200" cy="608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54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539354-3C45-FF49-9749-75CAFE4CD1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2" descr="TWICE drop full tracklist for &amp;#39;What is Love?&amp;#39; | allkpop">
            <a:extLst>
              <a:ext uri="{FF2B5EF4-FFF2-40B4-BE49-F238E27FC236}">
                <a16:creationId xmlns:a16="http://schemas.microsoft.com/office/drawing/2014/main" id="{08F87A9D-9747-934F-922F-318DE87A6AD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2" t="57591" r="8605"/>
          <a:stretch/>
        </p:blipFill>
        <p:spPr bwMode="auto">
          <a:xfrm>
            <a:off x="4537276" y="0"/>
            <a:ext cx="69031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4">
            <a:extLst>
              <a:ext uri="{FF2B5EF4-FFF2-40B4-BE49-F238E27FC236}">
                <a16:creationId xmlns:a16="http://schemas.microsoft.com/office/drawing/2014/main" id="{FCD268FB-83FE-504C-ACA6-4C2083AF2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6153" y="772778"/>
            <a:ext cx="3640568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defRPr lang="en-GB" sz="6000" b="1" kern="1200" dirty="0">
                <a:solidFill>
                  <a:schemeClr val="bg2"/>
                </a:solidFill>
                <a:latin typeface="Mont Heavy DEMO" pitchFamily="2" charset="0"/>
                <a:ea typeface="+mn-ea"/>
                <a:cs typeface="+mn-cs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E1FB4CB4-B389-3644-BADA-8DBF9D4303F3}"/>
              </a:ext>
            </a:extLst>
          </p:cNvPr>
          <p:cNvSpPr/>
          <p:nvPr userDrawn="1"/>
        </p:nvSpPr>
        <p:spPr>
          <a:xfrm>
            <a:off x="5858933" y="-42333"/>
            <a:ext cx="5342467" cy="4817533"/>
          </a:xfrm>
          <a:custGeom>
            <a:avLst/>
            <a:gdLst>
              <a:gd name="connsiteX0" fmla="*/ 67734 w 5342467"/>
              <a:gd name="connsiteY0" fmla="*/ 59266 h 4817533"/>
              <a:gd name="connsiteX1" fmla="*/ 5342467 w 5342467"/>
              <a:gd name="connsiteY1" fmla="*/ 0 h 4817533"/>
              <a:gd name="connsiteX2" fmla="*/ 4919134 w 5342467"/>
              <a:gd name="connsiteY2" fmla="*/ 4817533 h 4817533"/>
              <a:gd name="connsiteX3" fmla="*/ 795867 w 5342467"/>
              <a:gd name="connsiteY3" fmla="*/ 4631266 h 4817533"/>
              <a:gd name="connsiteX4" fmla="*/ 0 w 5342467"/>
              <a:gd name="connsiteY4" fmla="*/ 3513666 h 4817533"/>
              <a:gd name="connsiteX5" fmla="*/ 67734 w 5342467"/>
              <a:gd name="connsiteY5" fmla="*/ 59266 h 4817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2467" h="4817533">
                <a:moveTo>
                  <a:pt x="67734" y="59266"/>
                </a:moveTo>
                <a:lnTo>
                  <a:pt x="5342467" y="0"/>
                </a:lnTo>
                <a:lnTo>
                  <a:pt x="4919134" y="4817533"/>
                </a:lnTo>
                <a:lnTo>
                  <a:pt x="795867" y="4631266"/>
                </a:lnTo>
                <a:lnTo>
                  <a:pt x="0" y="3513666"/>
                </a:lnTo>
                <a:lnTo>
                  <a:pt x="67734" y="592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6B37F3-5CA1-C24E-BEEB-9C8037CAF3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92548" t="90774"/>
          <a:stretch/>
        </p:blipFill>
        <p:spPr>
          <a:xfrm>
            <a:off x="7815804" y="5602146"/>
            <a:ext cx="908613" cy="632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51D65F-49DB-644D-97DC-C28A81930F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4518" t="97187" r="-1"/>
          <a:stretch/>
        </p:blipFill>
        <p:spPr>
          <a:xfrm>
            <a:off x="6539697" y="6346158"/>
            <a:ext cx="3106973" cy="19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9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550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0" r:id="rId2"/>
    <p:sldLayoutId id="2147483660" r:id="rId3"/>
    <p:sldLayoutId id="2147483674" r:id="rId4"/>
    <p:sldLayoutId id="2147483662" r:id="rId5"/>
    <p:sldLayoutId id="214748367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02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font.com/mont.font?text=What" TargetMode="External"/><Relationship Id="rId2" Type="http://schemas.openxmlformats.org/officeDocument/2006/relationships/hyperlink" Target="https://shop.dstory.co/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dafont.com/nickainley.font?text=Le&amp;psize=l" TargetMode="External"/><Relationship Id="rId4" Type="http://schemas.openxmlformats.org/officeDocument/2006/relationships/hyperlink" Target="https://www.dafont.com/mistress.font?text=is+ov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2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FA39-88FA-7CEA-5E6A-563FDAEF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2" y="772778"/>
            <a:ext cx="3785847" cy="407789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GB" sz="3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 you for downloading! </a:t>
            </a:r>
            <a:br>
              <a:rPr lang="en-GB" sz="3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GB" sz="3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sz="3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Hope it helps you with your presentations!</a:t>
            </a:r>
            <a:br>
              <a:rPr lang="en-GB" sz="36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GB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GB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@D Story</a:t>
            </a:r>
            <a:br>
              <a:rPr lang="en-GB" sz="20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sz="1200" b="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GB" sz="1200" b="0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shop.dstory.co</a:t>
            </a:r>
            <a:endParaRPr lang="en-GB" sz="1200" b="0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0E0F4-3B32-D846-4304-B3D5D4BB4DA6}"/>
              </a:ext>
            </a:extLst>
          </p:cNvPr>
          <p:cNvSpPr txBox="1"/>
          <p:nvPr/>
        </p:nvSpPr>
        <p:spPr>
          <a:xfrm>
            <a:off x="5648993" y="2019964"/>
            <a:ext cx="4914504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dirty="0">
                <a:latin typeface="Roboto" panose="02000000000000000000" pitchFamily="2" charset="0"/>
                <a:ea typeface="Roboto" panose="02000000000000000000" pitchFamily="2" charset="0"/>
                <a:cs typeface="Mishafi" pitchFamily="2" charset="-78"/>
              </a:rPr>
              <a:t>Mont (Heavy and Extra Light)</a:t>
            </a:r>
          </a:p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Mishafi" pitchFamily="2" charset="-7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https://www.dafont.com/mont.font?text=What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Mishafi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E710C9-2C97-27A2-62F1-7CB9A3C103D2}"/>
              </a:ext>
            </a:extLst>
          </p:cNvPr>
          <p:cNvSpPr txBox="1"/>
          <p:nvPr/>
        </p:nvSpPr>
        <p:spPr>
          <a:xfrm>
            <a:off x="5648994" y="3170877"/>
            <a:ext cx="4914504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dirty="0">
                <a:latin typeface="Roboto" panose="02000000000000000000" pitchFamily="2" charset="0"/>
                <a:ea typeface="Roboto" panose="02000000000000000000" pitchFamily="2" charset="0"/>
                <a:cs typeface="Mishafi" pitchFamily="2" charset="-78"/>
              </a:rPr>
              <a:t>Mistress</a:t>
            </a:r>
          </a:p>
          <a:p>
            <a:pPr>
              <a:spcAft>
                <a:spcPts val="600"/>
              </a:spcAft>
            </a:pP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Mishafi" pitchFamily="2" charset="-7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https://www.dafont.com/mistress.font?text=is+ov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Mishafi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E8173A-68B5-A463-3F42-04088C5D8247}"/>
              </a:ext>
            </a:extLst>
          </p:cNvPr>
          <p:cNvSpPr txBox="1"/>
          <p:nvPr/>
        </p:nvSpPr>
        <p:spPr>
          <a:xfrm>
            <a:off x="5648993" y="4321790"/>
            <a:ext cx="4914504" cy="78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dirty="0" err="1">
                <a:latin typeface="Roboto" panose="02000000000000000000" pitchFamily="2" charset="0"/>
                <a:ea typeface="Roboto" panose="02000000000000000000" pitchFamily="2" charset="0"/>
                <a:cs typeface="Mishafi" pitchFamily="2" charset="-78"/>
              </a:rPr>
              <a:t>Nickainley</a:t>
            </a:r>
            <a:endParaRPr lang="en-GB" sz="2400" b="1" dirty="0">
              <a:latin typeface="Roboto" panose="02000000000000000000" pitchFamily="2" charset="0"/>
              <a:ea typeface="Roboto" panose="02000000000000000000" pitchFamily="2" charset="0"/>
              <a:cs typeface="Mishafi" pitchFamily="2" charset="-78"/>
            </a:endParaRPr>
          </a:p>
          <a:p>
            <a:pPr>
              <a:spcAft>
                <a:spcPts val="600"/>
              </a:spcAft>
            </a:pPr>
            <a:r>
              <a:rPr lang="en-GB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Mishafi" pitchFamily="2" charset="-7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www.dafont.com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Mishafi" pitchFamily="2" charset="-7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GB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Mishafi" pitchFamily="2" charset="-7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nickainley.font?text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Mishafi" pitchFamily="2" charset="-7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</a:t>
            </a:r>
            <a:r>
              <a:rPr lang="en-GB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Mishafi" pitchFamily="2" charset="-7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Le&amp;psize</a:t>
            </a:r>
            <a:r>
              <a:rPr lang="en-GB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Mishafi" pitchFamily="2" charset="-7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=l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Mishafi" pitchFamily="2" charset="-78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CDF596-3338-4CDF-49CE-F2905DF9B3C5}"/>
              </a:ext>
            </a:extLst>
          </p:cNvPr>
          <p:cNvSpPr txBox="1">
            <a:spLocks/>
          </p:cNvSpPr>
          <p:nvPr/>
        </p:nvSpPr>
        <p:spPr>
          <a:xfrm>
            <a:off x="5648993" y="997820"/>
            <a:ext cx="4574870" cy="1325563"/>
          </a:xfrm>
          <a:prstGeom prst="rect">
            <a:avLst/>
          </a:prstGeom>
        </p:spPr>
        <p:txBody>
          <a:bodyPr/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000" b="1" kern="1200" dirty="0">
                <a:solidFill>
                  <a:schemeClr val="accent2"/>
                </a:solidFill>
                <a:latin typeface="Mont Heavy DEMO" pitchFamily="2" charset="0"/>
                <a:ea typeface="+mn-ea"/>
                <a:cs typeface="+mn-cs"/>
              </a:defRPr>
            </a:lvl1pPr>
          </a:lstStyle>
          <a:p>
            <a:pPr>
              <a:spcAft>
                <a:spcPts val="1200"/>
              </a:spcAft>
            </a:pPr>
            <a:r>
              <a:rPr lang="en-GB" sz="18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Mishafi" pitchFamily="2" charset="-78"/>
              </a:rPr>
              <a:t>In case the embedded fonts don’t work, here are the download links:</a:t>
            </a:r>
          </a:p>
        </p:txBody>
      </p:sp>
    </p:spTree>
    <p:extLst>
      <p:ext uri="{BB962C8B-B14F-4D97-AF65-F5344CB8AC3E}">
        <p14:creationId xmlns:p14="http://schemas.microsoft.com/office/powerpoint/2010/main" val="705183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C9B985-BFCB-2842-8C84-F4322CA2BC7C}"/>
              </a:ext>
            </a:extLst>
          </p:cNvPr>
          <p:cNvSpPr txBox="1"/>
          <p:nvPr/>
        </p:nvSpPr>
        <p:spPr>
          <a:xfrm>
            <a:off x="8392390" y="644208"/>
            <a:ext cx="3542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Mont Heavy DEMO" pitchFamily="2" charset="0"/>
              </a:rPr>
              <a:t>My credentials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1130BB-249E-5E4E-B55D-0960A359DBB2}"/>
              </a:ext>
            </a:extLst>
          </p:cNvPr>
          <p:cNvGrpSpPr/>
          <p:nvPr/>
        </p:nvGrpSpPr>
        <p:grpSpPr>
          <a:xfrm>
            <a:off x="9799703" y="729132"/>
            <a:ext cx="1290738" cy="1078247"/>
            <a:chOff x="5217129" y="2741803"/>
            <a:chExt cx="1883294" cy="17203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EF3362-A01C-7345-B438-367A0F126281}"/>
                </a:ext>
              </a:extLst>
            </p:cNvPr>
            <p:cNvSpPr txBox="1"/>
            <p:nvPr/>
          </p:nvSpPr>
          <p:spPr>
            <a:xfrm rot="21328153">
              <a:off x="5217129" y="2841657"/>
              <a:ext cx="861189" cy="1620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0" b="1" dirty="0">
                  <a:solidFill>
                    <a:schemeClr val="tx2"/>
                  </a:solidFill>
                  <a:latin typeface="Nickainley Normal" pitchFamily="2" charset="77"/>
                </a:rPr>
                <a:t>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23D68E-A58F-3544-BF73-0754FED4E025}"/>
                </a:ext>
              </a:extLst>
            </p:cNvPr>
            <p:cNvSpPr txBox="1"/>
            <p:nvPr/>
          </p:nvSpPr>
          <p:spPr>
            <a:xfrm rot="20795312">
              <a:off x="5648152" y="3061219"/>
              <a:ext cx="704480" cy="1227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8000" b="1">
                  <a:solidFill>
                    <a:schemeClr val="tx2"/>
                  </a:solidFill>
                  <a:latin typeface="Mistress Script" pitchFamily="82" charset="77"/>
                </a:defRPr>
              </a:lvl1pPr>
            </a:lstStyle>
            <a:p>
              <a:r>
                <a:rPr lang="en-GB" sz="4400" dirty="0"/>
                <a:t>o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CB2EB0-32D1-924B-BDBB-576675C6902D}"/>
                </a:ext>
              </a:extLst>
            </p:cNvPr>
            <p:cNvSpPr txBox="1"/>
            <p:nvPr/>
          </p:nvSpPr>
          <p:spPr>
            <a:xfrm rot="21412214">
              <a:off x="6048741" y="2968197"/>
              <a:ext cx="671736" cy="1227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400" b="1" dirty="0">
                  <a:solidFill>
                    <a:schemeClr val="tx2"/>
                  </a:solidFill>
                  <a:latin typeface="Mistress Script" pitchFamily="82" charset="77"/>
                </a:rPr>
                <a:t>v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77816E-2076-7044-9DF1-A201FC945866}"/>
                </a:ext>
              </a:extLst>
            </p:cNvPr>
            <p:cNvSpPr txBox="1"/>
            <p:nvPr/>
          </p:nvSpPr>
          <p:spPr>
            <a:xfrm>
              <a:off x="6489499" y="2741803"/>
              <a:ext cx="610924" cy="1473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1800" b="1">
                  <a:solidFill>
                    <a:schemeClr val="tx2"/>
                  </a:solidFill>
                  <a:latin typeface="Nickainley Normal" pitchFamily="2" charset="77"/>
                </a:defRPr>
              </a:lvl1pPr>
            </a:lstStyle>
            <a:p>
              <a:r>
                <a:rPr lang="en-GB" sz="5400" dirty="0"/>
                <a:t>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A640ED8-6AD7-9F4A-A334-7785CF1547B5}"/>
              </a:ext>
            </a:extLst>
          </p:cNvPr>
          <p:cNvSpPr txBox="1"/>
          <p:nvPr/>
        </p:nvSpPr>
        <p:spPr>
          <a:xfrm>
            <a:off x="9295479" y="975046"/>
            <a:ext cx="6679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Mistress Script" pitchFamily="82" charset="77"/>
              </a:rPr>
              <a:t>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E4F716-74F7-EF40-9738-3E786CBABCB0}"/>
              </a:ext>
            </a:extLst>
          </p:cNvPr>
          <p:cNvSpPr txBox="1"/>
          <p:nvPr/>
        </p:nvSpPr>
        <p:spPr>
          <a:xfrm>
            <a:off x="8695872" y="2057366"/>
            <a:ext cx="311694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Aft>
                <a:spcPts val="2400"/>
              </a:spcAft>
              <a:buFont typeface="+mj-lt"/>
              <a:buAutoNum type="arabicPeriod"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Mont Heavy DEMO" pitchFamily="2" charset="0"/>
              </a:rPr>
              <a:t>Point 1</a:t>
            </a:r>
            <a:br>
              <a:rPr lang="en-GB" sz="2400" b="1" dirty="0">
                <a:solidFill>
                  <a:schemeClr val="bg1">
                    <a:lumMod val="85000"/>
                  </a:schemeClr>
                </a:solidFill>
                <a:latin typeface="Mont Heavy DEMO" pitchFamily="2" charset="0"/>
              </a:rPr>
            </a:br>
            <a:endParaRPr lang="en-GB" sz="2400" b="1" dirty="0">
              <a:solidFill>
                <a:schemeClr val="bg1">
                  <a:lumMod val="85000"/>
                </a:schemeClr>
              </a:solidFill>
              <a:latin typeface="Mont Heavy DEMO" pitchFamily="2" charset="0"/>
            </a:endParaRPr>
          </a:p>
          <a:p>
            <a:pPr marL="358775" indent="-358775">
              <a:spcAft>
                <a:spcPts val="2400"/>
              </a:spcAft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Mont Heavy DEMO" pitchFamily="2" charset="0"/>
              </a:rPr>
              <a:t>Point 2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8F2914E-D2E2-7F43-9533-E571ED29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9386" y="2996084"/>
            <a:ext cx="652224" cy="6522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9115BF-E477-26B3-287E-A268A046D1C2}"/>
              </a:ext>
            </a:extLst>
          </p:cNvPr>
          <p:cNvSpPr txBox="1"/>
          <p:nvPr/>
        </p:nvSpPr>
        <p:spPr>
          <a:xfrm>
            <a:off x="1147152" y="675473"/>
            <a:ext cx="5705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latin typeface="Mont Heavy DEMO" pitchFamily="2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0178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C9B985-BFCB-2842-8C84-F4322CA2BC7C}"/>
              </a:ext>
            </a:extLst>
          </p:cNvPr>
          <p:cNvSpPr txBox="1"/>
          <p:nvPr/>
        </p:nvSpPr>
        <p:spPr>
          <a:xfrm>
            <a:off x="8392390" y="644208"/>
            <a:ext cx="3542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Mont Heavy DEMO" pitchFamily="2" charset="0"/>
              </a:rPr>
              <a:t>My credentials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1130BB-249E-5E4E-B55D-0960A359DBB2}"/>
              </a:ext>
            </a:extLst>
          </p:cNvPr>
          <p:cNvGrpSpPr/>
          <p:nvPr/>
        </p:nvGrpSpPr>
        <p:grpSpPr>
          <a:xfrm>
            <a:off x="9799703" y="729132"/>
            <a:ext cx="1290738" cy="1078247"/>
            <a:chOff x="5217129" y="2741803"/>
            <a:chExt cx="1883294" cy="17203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EF3362-A01C-7345-B438-367A0F126281}"/>
                </a:ext>
              </a:extLst>
            </p:cNvPr>
            <p:cNvSpPr txBox="1"/>
            <p:nvPr/>
          </p:nvSpPr>
          <p:spPr>
            <a:xfrm rot="21328153">
              <a:off x="5217129" y="2841657"/>
              <a:ext cx="861189" cy="1620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0" b="1" dirty="0">
                  <a:solidFill>
                    <a:schemeClr val="tx2"/>
                  </a:solidFill>
                  <a:latin typeface="Nickainley Normal" pitchFamily="2" charset="77"/>
                </a:rPr>
                <a:t>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23D68E-A58F-3544-BF73-0754FED4E025}"/>
                </a:ext>
              </a:extLst>
            </p:cNvPr>
            <p:cNvSpPr txBox="1"/>
            <p:nvPr/>
          </p:nvSpPr>
          <p:spPr>
            <a:xfrm rot="20795312">
              <a:off x="5648152" y="3061219"/>
              <a:ext cx="704480" cy="1227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8000" b="1">
                  <a:solidFill>
                    <a:schemeClr val="tx2"/>
                  </a:solidFill>
                  <a:latin typeface="Mistress Script" pitchFamily="82" charset="77"/>
                </a:defRPr>
              </a:lvl1pPr>
            </a:lstStyle>
            <a:p>
              <a:r>
                <a:rPr lang="en-GB" sz="4400" dirty="0"/>
                <a:t>o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CB2EB0-32D1-924B-BDBB-576675C6902D}"/>
                </a:ext>
              </a:extLst>
            </p:cNvPr>
            <p:cNvSpPr txBox="1"/>
            <p:nvPr/>
          </p:nvSpPr>
          <p:spPr>
            <a:xfrm rot="21412214">
              <a:off x="6048741" y="2968197"/>
              <a:ext cx="671736" cy="1227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400" b="1" dirty="0">
                  <a:solidFill>
                    <a:schemeClr val="tx2"/>
                  </a:solidFill>
                  <a:latin typeface="Mistress Script" pitchFamily="82" charset="77"/>
                </a:rPr>
                <a:t>v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77816E-2076-7044-9DF1-A201FC945866}"/>
                </a:ext>
              </a:extLst>
            </p:cNvPr>
            <p:cNvSpPr txBox="1"/>
            <p:nvPr/>
          </p:nvSpPr>
          <p:spPr>
            <a:xfrm>
              <a:off x="6489499" y="2741803"/>
              <a:ext cx="610924" cy="1473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1800" b="1">
                  <a:solidFill>
                    <a:schemeClr val="tx2"/>
                  </a:solidFill>
                  <a:latin typeface="Nickainley Normal" pitchFamily="2" charset="77"/>
                </a:defRPr>
              </a:lvl1pPr>
            </a:lstStyle>
            <a:p>
              <a:r>
                <a:rPr lang="en-GB" sz="5400" dirty="0"/>
                <a:t>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A640ED8-6AD7-9F4A-A334-7785CF1547B5}"/>
              </a:ext>
            </a:extLst>
          </p:cNvPr>
          <p:cNvSpPr txBox="1"/>
          <p:nvPr/>
        </p:nvSpPr>
        <p:spPr>
          <a:xfrm>
            <a:off x="9295479" y="975046"/>
            <a:ext cx="6679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Mistress Script" pitchFamily="82" charset="77"/>
              </a:rPr>
              <a:t>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E4F716-74F7-EF40-9738-3E786CBABCB0}"/>
              </a:ext>
            </a:extLst>
          </p:cNvPr>
          <p:cNvSpPr txBox="1"/>
          <p:nvPr/>
        </p:nvSpPr>
        <p:spPr>
          <a:xfrm>
            <a:off x="8695872" y="2057366"/>
            <a:ext cx="31169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Aft>
                <a:spcPts val="2400"/>
              </a:spcAft>
              <a:buFont typeface="+mj-lt"/>
              <a:buAutoNum type="arabicPeriod"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Mont Heavy DEMO" pitchFamily="2" charset="0"/>
              </a:rPr>
              <a:t>Point 1</a:t>
            </a:r>
            <a:br>
              <a:rPr lang="en-GB" sz="2400" b="1" dirty="0">
                <a:solidFill>
                  <a:schemeClr val="bg1">
                    <a:lumMod val="85000"/>
                  </a:schemeClr>
                </a:solidFill>
                <a:latin typeface="Mont Heavy DEMO" pitchFamily="2" charset="0"/>
              </a:rPr>
            </a:br>
            <a:endParaRPr lang="en-GB" sz="2400" b="1" dirty="0">
              <a:solidFill>
                <a:schemeClr val="bg1">
                  <a:lumMod val="85000"/>
                </a:schemeClr>
              </a:solidFill>
              <a:latin typeface="Mont Heavy DEMO" pitchFamily="2" charset="0"/>
            </a:endParaRPr>
          </a:p>
          <a:p>
            <a:pPr marL="358775" indent="-358775">
              <a:spcAft>
                <a:spcPts val="2400"/>
              </a:spcAft>
              <a:buFont typeface="+mj-lt"/>
              <a:buAutoNum type="arabicPeriod"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Mont Heavy DEMO" pitchFamily="2" charset="0"/>
              </a:rPr>
              <a:t>Point 2</a:t>
            </a:r>
            <a:br>
              <a:rPr lang="en-GB" sz="2400" b="1" dirty="0">
                <a:solidFill>
                  <a:schemeClr val="bg1">
                    <a:lumMod val="85000"/>
                  </a:schemeClr>
                </a:solidFill>
                <a:latin typeface="Mont Heavy DEMO" pitchFamily="2" charset="0"/>
              </a:rPr>
            </a:br>
            <a:endParaRPr lang="en-GB" sz="2400" b="1" dirty="0">
              <a:solidFill>
                <a:schemeClr val="bg1">
                  <a:lumMod val="85000"/>
                </a:schemeClr>
              </a:solidFill>
              <a:latin typeface="Mont Heavy DEMO" pitchFamily="2" charset="0"/>
            </a:endParaRPr>
          </a:p>
          <a:p>
            <a:pPr marL="358775" indent="-358775">
              <a:spcAft>
                <a:spcPts val="2400"/>
              </a:spcAft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Mont Heavy DEMO" pitchFamily="2" charset="0"/>
              </a:rPr>
              <a:t>Point 3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8F2914E-D2E2-7F43-9533-E571ED29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9386" y="4027304"/>
            <a:ext cx="652224" cy="65222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05F1114-A70B-9D46-8831-233009983CB2}"/>
              </a:ext>
            </a:extLst>
          </p:cNvPr>
          <p:cNvSpPr/>
          <p:nvPr/>
        </p:nvSpPr>
        <p:spPr>
          <a:xfrm>
            <a:off x="8128000" y="0"/>
            <a:ext cx="3364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B691BC-8EB4-A44D-722F-B8AD6F616BE3}"/>
              </a:ext>
            </a:extLst>
          </p:cNvPr>
          <p:cNvSpPr txBox="1"/>
          <p:nvPr/>
        </p:nvSpPr>
        <p:spPr>
          <a:xfrm>
            <a:off x="1147152" y="675473"/>
            <a:ext cx="5705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latin typeface="Mont Heavy DEMO" pitchFamily="2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5250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C9B985-BFCB-2842-8C84-F4322CA2BC7C}"/>
              </a:ext>
            </a:extLst>
          </p:cNvPr>
          <p:cNvSpPr txBox="1"/>
          <p:nvPr/>
        </p:nvSpPr>
        <p:spPr>
          <a:xfrm>
            <a:off x="8392390" y="644208"/>
            <a:ext cx="3542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Mont Heavy DEMO" pitchFamily="2" charset="0"/>
              </a:rPr>
              <a:t>My credentials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1130BB-249E-5E4E-B55D-0960A359DBB2}"/>
              </a:ext>
            </a:extLst>
          </p:cNvPr>
          <p:cNvGrpSpPr/>
          <p:nvPr/>
        </p:nvGrpSpPr>
        <p:grpSpPr>
          <a:xfrm>
            <a:off x="9799703" y="729132"/>
            <a:ext cx="1290738" cy="1078247"/>
            <a:chOff x="5217129" y="2741803"/>
            <a:chExt cx="1883294" cy="17203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EF3362-A01C-7345-B438-367A0F126281}"/>
                </a:ext>
              </a:extLst>
            </p:cNvPr>
            <p:cNvSpPr txBox="1"/>
            <p:nvPr/>
          </p:nvSpPr>
          <p:spPr>
            <a:xfrm rot="21328153">
              <a:off x="5217129" y="2841657"/>
              <a:ext cx="861189" cy="1620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0" b="1" dirty="0">
                  <a:solidFill>
                    <a:schemeClr val="tx2"/>
                  </a:solidFill>
                  <a:latin typeface="Nickainley Normal" pitchFamily="2" charset="77"/>
                </a:rPr>
                <a:t>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23D68E-A58F-3544-BF73-0754FED4E025}"/>
                </a:ext>
              </a:extLst>
            </p:cNvPr>
            <p:cNvSpPr txBox="1"/>
            <p:nvPr/>
          </p:nvSpPr>
          <p:spPr>
            <a:xfrm rot="20795312">
              <a:off x="5648152" y="3061219"/>
              <a:ext cx="704480" cy="1227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8000" b="1">
                  <a:solidFill>
                    <a:schemeClr val="tx2"/>
                  </a:solidFill>
                  <a:latin typeface="Mistress Script" pitchFamily="82" charset="77"/>
                </a:defRPr>
              </a:lvl1pPr>
            </a:lstStyle>
            <a:p>
              <a:r>
                <a:rPr lang="en-GB" sz="4400" dirty="0"/>
                <a:t>o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CB2EB0-32D1-924B-BDBB-576675C6902D}"/>
                </a:ext>
              </a:extLst>
            </p:cNvPr>
            <p:cNvSpPr txBox="1"/>
            <p:nvPr/>
          </p:nvSpPr>
          <p:spPr>
            <a:xfrm rot="21412214">
              <a:off x="6048741" y="2968197"/>
              <a:ext cx="671736" cy="1227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400" b="1" dirty="0">
                  <a:solidFill>
                    <a:schemeClr val="tx2"/>
                  </a:solidFill>
                  <a:latin typeface="Mistress Script" pitchFamily="82" charset="77"/>
                </a:rPr>
                <a:t>v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77816E-2076-7044-9DF1-A201FC945866}"/>
                </a:ext>
              </a:extLst>
            </p:cNvPr>
            <p:cNvSpPr txBox="1"/>
            <p:nvPr/>
          </p:nvSpPr>
          <p:spPr>
            <a:xfrm>
              <a:off x="6489499" y="2741803"/>
              <a:ext cx="610924" cy="1473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1800" b="1">
                  <a:solidFill>
                    <a:schemeClr val="tx2"/>
                  </a:solidFill>
                  <a:latin typeface="Nickainley Normal" pitchFamily="2" charset="77"/>
                </a:defRPr>
              </a:lvl1pPr>
            </a:lstStyle>
            <a:p>
              <a:r>
                <a:rPr lang="en-GB" sz="5400" dirty="0"/>
                <a:t>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A640ED8-6AD7-9F4A-A334-7785CF1547B5}"/>
              </a:ext>
            </a:extLst>
          </p:cNvPr>
          <p:cNvSpPr txBox="1"/>
          <p:nvPr/>
        </p:nvSpPr>
        <p:spPr>
          <a:xfrm>
            <a:off x="9295479" y="975046"/>
            <a:ext cx="6679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Mistress Script" pitchFamily="82" charset="77"/>
              </a:rPr>
              <a:t>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786EEE-0F57-874F-8CE4-8972F1966156}"/>
              </a:ext>
            </a:extLst>
          </p:cNvPr>
          <p:cNvSpPr txBox="1"/>
          <p:nvPr/>
        </p:nvSpPr>
        <p:spPr>
          <a:xfrm>
            <a:off x="1406505" y="675473"/>
            <a:ext cx="51870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latin typeface="Mont Heavy DEMO" pitchFamily="2" charset="0"/>
              </a:rPr>
              <a:t>Number of times I’ve been in love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C5DCFB9B-C48B-CF48-BAFC-18297FFAA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6589356"/>
              </p:ext>
            </p:extLst>
          </p:nvPr>
        </p:nvGraphicFramePr>
        <p:xfrm>
          <a:off x="974932" y="2315018"/>
          <a:ext cx="6441867" cy="3722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EF1B55A-2C91-D140-BAB8-159FC44AB100}"/>
              </a:ext>
            </a:extLst>
          </p:cNvPr>
          <p:cNvSpPr txBox="1"/>
          <p:nvPr/>
        </p:nvSpPr>
        <p:spPr>
          <a:xfrm>
            <a:off x="8695872" y="2057366"/>
            <a:ext cx="311694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Aft>
                <a:spcPts val="2400"/>
              </a:spcAft>
              <a:buFont typeface="+mj-lt"/>
              <a:buAutoNum type="arabicPeriod"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Mont Heavy DEMO" pitchFamily="2" charset="0"/>
              </a:rPr>
              <a:t>Point 1</a:t>
            </a:r>
            <a:br>
              <a:rPr lang="en-GB" sz="2400" b="1" dirty="0">
                <a:solidFill>
                  <a:schemeClr val="bg1">
                    <a:lumMod val="85000"/>
                  </a:schemeClr>
                </a:solidFill>
                <a:latin typeface="Mont Heavy DEMO" pitchFamily="2" charset="0"/>
              </a:rPr>
            </a:br>
            <a:endParaRPr lang="en-GB" sz="2400" b="1" dirty="0">
              <a:solidFill>
                <a:schemeClr val="bg1">
                  <a:lumMod val="85000"/>
                </a:schemeClr>
              </a:solidFill>
              <a:latin typeface="Mont Heavy DEMO" pitchFamily="2" charset="0"/>
            </a:endParaRPr>
          </a:p>
          <a:p>
            <a:pPr marL="358775" indent="-358775">
              <a:spcAft>
                <a:spcPts val="2400"/>
              </a:spcAft>
              <a:buFont typeface="+mj-lt"/>
              <a:buAutoNum type="arabicPeriod"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Mont Heavy DEMO" pitchFamily="2" charset="0"/>
              </a:rPr>
              <a:t>Point 2</a:t>
            </a:r>
            <a:br>
              <a:rPr lang="en-GB" sz="2400" b="1" dirty="0">
                <a:solidFill>
                  <a:schemeClr val="bg1">
                    <a:lumMod val="85000"/>
                  </a:schemeClr>
                </a:solidFill>
                <a:latin typeface="Mont Heavy DEMO" pitchFamily="2" charset="0"/>
              </a:rPr>
            </a:br>
            <a:endParaRPr lang="en-GB" sz="2400" b="1" dirty="0">
              <a:solidFill>
                <a:schemeClr val="bg1">
                  <a:lumMod val="85000"/>
                </a:schemeClr>
              </a:solidFill>
              <a:latin typeface="Mont Heavy DEMO" pitchFamily="2" charset="0"/>
            </a:endParaRPr>
          </a:p>
          <a:p>
            <a:pPr marL="358775" indent="-358775">
              <a:spcAft>
                <a:spcPts val="2400"/>
              </a:spcAft>
              <a:buFont typeface="+mj-lt"/>
              <a:buAutoNum type="arabicPeriod"/>
            </a:pPr>
            <a:r>
              <a:rPr lang="en-GB" sz="2400" b="1" dirty="0">
                <a:solidFill>
                  <a:schemeClr val="bg1">
                    <a:lumMod val="85000"/>
                  </a:schemeClr>
                </a:solidFill>
                <a:latin typeface="Mont Heavy DEMO" pitchFamily="2" charset="0"/>
              </a:rPr>
              <a:t>Point 3</a:t>
            </a:r>
            <a:br>
              <a:rPr lang="en-GB" sz="2400" b="1" dirty="0">
                <a:solidFill>
                  <a:schemeClr val="bg1">
                    <a:lumMod val="85000"/>
                  </a:schemeClr>
                </a:solidFill>
                <a:latin typeface="Mont Heavy DEMO" pitchFamily="2" charset="0"/>
              </a:rPr>
            </a:br>
            <a:endParaRPr lang="en-GB" sz="2400" b="1" dirty="0">
              <a:solidFill>
                <a:schemeClr val="bg1">
                  <a:lumMod val="85000"/>
                </a:schemeClr>
              </a:solidFill>
              <a:latin typeface="Mont Heavy DEMO" pitchFamily="2" charset="0"/>
            </a:endParaRPr>
          </a:p>
          <a:p>
            <a:pPr marL="358775" indent="-358775">
              <a:spcAft>
                <a:spcPts val="2400"/>
              </a:spcAft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Mont Heavy DEMO" pitchFamily="2" charset="0"/>
              </a:rPr>
              <a:t>Point 4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D984B7F-11AD-CA43-AD10-2465235ED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9386" y="5072334"/>
            <a:ext cx="652224" cy="65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86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FC7EA2-3EFD-474A-B7E5-CEE560D949C7}"/>
              </a:ext>
            </a:extLst>
          </p:cNvPr>
          <p:cNvSpPr/>
          <p:nvPr/>
        </p:nvSpPr>
        <p:spPr>
          <a:xfrm>
            <a:off x="874713" y="1563710"/>
            <a:ext cx="10442575" cy="5294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6C000-599B-EC49-ABEA-8753D95B7CF7}"/>
              </a:ext>
            </a:extLst>
          </p:cNvPr>
          <p:cNvSpPr txBox="1"/>
          <p:nvPr/>
        </p:nvSpPr>
        <p:spPr>
          <a:xfrm>
            <a:off x="874713" y="933382"/>
            <a:ext cx="4877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 Heavy DEMO" pitchFamily="2" charset="0"/>
                <a:ea typeface="+mn-ea"/>
                <a:cs typeface="+mn-cs"/>
              </a:rPr>
              <a:t>5 LOVE LANGUAGES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A5CC89-A60D-9C4C-8496-AF3B67BEAC77}"/>
              </a:ext>
            </a:extLst>
          </p:cNvPr>
          <p:cNvSpPr/>
          <p:nvPr/>
        </p:nvSpPr>
        <p:spPr>
          <a:xfrm>
            <a:off x="874713" y="549275"/>
            <a:ext cx="17828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B70F04"/>
                </a:solidFill>
                <a:effectLst/>
                <a:uLnTx/>
                <a:uFillTx/>
                <a:latin typeface="Mont ExtraLight DEMO" pitchFamily="2" charset="0"/>
                <a:ea typeface="+mn-ea"/>
                <a:cs typeface="+mn-cs"/>
              </a:rPr>
              <a:t>HOW TO LOVE?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B70F04"/>
              </a:solidFill>
              <a:effectLst/>
              <a:uLnTx/>
              <a:uFillTx/>
              <a:latin typeface="Mont Heavy DEMO" pitchFamily="2" charset="0"/>
              <a:ea typeface="+mn-ea"/>
              <a:cs typeface="+mn-cs"/>
            </a:endParaRPr>
          </a:p>
        </p:txBody>
      </p:sp>
      <p:sp>
        <p:nvSpPr>
          <p:cNvPr id="7" name="Graphic 5">
            <a:extLst>
              <a:ext uri="{FF2B5EF4-FFF2-40B4-BE49-F238E27FC236}">
                <a16:creationId xmlns:a16="http://schemas.microsoft.com/office/drawing/2014/main" id="{22DC219E-DFCB-7045-8602-B2E8CA114842}"/>
              </a:ext>
            </a:extLst>
          </p:cNvPr>
          <p:cNvSpPr/>
          <p:nvPr/>
        </p:nvSpPr>
        <p:spPr>
          <a:xfrm rot="900000">
            <a:off x="2502771" y="4092809"/>
            <a:ext cx="2795288" cy="2402959"/>
          </a:xfrm>
          <a:custGeom>
            <a:avLst/>
            <a:gdLst>
              <a:gd name="connsiteX0" fmla="*/ 117771 w 1540786"/>
              <a:gd name="connsiteY0" fmla="*/ 139116 h 1324531"/>
              <a:gd name="connsiteX1" fmla="*/ 780775 w 1540786"/>
              <a:gd name="connsiteY1" fmla="*/ 139116 h 1324531"/>
              <a:gd name="connsiteX2" fmla="*/ 1408885 w 1540786"/>
              <a:gd name="connsiteY2" fmla="*/ 139116 h 1324531"/>
              <a:gd name="connsiteX3" fmla="*/ 1164616 w 1540786"/>
              <a:gd name="connsiteY3" fmla="*/ 1080477 h 1324531"/>
              <a:gd name="connsiteX4" fmla="*/ 780775 w 1540786"/>
              <a:gd name="connsiteY4" fmla="*/ 1324532 h 1324531"/>
              <a:gd name="connsiteX5" fmla="*/ 327141 w 1540786"/>
              <a:gd name="connsiteY5" fmla="*/ 1045611 h 1324531"/>
              <a:gd name="connsiteX6" fmla="*/ 117771 w 1540786"/>
              <a:gd name="connsiteY6" fmla="*/ 139116 h 132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0786" h="1324531">
                <a:moveTo>
                  <a:pt x="117771" y="139116"/>
                </a:moveTo>
                <a:cubicBezTo>
                  <a:pt x="327139" y="-104932"/>
                  <a:pt x="629565" y="22899"/>
                  <a:pt x="780775" y="139116"/>
                </a:cubicBezTo>
                <a:cubicBezTo>
                  <a:pt x="920351" y="34522"/>
                  <a:pt x="1199516" y="-104939"/>
                  <a:pt x="1408885" y="139116"/>
                </a:cubicBezTo>
                <a:cubicBezTo>
                  <a:pt x="1722936" y="505193"/>
                  <a:pt x="1408888" y="897461"/>
                  <a:pt x="1164616" y="1080477"/>
                </a:cubicBezTo>
                <a:cubicBezTo>
                  <a:pt x="1010786" y="1195730"/>
                  <a:pt x="926432" y="1250722"/>
                  <a:pt x="780775" y="1324532"/>
                </a:cubicBezTo>
                <a:cubicBezTo>
                  <a:pt x="780775" y="1324532"/>
                  <a:pt x="545234" y="1219936"/>
                  <a:pt x="327141" y="1045611"/>
                </a:cubicBezTo>
                <a:cubicBezTo>
                  <a:pt x="-21809" y="766689"/>
                  <a:pt x="-91600" y="383168"/>
                  <a:pt x="117771" y="139116"/>
                </a:cubicBezTo>
                <a:close/>
              </a:path>
            </a:pathLst>
          </a:custGeom>
          <a:solidFill>
            <a:srgbClr val="BE1101"/>
          </a:solidFill>
          <a:ln w="412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 Heavy DEMO" pitchFamily="2" charset="0"/>
              <a:ea typeface="+mn-ea"/>
              <a:cs typeface="+mn-cs"/>
            </a:endParaRPr>
          </a:p>
        </p:txBody>
      </p:sp>
      <p:sp>
        <p:nvSpPr>
          <p:cNvPr id="15" name="Graphic 5">
            <a:extLst>
              <a:ext uri="{FF2B5EF4-FFF2-40B4-BE49-F238E27FC236}">
                <a16:creationId xmlns:a16="http://schemas.microsoft.com/office/drawing/2014/main" id="{B0D28565-695E-4F47-A15F-381BA00D7F83}"/>
              </a:ext>
            </a:extLst>
          </p:cNvPr>
          <p:cNvSpPr/>
          <p:nvPr/>
        </p:nvSpPr>
        <p:spPr>
          <a:xfrm rot="560184">
            <a:off x="6368013" y="5483941"/>
            <a:ext cx="1240535" cy="1066421"/>
          </a:xfrm>
          <a:custGeom>
            <a:avLst/>
            <a:gdLst>
              <a:gd name="connsiteX0" fmla="*/ 117771 w 1540786"/>
              <a:gd name="connsiteY0" fmla="*/ 139116 h 1324531"/>
              <a:gd name="connsiteX1" fmla="*/ 780775 w 1540786"/>
              <a:gd name="connsiteY1" fmla="*/ 139116 h 1324531"/>
              <a:gd name="connsiteX2" fmla="*/ 1408885 w 1540786"/>
              <a:gd name="connsiteY2" fmla="*/ 139116 h 1324531"/>
              <a:gd name="connsiteX3" fmla="*/ 1164616 w 1540786"/>
              <a:gd name="connsiteY3" fmla="*/ 1080477 h 1324531"/>
              <a:gd name="connsiteX4" fmla="*/ 780775 w 1540786"/>
              <a:gd name="connsiteY4" fmla="*/ 1324532 h 1324531"/>
              <a:gd name="connsiteX5" fmla="*/ 327141 w 1540786"/>
              <a:gd name="connsiteY5" fmla="*/ 1045611 h 1324531"/>
              <a:gd name="connsiteX6" fmla="*/ 117771 w 1540786"/>
              <a:gd name="connsiteY6" fmla="*/ 139116 h 132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0786" h="1324531">
                <a:moveTo>
                  <a:pt x="117771" y="139116"/>
                </a:moveTo>
                <a:cubicBezTo>
                  <a:pt x="327139" y="-104932"/>
                  <a:pt x="629565" y="22899"/>
                  <a:pt x="780775" y="139116"/>
                </a:cubicBezTo>
                <a:cubicBezTo>
                  <a:pt x="920351" y="34522"/>
                  <a:pt x="1199516" y="-104939"/>
                  <a:pt x="1408885" y="139116"/>
                </a:cubicBezTo>
                <a:cubicBezTo>
                  <a:pt x="1722936" y="505193"/>
                  <a:pt x="1408888" y="897461"/>
                  <a:pt x="1164616" y="1080477"/>
                </a:cubicBezTo>
                <a:cubicBezTo>
                  <a:pt x="1010786" y="1195730"/>
                  <a:pt x="926432" y="1250722"/>
                  <a:pt x="780775" y="1324532"/>
                </a:cubicBezTo>
                <a:cubicBezTo>
                  <a:pt x="780775" y="1324532"/>
                  <a:pt x="545234" y="1219936"/>
                  <a:pt x="327141" y="1045611"/>
                </a:cubicBezTo>
                <a:cubicBezTo>
                  <a:pt x="-21809" y="766689"/>
                  <a:pt x="-91600" y="383168"/>
                  <a:pt x="117771" y="139116"/>
                </a:cubicBezTo>
                <a:close/>
              </a:path>
            </a:pathLst>
          </a:custGeom>
          <a:solidFill>
            <a:schemeClr val="accent2"/>
          </a:solidFill>
          <a:ln w="412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 Heavy DEMO" pitchFamily="2" charset="0"/>
              <a:ea typeface="+mn-ea"/>
              <a:cs typeface="+mn-cs"/>
            </a:endParaRPr>
          </a:p>
        </p:txBody>
      </p:sp>
      <p:sp>
        <p:nvSpPr>
          <p:cNvPr id="9" name="Graphic 5">
            <a:extLst>
              <a:ext uri="{FF2B5EF4-FFF2-40B4-BE49-F238E27FC236}">
                <a16:creationId xmlns:a16="http://schemas.microsoft.com/office/drawing/2014/main" id="{1FA83669-E39A-6E46-A6F1-44840EBE4D8E}"/>
              </a:ext>
            </a:extLst>
          </p:cNvPr>
          <p:cNvSpPr/>
          <p:nvPr/>
        </p:nvSpPr>
        <p:spPr>
          <a:xfrm rot="20217658">
            <a:off x="1197601" y="5009607"/>
            <a:ext cx="1735654" cy="1492048"/>
          </a:xfrm>
          <a:custGeom>
            <a:avLst/>
            <a:gdLst>
              <a:gd name="connsiteX0" fmla="*/ 117771 w 1540786"/>
              <a:gd name="connsiteY0" fmla="*/ 139116 h 1324531"/>
              <a:gd name="connsiteX1" fmla="*/ 780775 w 1540786"/>
              <a:gd name="connsiteY1" fmla="*/ 139116 h 1324531"/>
              <a:gd name="connsiteX2" fmla="*/ 1408885 w 1540786"/>
              <a:gd name="connsiteY2" fmla="*/ 139116 h 1324531"/>
              <a:gd name="connsiteX3" fmla="*/ 1164616 w 1540786"/>
              <a:gd name="connsiteY3" fmla="*/ 1080477 h 1324531"/>
              <a:gd name="connsiteX4" fmla="*/ 780775 w 1540786"/>
              <a:gd name="connsiteY4" fmla="*/ 1324532 h 1324531"/>
              <a:gd name="connsiteX5" fmla="*/ 327141 w 1540786"/>
              <a:gd name="connsiteY5" fmla="*/ 1045611 h 1324531"/>
              <a:gd name="connsiteX6" fmla="*/ 117771 w 1540786"/>
              <a:gd name="connsiteY6" fmla="*/ 139116 h 132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0786" h="1324531">
                <a:moveTo>
                  <a:pt x="117771" y="139116"/>
                </a:moveTo>
                <a:cubicBezTo>
                  <a:pt x="327139" y="-104932"/>
                  <a:pt x="629565" y="22899"/>
                  <a:pt x="780775" y="139116"/>
                </a:cubicBezTo>
                <a:cubicBezTo>
                  <a:pt x="920351" y="34522"/>
                  <a:pt x="1199516" y="-104939"/>
                  <a:pt x="1408885" y="139116"/>
                </a:cubicBezTo>
                <a:cubicBezTo>
                  <a:pt x="1722936" y="505193"/>
                  <a:pt x="1408888" y="897461"/>
                  <a:pt x="1164616" y="1080477"/>
                </a:cubicBezTo>
                <a:cubicBezTo>
                  <a:pt x="1010786" y="1195730"/>
                  <a:pt x="926432" y="1250722"/>
                  <a:pt x="780775" y="1324532"/>
                </a:cubicBezTo>
                <a:cubicBezTo>
                  <a:pt x="780775" y="1324532"/>
                  <a:pt x="545234" y="1219936"/>
                  <a:pt x="327141" y="1045611"/>
                </a:cubicBezTo>
                <a:cubicBezTo>
                  <a:pt x="-21809" y="766689"/>
                  <a:pt x="-91600" y="383168"/>
                  <a:pt x="117771" y="139116"/>
                </a:cubicBezTo>
                <a:close/>
              </a:path>
            </a:pathLst>
          </a:custGeom>
          <a:solidFill>
            <a:srgbClr val="BE1101"/>
          </a:solidFill>
          <a:ln w="412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 Heavy DEMO" pitchFamily="2" charset="0"/>
              <a:ea typeface="+mn-ea"/>
              <a:cs typeface="+mn-cs"/>
            </a:endParaRPr>
          </a:p>
        </p:txBody>
      </p:sp>
      <p:sp>
        <p:nvSpPr>
          <p:cNvPr id="10" name="Graphic 5">
            <a:extLst>
              <a:ext uri="{FF2B5EF4-FFF2-40B4-BE49-F238E27FC236}">
                <a16:creationId xmlns:a16="http://schemas.microsoft.com/office/drawing/2014/main" id="{AF8C138E-6545-EE47-A947-C54E55C4C8EF}"/>
              </a:ext>
            </a:extLst>
          </p:cNvPr>
          <p:cNvSpPr/>
          <p:nvPr/>
        </p:nvSpPr>
        <p:spPr>
          <a:xfrm rot="21245937">
            <a:off x="4948717" y="4810309"/>
            <a:ext cx="1954957" cy="1680571"/>
          </a:xfrm>
          <a:custGeom>
            <a:avLst/>
            <a:gdLst>
              <a:gd name="connsiteX0" fmla="*/ 117771 w 1540786"/>
              <a:gd name="connsiteY0" fmla="*/ 139116 h 1324531"/>
              <a:gd name="connsiteX1" fmla="*/ 780775 w 1540786"/>
              <a:gd name="connsiteY1" fmla="*/ 139116 h 1324531"/>
              <a:gd name="connsiteX2" fmla="*/ 1408885 w 1540786"/>
              <a:gd name="connsiteY2" fmla="*/ 139116 h 1324531"/>
              <a:gd name="connsiteX3" fmla="*/ 1164616 w 1540786"/>
              <a:gd name="connsiteY3" fmla="*/ 1080477 h 1324531"/>
              <a:gd name="connsiteX4" fmla="*/ 780775 w 1540786"/>
              <a:gd name="connsiteY4" fmla="*/ 1324532 h 1324531"/>
              <a:gd name="connsiteX5" fmla="*/ 327141 w 1540786"/>
              <a:gd name="connsiteY5" fmla="*/ 1045611 h 1324531"/>
              <a:gd name="connsiteX6" fmla="*/ 117771 w 1540786"/>
              <a:gd name="connsiteY6" fmla="*/ 139116 h 132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0786" h="1324531">
                <a:moveTo>
                  <a:pt x="117771" y="139116"/>
                </a:moveTo>
                <a:cubicBezTo>
                  <a:pt x="327139" y="-104932"/>
                  <a:pt x="629565" y="22899"/>
                  <a:pt x="780775" y="139116"/>
                </a:cubicBezTo>
                <a:cubicBezTo>
                  <a:pt x="920351" y="34522"/>
                  <a:pt x="1199516" y="-104939"/>
                  <a:pt x="1408885" y="139116"/>
                </a:cubicBezTo>
                <a:cubicBezTo>
                  <a:pt x="1722936" y="505193"/>
                  <a:pt x="1408888" y="897461"/>
                  <a:pt x="1164616" y="1080477"/>
                </a:cubicBezTo>
                <a:cubicBezTo>
                  <a:pt x="1010786" y="1195730"/>
                  <a:pt x="926432" y="1250722"/>
                  <a:pt x="780775" y="1324532"/>
                </a:cubicBezTo>
                <a:cubicBezTo>
                  <a:pt x="780775" y="1324532"/>
                  <a:pt x="545234" y="1219936"/>
                  <a:pt x="327141" y="1045611"/>
                </a:cubicBezTo>
                <a:cubicBezTo>
                  <a:pt x="-21809" y="766689"/>
                  <a:pt x="-91600" y="383168"/>
                  <a:pt x="117771" y="139116"/>
                </a:cubicBezTo>
                <a:close/>
              </a:path>
            </a:pathLst>
          </a:custGeom>
          <a:solidFill>
            <a:srgbClr val="BE1101"/>
          </a:solidFill>
          <a:ln w="412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 Heavy DEMO" pitchFamily="2" charset="0"/>
              <a:ea typeface="+mn-ea"/>
              <a:cs typeface="+mn-cs"/>
            </a:endParaRPr>
          </a:p>
        </p:txBody>
      </p:sp>
      <p:sp>
        <p:nvSpPr>
          <p:cNvPr id="11" name="Graphic 5">
            <a:extLst>
              <a:ext uri="{FF2B5EF4-FFF2-40B4-BE49-F238E27FC236}">
                <a16:creationId xmlns:a16="http://schemas.microsoft.com/office/drawing/2014/main" id="{85721D12-39EF-0C4C-A83C-9F2684FC37BB}"/>
              </a:ext>
            </a:extLst>
          </p:cNvPr>
          <p:cNvSpPr/>
          <p:nvPr/>
        </p:nvSpPr>
        <p:spPr>
          <a:xfrm rot="900000">
            <a:off x="8510556" y="4394466"/>
            <a:ext cx="2450062" cy="2106186"/>
          </a:xfrm>
          <a:custGeom>
            <a:avLst/>
            <a:gdLst>
              <a:gd name="connsiteX0" fmla="*/ 117771 w 1540786"/>
              <a:gd name="connsiteY0" fmla="*/ 139116 h 1324531"/>
              <a:gd name="connsiteX1" fmla="*/ 780775 w 1540786"/>
              <a:gd name="connsiteY1" fmla="*/ 139116 h 1324531"/>
              <a:gd name="connsiteX2" fmla="*/ 1408885 w 1540786"/>
              <a:gd name="connsiteY2" fmla="*/ 139116 h 1324531"/>
              <a:gd name="connsiteX3" fmla="*/ 1164616 w 1540786"/>
              <a:gd name="connsiteY3" fmla="*/ 1080477 h 1324531"/>
              <a:gd name="connsiteX4" fmla="*/ 780775 w 1540786"/>
              <a:gd name="connsiteY4" fmla="*/ 1324532 h 1324531"/>
              <a:gd name="connsiteX5" fmla="*/ 327141 w 1540786"/>
              <a:gd name="connsiteY5" fmla="*/ 1045611 h 1324531"/>
              <a:gd name="connsiteX6" fmla="*/ 117771 w 1540786"/>
              <a:gd name="connsiteY6" fmla="*/ 139116 h 132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0786" h="1324531">
                <a:moveTo>
                  <a:pt x="117771" y="139116"/>
                </a:moveTo>
                <a:cubicBezTo>
                  <a:pt x="327139" y="-104932"/>
                  <a:pt x="629565" y="22899"/>
                  <a:pt x="780775" y="139116"/>
                </a:cubicBezTo>
                <a:cubicBezTo>
                  <a:pt x="920351" y="34522"/>
                  <a:pt x="1199516" y="-104939"/>
                  <a:pt x="1408885" y="139116"/>
                </a:cubicBezTo>
                <a:cubicBezTo>
                  <a:pt x="1722936" y="505193"/>
                  <a:pt x="1408888" y="897461"/>
                  <a:pt x="1164616" y="1080477"/>
                </a:cubicBezTo>
                <a:cubicBezTo>
                  <a:pt x="1010786" y="1195730"/>
                  <a:pt x="926432" y="1250722"/>
                  <a:pt x="780775" y="1324532"/>
                </a:cubicBezTo>
                <a:cubicBezTo>
                  <a:pt x="780775" y="1324532"/>
                  <a:pt x="545234" y="1219936"/>
                  <a:pt x="327141" y="1045611"/>
                </a:cubicBezTo>
                <a:cubicBezTo>
                  <a:pt x="-21809" y="766689"/>
                  <a:pt x="-91600" y="383168"/>
                  <a:pt x="117771" y="139116"/>
                </a:cubicBezTo>
                <a:close/>
              </a:path>
            </a:pathLst>
          </a:custGeom>
          <a:solidFill>
            <a:srgbClr val="BE1101"/>
          </a:solidFill>
          <a:ln w="412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 Heavy DEMO" pitchFamily="2" charset="0"/>
              <a:ea typeface="+mn-ea"/>
              <a:cs typeface="+mn-cs"/>
            </a:endParaRPr>
          </a:p>
        </p:txBody>
      </p:sp>
      <p:sp>
        <p:nvSpPr>
          <p:cNvPr id="13" name="Graphic 5">
            <a:extLst>
              <a:ext uri="{FF2B5EF4-FFF2-40B4-BE49-F238E27FC236}">
                <a16:creationId xmlns:a16="http://schemas.microsoft.com/office/drawing/2014/main" id="{61169447-6700-EA41-B8EC-570D968F7619}"/>
              </a:ext>
            </a:extLst>
          </p:cNvPr>
          <p:cNvSpPr/>
          <p:nvPr/>
        </p:nvSpPr>
        <p:spPr>
          <a:xfrm rot="21245937">
            <a:off x="4456365" y="5820600"/>
            <a:ext cx="861679" cy="740739"/>
          </a:xfrm>
          <a:custGeom>
            <a:avLst/>
            <a:gdLst>
              <a:gd name="connsiteX0" fmla="*/ 117771 w 1540786"/>
              <a:gd name="connsiteY0" fmla="*/ 139116 h 1324531"/>
              <a:gd name="connsiteX1" fmla="*/ 780775 w 1540786"/>
              <a:gd name="connsiteY1" fmla="*/ 139116 h 1324531"/>
              <a:gd name="connsiteX2" fmla="*/ 1408885 w 1540786"/>
              <a:gd name="connsiteY2" fmla="*/ 139116 h 1324531"/>
              <a:gd name="connsiteX3" fmla="*/ 1164616 w 1540786"/>
              <a:gd name="connsiteY3" fmla="*/ 1080477 h 1324531"/>
              <a:gd name="connsiteX4" fmla="*/ 780775 w 1540786"/>
              <a:gd name="connsiteY4" fmla="*/ 1324532 h 1324531"/>
              <a:gd name="connsiteX5" fmla="*/ 327141 w 1540786"/>
              <a:gd name="connsiteY5" fmla="*/ 1045611 h 1324531"/>
              <a:gd name="connsiteX6" fmla="*/ 117771 w 1540786"/>
              <a:gd name="connsiteY6" fmla="*/ 139116 h 132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0786" h="1324531">
                <a:moveTo>
                  <a:pt x="117771" y="139116"/>
                </a:moveTo>
                <a:cubicBezTo>
                  <a:pt x="327139" y="-104932"/>
                  <a:pt x="629565" y="22899"/>
                  <a:pt x="780775" y="139116"/>
                </a:cubicBezTo>
                <a:cubicBezTo>
                  <a:pt x="920351" y="34522"/>
                  <a:pt x="1199516" y="-104939"/>
                  <a:pt x="1408885" y="139116"/>
                </a:cubicBezTo>
                <a:cubicBezTo>
                  <a:pt x="1722936" y="505193"/>
                  <a:pt x="1408888" y="897461"/>
                  <a:pt x="1164616" y="1080477"/>
                </a:cubicBezTo>
                <a:cubicBezTo>
                  <a:pt x="1010786" y="1195730"/>
                  <a:pt x="926432" y="1250722"/>
                  <a:pt x="780775" y="1324532"/>
                </a:cubicBezTo>
                <a:cubicBezTo>
                  <a:pt x="780775" y="1324532"/>
                  <a:pt x="545234" y="1219936"/>
                  <a:pt x="327141" y="1045611"/>
                </a:cubicBezTo>
                <a:cubicBezTo>
                  <a:pt x="-21809" y="766689"/>
                  <a:pt x="-91600" y="383168"/>
                  <a:pt x="117771" y="139116"/>
                </a:cubicBezTo>
                <a:close/>
              </a:path>
            </a:pathLst>
          </a:custGeom>
          <a:solidFill>
            <a:schemeClr val="accent2"/>
          </a:solidFill>
          <a:ln w="412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 Heavy DEMO" pitchFamily="2" charset="0"/>
              <a:ea typeface="+mn-ea"/>
              <a:cs typeface="+mn-cs"/>
            </a:endParaRPr>
          </a:p>
        </p:txBody>
      </p:sp>
      <p:sp>
        <p:nvSpPr>
          <p:cNvPr id="14" name="Graphic 5">
            <a:extLst>
              <a:ext uri="{FF2B5EF4-FFF2-40B4-BE49-F238E27FC236}">
                <a16:creationId xmlns:a16="http://schemas.microsoft.com/office/drawing/2014/main" id="{7D3F84C7-2B60-F74E-AEAA-49A394A75172}"/>
              </a:ext>
            </a:extLst>
          </p:cNvPr>
          <p:cNvSpPr/>
          <p:nvPr/>
        </p:nvSpPr>
        <p:spPr>
          <a:xfrm rot="560184">
            <a:off x="2788076" y="5970821"/>
            <a:ext cx="636909" cy="547516"/>
          </a:xfrm>
          <a:custGeom>
            <a:avLst/>
            <a:gdLst>
              <a:gd name="connsiteX0" fmla="*/ 117771 w 1540786"/>
              <a:gd name="connsiteY0" fmla="*/ 139116 h 1324531"/>
              <a:gd name="connsiteX1" fmla="*/ 780775 w 1540786"/>
              <a:gd name="connsiteY1" fmla="*/ 139116 h 1324531"/>
              <a:gd name="connsiteX2" fmla="*/ 1408885 w 1540786"/>
              <a:gd name="connsiteY2" fmla="*/ 139116 h 1324531"/>
              <a:gd name="connsiteX3" fmla="*/ 1164616 w 1540786"/>
              <a:gd name="connsiteY3" fmla="*/ 1080477 h 1324531"/>
              <a:gd name="connsiteX4" fmla="*/ 780775 w 1540786"/>
              <a:gd name="connsiteY4" fmla="*/ 1324532 h 1324531"/>
              <a:gd name="connsiteX5" fmla="*/ 327141 w 1540786"/>
              <a:gd name="connsiteY5" fmla="*/ 1045611 h 1324531"/>
              <a:gd name="connsiteX6" fmla="*/ 117771 w 1540786"/>
              <a:gd name="connsiteY6" fmla="*/ 139116 h 132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0786" h="1324531">
                <a:moveTo>
                  <a:pt x="117771" y="139116"/>
                </a:moveTo>
                <a:cubicBezTo>
                  <a:pt x="327139" y="-104932"/>
                  <a:pt x="629565" y="22899"/>
                  <a:pt x="780775" y="139116"/>
                </a:cubicBezTo>
                <a:cubicBezTo>
                  <a:pt x="920351" y="34522"/>
                  <a:pt x="1199516" y="-104939"/>
                  <a:pt x="1408885" y="139116"/>
                </a:cubicBezTo>
                <a:cubicBezTo>
                  <a:pt x="1722936" y="505193"/>
                  <a:pt x="1408888" y="897461"/>
                  <a:pt x="1164616" y="1080477"/>
                </a:cubicBezTo>
                <a:cubicBezTo>
                  <a:pt x="1010786" y="1195730"/>
                  <a:pt x="926432" y="1250722"/>
                  <a:pt x="780775" y="1324532"/>
                </a:cubicBezTo>
                <a:cubicBezTo>
                  <a:pt x="780775" y="1324532"/>
                  <a:pt x="545234" y="1219936"/>
                  <a:pt x="327141" y="1045611"/>
                </a:cubicBezTo>
                <a:cubicBezTo>
                  <a:pt x="-21809" y="766689"/>
                  <a:pt x="-91600" y="383168"/>
                  <a:pt x="117771" y="139116"/>
                </a:cubicBezTo>
                <a:close/>
              </a:path>
            </a:pathLst>
          </a:custGeom>
          <a:solidFill>
            <a:schemeClr val="accent2"/>
          </a:solidFill>
          <a:ln w="412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 Heavy DEMO" pitchFamily="2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832563-2779-824B-BAD6-1AF68FE01713}"/>
              </a:ext>
            </a:extLst>
          </p:cNvPr>
          <p:cNvSpPr txBox="1"/>
          <p:nvPr/>
        </p:nvSpPr>
        <p:spPr>
          <a:xfrm rot="900000">
            <a:off x="8671784" y="4971909"/>
            <a:ext cx="2116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 Heavy DEMO" pitchFamily="2" charset="0"/>
                <a:ea typeface="+mn-ea"/>
                <a:cs typeface="+mn-cs"/>
              </a:rPr>
              <a:t>Receiving Gifts</a:t>
            </a:r>
          </a:p>
        </p:txBody>
      </p:sp>
      <p:sp>
        <p:nvSpPr>
          <p:cNvPr id="16" name="Graphic 5">
            <a:extLst>
              <a:ext uri="{FF2B5EF4-FFF2-40B4-BE49-F238E27FC236}">
                <a16:creationId xmlns:a16="http://schemas.microsoft.com/office/drawing/2014/main" id="{34086E57-23AC-1842-A300-31CFA6408F07}"/>
              </a:ext>
            </a:extLst>
          </p:cNvPr>
          <p:cNvSpPr/>
          <p:nvPr/>
        </p:nvSpPr>
        <p:spPr>
          <a:xfrm rot="20659687">
            <a:off x="10219269" y="5697428"/>
            <a:ext cx="967066" cy="831335"/>
          </a:xfrm>
          <a:custGeom>
            <a:avLst/>
            <a:gdLst>
              <a:gd name="connsiteX0" fmla="*/ 117771 w 1540786"/>
              <a:gd name="connsiteY0" fmla="*/ 139116 h 1324531"/>
              <a:gd name="connsiteX1" fmla="*/ 780775 w 1540786"/>
              <a:gd name="connsiteY1" fmla="*/ 139116 h 1324531"/>
              <a:gd name="connsiteX2" fmla="*/ 1408885 w 1540786"/>
              <a:gd name="connsiteY2" fmla="*/ 139116 h 1324531"/>
              <a:gd name="connsiteX3" fmla="*/ 1164616 w 1540786"/>
              <a:gd name="connsiteY3" fmla="*/ 1080477 h 1324531"/>
              <a:gd name="connsiteX4" fmla="*/ 780775 w 1540786"/>
              <a:gd name="connsiteY4" fmla="*/ 1324532 h 1324531"/>
              <a:gd name="connsiteX5" fmla="*/ 327141 w 1540786"/>
              <a:gd name="connsiteY5" fmla="*/ 1045611 h 1324531"/>
              <a:gd name="connsiteX6" fmla="*/ 117771 w 1540786"/>
              <a:gd name="connsiteY6" fmla="*/ 139116 h 132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40786" h="1324531">
                <a:moveTo>
                  <a:pt x="117771" y="139116"/>
                </a:moveTo>
                <a:cubicBezTo>
                  <a:pt x="327139" y="-104932"/>
                  <a:pt x="629565" y="22899"/>
                  <a:pt x="780775" y="139116"/>
                </a:cubicBezTo>
                <a:cubicBezTo>
                  <a:pt x="920351" y="34522"/>
                  <a:pt x="1199516" y="-104939"/>
                  <a:pt x="1408885" y="139116"/>
                </a:cubicBezTo>
                <a:cubicBezTo>
                  <a:pt x="1722936" y="505193"/>
                  <a:pt x="1408888" y="897461"/>
                  <a:pt x="1164616" y="1080477"/>
                </a:cubicBezTo>
                <a:cubicBezTo>
                  <a:pt x="1010786" y="1195730"/>
                  <a:pt x="926432" y="1250722"/>
                  <a:pt x="780775" y="1324532"/>
                </a:cubicBezTo>
                <a:cubicBezTo>
                  <a:pt x="780775" y="1324532"/>
                  <a:pt x="545234" y="1219936"/>
                  <a:pt x="327141" y="1045611"/>
                </a:cubicBezTo>
                <a:cubicBezTo>
                  <a:pt x="-21809" y="766689"/>
                  <a:pt x="-91600" y="383168"/>
                  <a:pt x="117771" y="139116"/>
                </a:cubicBezTo>
                <a:close/>
              </a:path>
            </a:pathLst>
          </a:custGeom>
          <a:solidFill>
            <a:schemeClr val="accent2"/>
          </a:solidFill>
          <a:ln w="412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 Heavy DEMO" pitchFamily="2" charset="0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2C4237-A4A2-D647-ADA0-8F5930487AE4}"/>
              </a:ext>
            </a:extLst>
          </p:cNvPr>
          <p:cNvGrpSpPr/>
          <p:nvPr/>
        </p:nvGrpSpPr>
        <p:grpSpPr>
          <a:xfrm>
            <a:off x="6662311" y="1178419"/>
            <a:ext cx="2342065" cy="5427407"/>
            <a:chOff x="6691135" y="-591367"/>
            <a:chExt cx="2342065" cy="5427407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ED314D25-43FA-A849-8183-F1C1FED92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15110" y="2194361"/>
              <a:ext cx="601127" cy="944628"/>
            </a:xfrm>
            <a:prstGeom prst="rect">
              <a:avLst/>
            </a:prstGeom>
          </p:spPr>
        </p:pic>
        <p:sp>
          <p:nvSpPr>
            <p:cNvPr id="12" name="Graphic 5">
              <a:extLst>
                <a:ext uri="{FF2B5EF4-FFF2-40B4-BE49-F238E27FC236}">
                  <a16:creationId xmlns:a16="http://schemas.microsoft.com/office/drawing/2014/main" id="{188810EA-AD96-1B4A-B7AF-E0C3D6ACFF05}"/>
                </a:ext>
              </a:extLst>
            </p:cNvPr>
            <p:cNvSpPr/>
            <p:nvPr/>
          </p:nvSpPr>
          <p:spPr>
            <a:xfrm rot="900000">
              <a:off x="6691135" y="2822693"/>
              <a:ext cx="2342065" cy="2013347"/>
            </a:xfrm>
            <a:custGeom>
              <a:avLst/>
              <a:gdLst>
                <a:gd name="connsiteX0" fmla="*/ 117771 w 1540786"/>
                <a:gd name="connsiteY0" fmla="*/ 139116 h 1324531"/>
                <a:gd name="connsiteX1" fmla="*/ 780775 w 1540786"/>
                <a:gd name="connsiteY1" fmla="*/ 139116 h 1324531"/>
                <a:gd name="connsiteX2" fmla="*/ 1408885 w 1540786"/>
                <a:gd name="connsiteY2" fmla="*/ 139116 h 1324531"/>
                <a:gd name="connsiteX3" fmla="*/ 1164616 w 1540786"/>
                <a:gd name="connsiteY3" fmla="*/ 1080477 h 1324531"/>
                <a:gd name="connsiteX4" fmla="*/ 780775 w 1540786"/>
                <a:gd name="connsiteY4" fmla="*/ 1324532 h 1324531"/>
                <a:gd name="connsiteX5" fmla="*/ 327141 w 1540786"/>
                <a:gd name="connsiteY5" fmla="*/ 1045611 h 1324531"/>
                <a:gd name="connsiteX6" fmla="*/ 117771 w 1540786"/>
                <a:gd name="connsiteY6" fmla="*/ 139116 h 132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786" h="1324531">
                  <a:moveTo>
                    <a:pt x="117771" y="139116"/>
                  </a:moveTo>
                  <a:cubicBezTo>
                    <a:pt x="327139" y="-104932"/>
                    <a:pt x="629565" y="22899"/>
                    <a:pt x="780775" y="139116"/>
                  </a:cubicBezTo>
                  <a:cubicBezTo>
                    <a:pt x="920351" y="34522"/>
                    <a:pt x="1199516" y="-104939"/>
                    <a:pt x="1408885" y="139116"/>
                  </a:cubicBezTo>
                  <a:cubicBezTo>
                    <a:pt x="1722936" y="505193"/>
                    <a:pt x="1408888" y="897461"/>
                    <a:pt x="1164616" y="1080477"/>
                  </a:cubicBezTo>
                  <a:cubicBezTo>
                    <a:pt x="1010786" y="1195730"/>
                    <a:pt x="926432" y="1250722"/>
                    <a:pt x="780775" y="1324532"/>
                  </a:cubicBezTo>
                  <a:cubicBezTo>
                    <a:pt x="780775" y="1324532"/>
                    <a:pt x="545234" y="1219936"/>
                    <a:pt x="327141" y="1045611"/>
                  </a:cubicBezTo>
                  <a:cubicBezTo>
                    <a:pt x="-21809" y="766689"/>
                    <a:pt x="-91600" y="383168"/>
                    <a:pt x="117771" y="139116"/>
                  </a:cubicBezTo>
                  <a:close/>
                </a:path>
              </a:pathLst>
            </a:custGeom>
            <a:solidFill>
              <a:srgbClr val="BE1101"/>
            </a:solidFill>
            <a:ln w="4127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 Heavy DEMO" pitchFamily="2" charset="0"/>
                <a:ea typeface="+mn-ea"/>
                <a:cs typeface="+mn-cs"/>
              </a:endParaRP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D74B76A-1F3E-5F49-997C-73A8E2227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05170" y="-591367"/>
              <a:ext cx="1030503" cy="372126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9098ED-6339-4A40-8E71-AA5701C00231}"/>
                </a:ext>
              </a:extLst>
            </p:cNvPr>
            <p:cNvSpPr txBox="1"/>
            <p:nvPr/>
          </p:nvSpPr>
          <p:spPr>
            <a:xfrm rot="900000">
              <a:off x="6814542" y="3361707"/>
              <a:ext cx="21165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Words of </a:t>
              </a: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Affirmation 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0394B2E-3B28-3044-955A-24079CF4E3B1}"/>
              </a:ext>
            </a:extLst>
          </p:cNvPr>
          <p:cNvSpPr txBox="1"/>
          <p:nvPr/>
        </p:nvSpPr>
        <p:spPr>
          <a:xfrm rot="20220000">
            <a:off x="985316" y="5401688"/>
            <a:ext cx="2116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 Heavy DEMO" pitchFamily="2" charset="0"/>
                <a:ea typeface="+mn-ea"/>
                <a:cs typeface="+mn-cs"/>
              </a:rPr>
              <a:t>Physical Touch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C2EBE6-8E5C-5A46-A7CD-F2D0A25D92A1}"/>
              </a:ext>
            </a:extLst>
          </p:cNvPr>
          <p:cNvSpPr txBox="1"/>
          <p:nvPr/>
        </p:nvSpPr>
        <p:spPr>
          <a:xfrm rot="900000">
            <a:off x="2847514" y="4656632"/>
            <a:ext cx="2116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 Heavy DEMO" pitchFamily="2" charset="0"/>
                <a:ea typeface="+mn-ea"/>
                <a:cs typeface="+mn-cs"/>
              </a:rPr>
              <a:t>Acts of Service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974474-4AB9-0649-AA1C-A27EB405CF71}"/>
              </a:ext>
            </a:extLst>
          </p:cNvPr>
          <p:cNvSpPr txBox="1"/>
          <p:nvPr/>
        </p:nvSpPr>
        <p:spPr>
          <a:xfrm rot="21240000">
            <a:off x="5224891" y="5246331"/>
            <a:ext cx="1383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 Heavy DEMO" pitchFamily="2" charset="0"/>
                <a:ea typeface="+mn-ea"/>
                <a:cs typeface="+mn-cs"/>
              </a:rPr>
              <a:t>Quality Time 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44AAD646-176C-4D4A-B683-AC5715B276D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599574" y="6338536"/>
            <a:ext cx="42887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b="1" i="0" kern="1200">
                <a:solidFill>
                  <a:schemeClr val="accent1"/>
                </a:solidFill>
                <a:latin typeface="Mont Heavy DEMO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D28E4-FB91-3E44-B72D-4C94731812B1}" type="slidenum">
              <a:rPr lang="en-GB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FD9DB8"/>
              </a:solidFill>
              <a:effectLst/>
              <a:uLnTx/>
              <a:uFillTx/>
              <a:latin typeface="Mont Heavy DEM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05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2.08333E-6 -0.2127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alpha val="75000"/>
              </a:schemeClr>
            </a:gs>
            <a:gs pos="100000">
              <a:schemeClr val="accent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1582A1-76B7-B444-9550-EDC9292E62D6}"/>
              </a:ext>
            </a:extLst>
          </p:cNvPr>
          <p:cNvSpPr txBox="1"/>
          <p:nvPr/>
        </p:nvSpPr>
        <p:spPr>
          <a:xfrm>
            <a:off x="3657246" y="413488"/>
            <a:ext cx="48775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solidFill>
                  <a:schemeClr val="bg1"/>
                </a:solidFill>
                <a:latin typeface="Nickainley Normal" pitchFamily="2" charset="77"/>
              </a:rPr>
              <a:t>Unpopular opinion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D8A594-DA98-6540-BAEB-35404E5D235D}"/>
              </a:ext>
            </a:extLst>
          </p:cNvPr>
          <p:cNvSpPr/>
          <p:nvPr/>
        </p:nvSpPr>
        <p:spPr>
          <a:xfrm>
            <a:off x="874713" y="1545755"/>
            <a:ext cx="10442574" cy="53122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3C8B55-F430-9747-B432-1CC89F819440}"/>
              </a:ext>
            </a:extLst>
          </p:cNvPr>
          <p:cNvSpPr/>
          <p:nvPr/>
        </p:nvSpPr>
        <p:spPr>
          <a:xfrm>
            <a:off x="874713" y="1545755"/>
            <a:ext cx="10442572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Graphic 10">
            <a:extLst>
              <a:ext uri="{FF2B5EF4-FFF2-40B4-BE49-F238E27FC236}">
                <a16:creationId xmlns:a16="http://schemas.microsoft.com/office/drawing/2014/main" id="{26269368-06D0-634D-A2F4-56A814DEB545}"/>
              </a:ext>
            </a:extLst>
          </p:cNvPr>
          <p:cNvSpPr/>
          <p:nvPr/>
        </p:nvSpPr>
        <p:spPr>
          <a:xfrm>
            <a:off x="5791201" y="1285020"/>
            <a:ext cx="609599" cy="524041"/>
          </a:xfrm>
          <a:custGeom>
            <a:avLst/>
            <a:gdLst>
              <a:gd name="connsiteX0" fmla="*/ 46595 w 609599"/>
              <a:gd name="connsiteY0" fmla="*/ 55040 h 524041"/>
              <a:gd name="connsiteX1" fmla="*/ 308907 w 609599"/>
              <a:gd name="connsiteY1" fmla="*/ 55040 h 524041"/>
              <a:gd name="connsiteX2" fmla="*/ 557414 w 609599"/>
              <a:gd name="connsiteY2" fmla="*/ 55040 h 524041"/>
              <a:gd name="connsiteX3" fmla="*/ 460771 w 609599"/>
              <a:gd name="connsiteY3" fmla="*/ 427483 h 524041"/>
              <a:gd name="connsiteX4" fmla="*/ 308907 w 609599"/>
              <a:gd name="connsiteY4" fmla="*/ 524042 h 524041"/>
              <a:gd name="connsiteX5" fmla="*/ 129431 w 609599"/>
              <a:gd name="connsiteY5" fmla="*/ 413689 h 524041"/>
              <a:gd name="connsiteX6" fmla="*/ 46595 w 609599"/>
              <a:gd name="connsiteY6" fmla="*/ 55040 h 524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599" h="524041">
                <a:moveTo>
                  <a:pt x="46595" y="55040"/>
                </a:moveTo>
                <a:cubicBezTo>
                  <a:pt x="129430" y="-41516"/>
                  <a:pt x="249082" y="9060"/>
                  <a:pt x="308907" y="55040"/>
                </a:cubicBezTo>
                <a:cubicBezTo>
                  <a:pt x="364130" y="13658"/>
                  <a:pt x="474579" y="-41518"/>
                  <a:pt x="557414" y="55040"/>
                </a:cubicBezTo>
                <a:cubicBezTo>
                  <a:pt x="681666" y="199876"/>
                  <a:pt x="557415" y="355074"/>
                  <a:pt x="460771" y="427483"/>
                </a:cubicBezTo>
                <a:cubicBezTo>
                  <a:pt x="399909" y="473082"/>
                  <a:pt x="366535" y="494840"/>
                  <a:pt x="308907" y="524042"/>
                </a:cubicBezTo>
                <a:cubicBezTo>
                  <a:pt x="308907" y="524042"/>
                  <a:pt x="215717" y="482659"/>
                  <a:pt x="129431" y="413689"/>
                </a:cubicBezTo>
                <a:cubicBezTo>
                  <a:pt x="-8629" y="303335"/>
                  <a:pt x="-36241" y="151598"/>
                  <a:pt x="46595" y="5504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37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Mont Heavy DEMO" pitchFamily="2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B6A52-61F5-9C4D-8DBA-B8B6EE9E451D}"/>
              </a:ext>
            </a:extLst>
          </p:cNvPr>
          <p:cNvSpPr txBox="1"/>
          <p:nvPr/>
        </p:nvSpPr>
        <p:spPr>
          <a:xfrm>
            <a:off x="1961692" y="2436201"/>
            <a:ext cx="82686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 dirty="0">
                <a:solidFill>
                  <a:schemeClr val="accent2">
                    <a:lumMod val="75000"/>
                  </a:schemeClr>
                </a:solidFill>
                <a:latin typeface="Mont Heavy DEMO" pitchFamily="2" charset="0"/>
                <a:cs typeface="Mishafi" pitchFamily="2" charset="-78"/>
              </a:rPr>
              <a:t>IF YOUR LOVE LANGUAGE IS </a:t>
            </a:r>
          </a:p>
          <a:p>
            <a:pPr algn="ctr"/>
            <a:r>
              <a:rPr lang="en-GB" sz="4400" b="1" dirty="0">
                <a:solidFill>
                  <a:schemeClr val="accent2">
                    <a:lumMod val="75000"/>
                  </a:schemeClr>
                </a:solidFill>
                <a:latin typeface="Mont Heavy DEMO" pitchFamily="2" charset="0"/>
                <a:cs typeface="Mishafi" pitchFamily="2" charset="-78"/>
              </a:rPr>
              <a:t>WORDS OF AFFIRMATION...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14F432-6ADC-2840-B6E8-83833E519315}"/>
              </a:ext>
            </a:extLst>
          </p:cNvPr>
          <p:cNvSpPr txBox="1"/>
          <p:nvPr/>
        </p:nvSpPr>
        <p:spPr>
          <a:xfrm>
            <a:off x="2145996" y="4245577"/>
            <a:ext cx="7899999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GB" sz="4400" b="1" dirty="0">
                <a:latin typeface="Mont ExtraLight DEMO" pitchFamily="2" charset="0"/>
                <a:cs typeface="Mishafi" pitchFamily="2" charset="-78"/>
              </a:rPr>
              <a:t>You might be </a:t>
            </a:r>
            <a:br>
              <a:rPr lang="en-GB" sz="4400" b="1" dirty="0">
                <a:latin typeface="Mont ExtraLight DEMO" pitchFamily="2" charset="0"/>
                <a:cs typeface="Mishafi" pitchFamily="2" charset="-78"/>
              </a:rPr>
            </a:br>
            <a:r>
              <a:rPr lang="en-GB" sz="4400" b="1" dirty="0">
                <a:latin typeface="Mont ExtraLight DEMO" pitchFamily="2" charset="0"/>
                <a:cs typeface="Mishafi" pitchFamily="2" charset="-78"/>
              </a:rPr>
              <a:t>susceptible to lies</a:t>
            </a:r>
          </a:p>
        </p:txBody>
      </p:sp>
    </p:spTree>
    <p:extLst>
      <p:ext uri="{BB962C8B-B14F-4D97-AF65-F5344CB8AC3E}">
        <p14:creationId xmlns:p14="http://schemas.microsoft.com/office/powerpoint/2010/main" val="145076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1582A1-76B7-B444-9550-EDC9292E62D6}"/>
              </a:ext>
            </a:extLst>
          </p:cNvPr>
          <p:cNvSpPr txBox="1"/>
          <p:nvPr/>
        </p:nvSpPr>
        <p:spPr>
          <a:xfrm>
            <a:off x="874713" y="933382"/>
            <a:ext cx="4877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 Heavy DEMO" pitchFamily="2" charset="0"/>
                <a:ea typeface="+mn-ea"/>
                <a:cs typeface="+mn-cs"/>
              </a:rPr>
              <a:t>LIKE AND LOVE SCALE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BB7F8F-65C5-434E-8368-BDF0B34FA90A}"/>
              </a:ext>
            </a:extLst>
          </p:cNvPr>
          <p:cNvSpPr/>
          <p:nvPr/>
        </p:nvSpPr>
        <p:spPr>
          <a:xfrm>
            <a:off x="874713" y="549275"/>
            <a:ext cx="13003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B70F04"/>
                </a:solidFill>
                <a:effectLst/>
                <a:uLnTx/>
                <a:uFillTx/>
                <a:latin typeface="Mont ExtraLight DEMO" pitchFamily="2" charset="0"/>
                <a:ea typeface="+mn-ea"/>
                <a:cs typeface="+mn-cs"/>
              </a:rPr>
              <a:t>IS IT LOVE?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B70F04"/>
              </a:solidFill>
              <a:effectLst/>
              <a:uLnTx/>
              <a:uFillTx/>
              <a:latin typeface="Mont Heavy DEMO" pitchFamily="2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D8A594-DA98-6540-BAEB-35404E5D235D}"/>
              </a:ext>
            </a:extLst>
          </p:cNvPr>
          <p:cNvSpPr/>
          <p:nvPr/>
        </p:nvSpPr>
        <p:spPr>
          <a:xfrm>
            <a:off x="874713" y="1928002"/>
            <a:ext cx="4877501" cy="492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04D7B9-E838-BC4A-A33C-A9259059D7E9}"/>
              </a:ext>
            </a:extLst>
          </p:cNvPr>
          <p:cNvSpPr/>
          <p:nvPr/>
        </p:nvSpPr>
        <p:spPr>
          <a:xfrm>
            <a:off x="6439786" y="1928002"/>
            <a:ext cx="4877501" cy="492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3C8B55-F430-9747-B432-1CC89F819440}"/>
              </a:ext>
            </a:extLst>
          </p:cNvPr>
          <p:cNvSpPr/>
          <p:nvPr/>
        </p:nvSpPr>
        <p:spPr>
          <a:xfrm>
            <a:off x="874713" y="1918377"/>
            <a:ext cx="48775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E7086-AEB5-D44A-B040-C738D02BDF04}"/>
              </a:ext>
            </a:extLst>
          </p:cNvPr>
          <p:cNvSpPr/>
          <p:nvPr/>
        </p:nvSpPr>
        <p:spPr>
          <a:xfrm>
            <a:off x="6439786" y="1918377"/>
            <a:ext cx="4877500" cy="4571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6269368-06D0-634D-A2F4-56A814DEB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270" y="1807194"/>
            <a:ext cx="284384" cy="24883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CBE4CA2-0387-3D4B-9D30-011483098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6347" y="1807194"/>
            <a:ext cx="284384" cy="2488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D7324E-B657-0748-91B8-385D0BD5C4B1}"/>
              </a:ext>
            </a:extLst>
          </p:cNvPr>
          <p:cNvSpPr txBox="1"/>
          <p:nvPr/>
        </p:nvSpPr>
        <p:spPr>
          <a:xfrm>
            <a:off x="2577523" y="2242983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AC1C7">
                    <a:lumMod val="75000"/>
                  </a:srgbClr>
                </a:solidFill>
                <a:effectLst/>
                <a:uLnTx/>
                <a:uFillTx/>
                <a:latin typeface="Mont Heavy DEMO" pitchFamily="2" charset="0"/>
                <a:ea typeface="+mn-ea"/>
                <a:cs typeface="+mn-cs"/>
              </a:rPr>
              <a:t>LIKE SCALE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55B0AF-CB29-9F42-BFFF-3E61FD0F7738}"/>
              </a:ext>
            </a:extLst>
          </p:cNvPr>
          <p:cNvSpPr txBox="1"/>
          <p:nvPr/>
        </p:nvSpPr>
        <p:spPr>
          <a:xfrm>
            <a:off x="8079278" y="2242983"/>
            <a:ext cx="159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AC1C7">
                    <a:lumMod val="75000"/>
                  </a:srgbClr>
                </a:solidFill>
                <a:effectLst/>
                <a:uLnTx/>
                <a:uFillTx/>
                <a:latin typeface="Mont Heavy DEMO" pitchFamily="2" charset="0"/>
                <a:ea typeface="+mn-ea"/>
                <a:cs typeface="+mn-cs"/>
              </a:rPr>
              <a:t>LOVE SCALE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FBB1541-967F-7345-95DF-2981A8888166}"/>
              </a:ext>
            </a:extLst>
          </p:cNvPr>
          <p:cNvGrpSpPr/>
          <p:nvPr/>
        </p:nvGrpSpPr>
        <p:grpSpPr>
          <a:xfrm>
            <a:off x="1121411" y="2789601"/>
            <a:ext cx="4382465" cy="1420323"/>
            <a:chOff x="1121411" y="2891202"/>
            <a:chExt cx="4382465" cy="142032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94C9A2-640F-3F4B-A9D1-C2F47DEF4BE0}"/>
                </a:ext>
              </a:extLst>
            </p:cNvPr>
            <p:cNvSpPr txBox="1"/>
            <p:nvPr/>
          </p:nvSpPr>
          <p:spPr>
            <a:xfrm>
              <a:off x="1267051" y="2891202"/>
              <a:ext cx="4092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HK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If _____ were feeling badly, my first duty would be to cheer him/her up.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FD7F780-8A27-524B-8182-57D3F68E48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95607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B8CC43-17A8-214F-BAB5-DC47FA7E6E7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55288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6C55DF-DACE-4A45-84BE-7E5AA20DA5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14969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FA0010-3E3B-1B48-BDF5-92D1D64046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4650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C3114C3-B091-F843-A1AB-93FE904D8D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134331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B478C27-AD86-9549-B91A-179D912BE7F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94012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B48369D-D724-7846-A95B-FD90F8B35C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053693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6D092A-0A64-F144-B20D-405B0EFB36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513374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EC2BB8-47B9-7146-A8EF-97627401978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973057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17CE0B-C912-4143-B38A-C5DD8FB495E9}"/>
                </a:ext>
              </a:extLst>
            </p:cNvPr>
            <p:cNvSpPr txBox="1"/>
            <p:nvPr/>
          </p:nvSpPr>
          <p:spPr>
            <a:xfrm>
              <a:off x="1121411" y="4157637"/>
              <a:ext cx="636393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ExtraLight DEMO" pitchFamily="2" charset="0"/>
                  <a:ea typeface="+mn-ea"/>
                  <a:cs typeface="+mn-cs"/>
                </a:rPr>
                <a:t>NOT TRUE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846C99-B2C2-4B4F-A8E2-897F7074DEED}"/>
                </a:ext>
              </a:extLst>
            </p:cNvPr>
            <p:cNvSpPr txBox="1"/>
            <p:nvPr/>
          </p:nvSpPr>
          <p:spPr>
            <a:xfrm>
              <a:off x="4449100" y="4157637"/>
              <a:ext cx="105477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ExtraLight DEMO" pitchFamily="2" charset="0"/>
                  <a:ea typeface="+mn-ea"/>
                  <a:cs typeface="+mn-cs"/>
                </a:rPr>
                <a:t>DEFINITELY TRUE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5E75940-9F3A-0245-B3C9-442AF1CDCC6F}"/>
              </a:ext>
            </a:extLst>
          </p:cNvPr>
          <p:cNvGrpSpPr/>
          <p:nvPr/>
        </p:nvGrpSpPr>
        <p:grpSpPr>
          <a:xfrm>
            <a:off x="1121411" y="4647726"/>
            <a:ext cx="4382465" cy="1420323"/>
            <a:chOff x="1121411" y="2891202"/>
            <a:chExt cx="4382465" cy="142032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13A3A06-1271-E148-B7A3-59C38D4309BC}"/>
                </a:ext>
              </a:extLst>
            </p:cNvPr>
            <p:cNvSpPr txBox="1"/>
            <p:nvPr/>
          </p:nvSpPr>
          <p:spPr>
            <a:xfrm>
              <a:off x="1267051" y="2891202"/>
              <a:ext cx="4092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2"/>
                <a:tabLst/>
                <a:defRPr/>
              </a:pPr>
              <a:r>
                <a:rPr kumimoji="0" lang="en-HK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I feel that I can confide in _____ about virtually everything.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4572C6D-9CFD-FC41-B301-6AC40E2D47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95607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1E61287-928A-D64B-9262-CEFF6AEB3E2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55288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5DDD5CF-F743-2343-A297-A28F53AB71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14969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3FD1BFA-759B-BD4A-A5C6-63984A07DD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4650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80AC1E-D227-5146-B01E-35056F4EF88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134331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6DE0808-52E4-9B4A-A351-CC29AB63C6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94012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E392068-1967-2E4B-98FB-27619957C48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053693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AF37382-CB39-3D44-BAC7-B4D8719FA4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513374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27694EC-1F7C-E545-AE66-82E1620FA6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973057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25E7680-6D4E-1842-834E-26EE43934DB4}"/>
                </a:ext>
              </a:extLst>
            </p:cNvPr>
            <p:cNvSpPr txBox="1"/>
            <p:nvPr/>
          </p:nvSpPr>
          <p:spPr>
            <a:xfrm>
              <a:off x="1121411" y="4157637"/>
              <a:ext cx="636393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ExtraLight DEMO" pitchFamily="2" charset="0"/>
                  <a:ea typeface="+mn-ea"/>
                  <a:cs typeface="+mn-cs"/>
                </a:rPr>
                <a:t>NOT TRUE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A548824-DAC0-954F-A06A-3068855A3A75}"/>
                </a:ext>
              </a:extLst>
            </p:cNvPr>
            <p:cNvSpPr txBox="1"/>
            <p:nvPr/>
          </p:nvSpPr>
          <p:spPr>
            <a:xfrm>
              <a:off x="4449100" y="4157637"/>
              <a:ext cx="105477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ExtraLight DEMO" pitchFamily="2" charset="0"/>
                  <a:ea typeface="+mn-ea"/>
                  <a:cs typeface="+mn-cs"/>
                </a:rPr>
                <a:t>DEFINITELY TRUE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60F3702-0FF5-4A41-B4DD-53E8BDC5CBF2}"/>
              </a:ext>
            </a:extLst>
          </p:cNvPr>
          <p:cNvSpPr txBox="1"/>
          <p:nvPr/>
        </p:nvSpPr>
        <p:spPr>
          <a:xfrm>
            <a:off x="1267051" y="6508459"/>
            <a:ext cx="4092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42900" indent="-342900">
              <a:buFont typeface="+mj-lt"/>
              <a:buAutoNum type="arabicPeriod" startAt="3"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H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I feel that I can confide in _____ about virtually everything.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E28F83-DBDE-C448-A5A8-4B7DA507FE27}"/>
              </a:ext>
            </a:extLst>
          </p:cNvPr>
          <p:cNvGrpSpPr/>
          <p:nvPr/>
        </p:nvGrpSpPr>
        <p:grpSpPr>
          <a:xfrm>
            <a:off x="6688124" y="2789601"/>
            <a:ext cx="4382465" cy="1420323"/>
            <a:chOff x="1121411" y="2891202"/>
            <a:chExt cx="4382465" cy="142032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9BED7BC-4F3B-7E4C-8FB4-231CB140ED78}"/>
                </a:ext>
              </a:extLst>
            </p:cNvPr>
            <p:cNvSpPr txBox="1"/>
            <p:nvPr/>
          </p:nvSpPr>
          <p:spPr>
            <a:xfrm>
              <a:off x="1267051" y="2891202"/>
              <a:ext cx="4092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HK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If _____ were feeling badly, my first duty would be to cheer him/her up.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BED915-399B-BC49-B1B3-784C35FF22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95607" y="3744068"/>
              <a:ext cx="288000" cy="288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1200" b="1">
                  <a:solidFill>
                    <a:schemeClr val="bg1"/>
                  </a:solidFill>
                  <a:latin typeface="Mont Heavy DEMO" pitchFamily="2" charset="0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AEC1E6A-FBA4-734A-AEF5-B8B8318845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55288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C9B9FE7-B58A-8F45-B1C8-04741419BB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14969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14F8146-9B28-3D4B-ADB1-CF18F091B77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4650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03A4DE9-829C-7D48-B3C8-E8E13CC289A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134331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8C915D7-4776-2F49-B6CC-F3FCFC7F73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94012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CCC5FAB-F72E-0246-902A-F7D1E75EA2C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053693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BD0B2E6-746B-0948-9346-B7D5C02BFC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513374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EEABF77-9054-D245-8996-B8FED50A7EF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973057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4A94CCB-0540-CB48-9A06-D98EE15AA43A}"/>
                </a:ext>
              </a:extLst>
            </p:cNvPr>
            <p:cNvSpPr txBox="1"/>
            <p:nvPr/>
          </p:nvSpPr>
          <p:spPr>
            <a:xfrm>
              <a:off x="1121411" y="4157637"/>
              <a:ext cx="636393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ExtraLight DEMO" pitchFamily="2" charset="0"/>
                  <a:ea typeface="+mn-ea"/>
                  <a:cs typeface="+mn-cs"/>
                </a:rPr>
                <a:t>NOT TRUE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58BEE51-2A28-8542-9E6B-8944D3BE086D}"/>
                </a:ext>
              </a:extLst>
            </p:cNvPr>
            <p:cNvSpPr txBox="1"/>
            <p:nvPr/>
          </p:nvSpPr>
          <p:spPr>
            <a:xfrm>
              <a:off x="4449100" y="4157637"/>
              <a:ext cx="105477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ExtraLight DEMO" pitchFamily="2" charset="0"/>
                  <a:ea typeface="+mn-ea"/>
                  <a:cs typeface="+mn-cs"/>
                </a:rPr>
                <a:t>DEFINITELY TRUE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6F3DC36-1D4E-0F44-A2CA-FD57A4F28124}"/>
              </a:ext>
            </a:extLst>
          </p:cNvPr>
          <p:cNvGrpSpPr/>
          <p:nvPr/>
        </p:nvGrpSpPr>
        <p:grpSpPr>
          <a:xfrm>
            <a:off x="6688124" y="4647726"/>
            <a:ext cx="4382465" cy="1420323"/>
            <a:chOff x="1121411" y="2891202"/>
            <a:chExt cx="4382465" cy="1420323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0262EB3-8837-444E-8CC2-F462EEAC441D}"/>
                </a:ext>
              </a:extLst>
            </p:cNvPr>
            <p:cNvSpPr txBox="1"/>
            <p:nvPr/>
          </p:nvSpPr>
          <p:spPr>
            <a:xfrm>
              <a:off x="1267051" y="2891202"/>
              <a:ext cx="4092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2"/>
                <a:tabLst/>
                <a:defRPr/>
              </a:pPr>
              <a:r>
                <a:rPr kumimoji="0" lang="en-HK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ource Sans Pro" panose="020B0503030403020204" pitchFamily="34" charset="0"/>
                  <a:ea typeface="Source Sans Pro" panose="020B0503030403020204" pitchFamily="34" charset="0"/>
                  <a:cs typeface="+mn-cs"/>
                </a:rPr>
                <a:t>I feel that I can confide in _____ about virtually everything.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A2D00F4-9771-EB4F-BBBE-48B68640C6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95607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F69F869-1FCD-9745-B77A-A1FFABDAE7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755288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E8A3041-04A6-B54B-BEF9-568770E32C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214969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7B40BCE-8BF3-F141-A47C-55A2905C4C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4650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9CA2699-8FED-2B4D-8DC4-0D3169ECA9A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134331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CBAC776-2620-3943-8652-00A1CD9AA9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94012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0F27944-8245-EB40-90DD-86A6089A7C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053693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AD10396-EF52-024B-90AC-7C2B29206F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513374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BAD0F2B-B10E-E749-BFDD-78CFEF7598A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973057" y="3744068"/>
              <a:ext cx="288000" cy="28800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1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Heavy DEMO" pitchFamily="2" charset="0"/>
                  <a:ea typeface="+mn-ea"/>
                  <a:cs typeface="+mn-cs"/>
                </a:rPr>
                <a:t>9</a:t>
              </a:r>
              <a:endPara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Mont Heavy DEMO" pitchFamily="2" charset="0"/>
                <a:ea typeface="+mn-ea"/>
                <a:cs typeface="+mn-cs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F221D18-0A3A-6846-AC62-116E10DB513E}"/>
                </a:ext>
              </a:extLst>
            </p:cNvPr>
            <p:cNvSpPr txBox="1"/>
            <p:nvPr/>
          </p:nvSpPr>
          <p:spPr>
            <a:xfrm>
              <a:off x="1121411" y="4157637"/>
              <a:ext cx="636393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ExtraLight DEMO" pitchFamily="2" charset="0"/>
                  <a:ea typeface="+mn-ea"/>
                  <a:cs typeface="+mn-cs"/>
                </a:rPr>
                <a:t>NOT TRUE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1CD593B-95F8-ED40-AEDF-739B86D21BA5}"/>
                </a:ext>
              </a:extLst>
            </p:cNvPr>
            <p:cNvSpPr txBox="1"/>
            <p:nvPr/>
          </p:nvSpPr>
          <p:spPr>
            <a:xfrm>
              <a:off x="4449100" y="4157637"/>
              <a:ext cx="105477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50000"/>
                      <a:lumOff val="50000"/>
                    </a:srgbClr>
                  </a:solidFill>
                  <a:effectLst/>
                  <a:uLnTx/>
                  <a:uFillTx/>
                  <a:latin typeface="Mont ExtraLight DEMO" pitchFamily="2" charset="0"/>
                  <a:ea typeface="+mn-ea"/>
                  <a:cs typeface="+mn-cs"/>
                </a:rPr>
                <a:t>DEFINITELY TRUE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0AB127F5-CAE0-4A40-BC74-DF13076685AC}"/>
              </a:ext>
            </a:extLst>
          </p:cNvPr>
          <p:cNvSpPr txBox="1"/>
          <p:nvPr/>
        </p:nvSpPr>
        <p:spPr>
          <a:xfrm>
            <a:off x="6833764" y="6508459"/>
            <a:ext cx="409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HK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I find it easy to ignore _____’s faults.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B189A8A-23AA-3F47-BF82-7FD9631A43FA}"/>
              </a:ext>
            </a:extLst>
          </p:cNvPr>
          <p:cNvSpPr/>
          <p:nvPr/>
        </p:nvSpPr>
        <p:spPr>
          <a:xfrm>
            <a:off x="874713" y="5764195"/>
            <a:ext cx="4877500" cy="108919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19EDA0B-D5CE-EE44-82ED-0EA970446B80}"/>
              </a:ext>
            </a:extLst>
          </p:cNvPr>
          <p:cNvSpPr/>
          <p:nvPr/>
        </p:nvSpPr>
        <p:spPr>
          <a:xfrm>
            <a:off x="6439785" y="5768800"/>
            <a:ext cx="4877500" cy="1089199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E4D615E9-5A50-5D45-8F06-49D29FB7544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FD9DB8"/>
                </a:solidFill>
                <a:effectLst/>
                <a:uLnTx/>
                <a:uFillTx/>
                <a:latin typeface="Mont Heavy DEMO" pitchFamily="2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2785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992058-CC4A-E643-B418-A875EA434840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97902AD-219F-B04D-8C88-23F6406A2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470" y="1559805"/>
            <a:ext cx="4193059" cy="37383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F971AD-4F1F-8E4D-98E3-B47D76E120E7}"/>
              </a:ext>
            </a:extLst>
          </p:cNvPr>
          <p:cNvSpPr txBox="1"/>
          <p:nvPr/>
        </p:nvSpPr>
        <p:spPr>
          <a:xfrm rot="18826514">
            <a:off x="3088340" y="3980083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Mont ExtraLight DEMO" pitchFamily="2" charset="0"/>
              </a:rPr>
              <a:t>LOVE LANGUAGES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9B985-BFCB-2842-8C84-F4322CA2BC7C}"/>
              </a:ext>
            </a:extLst>
          </p:cNvPr>
          <p:cNvSpPr txBox="1"/>
          <p:nvPr/>
        </p:nvSpPr>
        <p:spPr>
          <a:xfrm>
            <a:off x="1358105" y="2627580"/>
            <a:ext cx="3379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latin typeface="Mont Heavy DEMO" pitchFamily="2" charset="0"/>
              </a:rPr>
              <a:t>PHYSICAL TOUCH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D1BA5-57E7-294A-A14D-F827B057182F}"/>
              </a:ext>
            </a:extLst>
          </p:cNvPr>
          <p:cNvSpPr txBox="1"/>
          <p:nvPr/>
        </p:nvSpPr>
        <p:spPr>
          <a:xfrm>
            <a:off x="6755604" y="853076"/>
            <a:ext cx="481409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>
                <a:solidFill>
                  <a:schemeClr val="tx2"/>
                </a:solidFill>
                <a:latin typeface="Mont Heavy DEMO" pitchFamily="2" charset="0"/>
              </a:rPr>
              <a:t>DO:</a:t>
            </a:r>
          </a:p>
          <a:p>
            <a:pPr marL="342900" indent="-342900">
              <a:spcAft>
                <a:spcPts val="1200"/>
              </a:spcAft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GB" sz="2000" b="1" dirty="0">
                <a:latin typeface="Mont ExtraLight DEMO" pitchFamily="2" charset="0"/>
              </a:rPr>
              <a:t>Hold hands</a:t>
            </a:r>
          </a:p>
          <a:p>
            <a:pPr marL="342900" indent="-342900">
              <a:spcAft>
                <a:spcPts val="1200"/>
              </a:spcAft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GB" sz="2000" b="1" dirty="0">
                <a:latin typeface="Mont ExtraLight DEMO" pitchFamily="2" charset="0"/>
              </a:rPr>
              <a:t>Cuddles and kisses</a:t>
            </a:r>
          </a:p>
          <a:p>
            <a:pPr marL="342900" indent="-342900">
              <a:spcAft>
                <a:spcPts val="1200"/>
              </a:spcAft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GB" sz="2000" b="1" dirty="0">
                <a:latin typeface="Mont ExtraLight DEMO" pitchFamily="2" charset="0"/>
              </a:rPr>
              <a:t>Netflix and chill</a:t>
            </a:r>
          </a:p>
          <a:p>
            <a:pPr marL="342900" indent="-342900">
              <a:spcAft>
                <a:spcPts val="1200"/>
              </a:spcAft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en-GB" sz="2000" b="1" dirty="0">
                <a:latin typeface="Mont ExtraLight DEMO" pitchFamily="2" charset="0"/>
              </a:rPr>
              <a:t>Massages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3287D1-8E0C-0E4A-A1D4-0962D52CA7AA}"/>
              </a:ext>
            </a:extLst>
          </p:cNvPr>
          <p:cNvSpPr txBox="1"/>
          <p:nvPr/>
        </p:nvSpPr>
        <p:spPr>
          <a:xfrm>
            <a:off x="6755604" y="3973600"/>
            <a:ext cx="48140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>
                <a:solidFill>
                  <a:schemeClr val="tx2"/>
                </a:solidFill>
                <a:latin typeface="Mont Heavy DEMO" pitchFamily="2" charset="0"/>
              </a:rPr>
              <a:t>DON’T:</a:t>
            </a:r>
          </a:p>
          <a:p>
            <a:pPr marL="342900" indent="-342900">
              <a:spcAft>
                <a:spcPts val="1200"/>
              </a:spcAft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en-GB" sz="2000" b="1" dirty="0">
                <a:latin typeface="Mont ExtraLight DEMO" pitchFamily="2" charset="0"/>
              </a:rPr>
              <a:t>Physical neglect or abuse</a:t>
            </a:r>
          </a:p>
          <a:p>
            <a:pPr marL="342900" indent="-342900">
              <a:spcAft>
                <a:spcPts val="1200"/>
              </a:spcAft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en-GB" sz="2000" b="1" dirty="0">
                <a:latin typeface="Mont ExtraLight DEMO" pitchFamily="2" charset="0"/>
              </a:rPr>
              <a:t>Reject affection</a:t>
            </a:r>
          </a:p>
          <a:p>
            <a:pPr marL="342900" indent="-342900">
              <a:spcAft>
                <a:spcPts val="1200"/>
              </a:spcAft>
              <a:buBlip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</a:buBlip>
            </a:pPr>
            <a:r>
              <a:rPr lang="en-GB" sz="2000" b="1" dirty="0">
                <a:latin typeface="Mont ExtraLight DEMO" pitchFamily="2" charset="0"/>
              </a:rPr>
              <a:t>Be uncomfortable with PDA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ACF20FB-0C0E-5F4A-9392-E7CC32B6809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en-GB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8972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42BB9A-F132-C44C-8825-7FF1CE8569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0" t="12531" r="6117" b="28965"/>
          <a:stretch/>
        </p:blipFill>
        <p:spPr>
          <a:xfrm rot="13913">
            <a:off x="3697108" y="-3027"/>
            <a:ext cx="7794508" cy="6858001"/>
          </a:xfrm>
          <a:prstGeom prst="rect">
            <a:avLst/>
          </a:prstGeom>
        </p:spPr>
      </p:pic>
      <p:sp>
        <p:nvSpPr>
          <p:cNvPr id="64" name="Graphic 21">
            <a:extLst>
              <a:ext uri="{FF2B5EF4-FFF2-40B4-BE49-F238E27FC236}">
                <a16:creationId xmlns:a16="http://schemas.microsoft.com/office/drawing/2014/main" id="{AB2C1949-FAA5-E24E-AAE7-CA53B0040CC8}"/>
              </a:ext>
            </a:extLst>
          </p:cNvPr>
          <p:cNvSpPr/>
          <p:nvPr/>
        </p:nvSpPr>
        <p:spPr>
          <a:xfrm rot="20940000">
            <a:off x="6011288" y="3333516"/>
            <a:ext cx="411321" cy="353592"/>
          </a:xfrm>
          <a:custGeom>
            <a:avLst/>
            <a:gdLst>
              <a:gd name="connsiteX0" fmla="*/ 35008 w 458001"/>
              <a:gd name="connsiteY0" fmla="*/ 41353 h 393720"/>
              <a:gd name="connsiteX1" fmla="*/ 232087 w 458001"/>
              <a:gd name="connsiteY1" fmla="*/ 41353 h 393720"/>
              <a:gd name="connsiteX2" fmla="*/ 418794 w 458001"/>
              <a:gd name="connsiteY2" fmla="*/ 41353 h 393720"/>
              <a:gd name="connsiteX3" fmla="*/ 346184 w 458001"/>
              <a:gd name="connsiteY3" fmla="*/ 321174 h 393720"/>
              <a:gd name="connsiteX4" fmla="*/ 232087 w 458001"/>
              <a:gd name="connsiteY4" fmla="*/ 393720 h 393720"/>
              <a:gd name="connsiteX5" fmla="*/ 97243 w 458001"/>
              <a:gd name="connsiteY5" fmla="*/ 310810 h 393720"/>
              <a:gd name="connsiteX6" fmla="*/ 35008 w 458001"/>
              <a:gd name="connsiteY6" fmla="*/ 41353 h 39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8001" h="393720">
                <a:moveTo>
                  <a:pt x="35008" y="41353"/>
                </a:moveTo>
                <a:cubicBezTo>
                  <a:pt x="97243" y="-31191"/>
                  <a:pt x="187139" y="6807"/>
                  <a:pt x="232087" y="41353"/>
                </a:cubicBezTo>
                <a:cubicBezTo>
                  <a:pt x="273576" y="10262"/>
                  <a:pt x="356558" y="-31193"/>
                  <a:pt x="418794" y="41353"/>
                </a:cubicBezTo>
                <a:cubicBezTo>
                  <a:pt x="512146" y="150170"/>
                  <a:pt x="418795" y="266773"/>
                  <a:pt x="346184" y="321174"/>
                </a:cubicBezTo>
                <a:cubicBezTo>
                  <a:pt x="300458" y="355434"/>
                  <a:pt x="275384" y="371780"/>
                  <a:pt x="232087" y="393720"/>
                </a:cubicBezTo>
                <a:cubicBezTo>
                  <a:pt x="232087" y="393720"/>
                  <a:pt x="162072" y="362629"/>
                  <a:pt x="97243" y="310810"/>
                </a:cubicBezTo>
                <a:cubicBezTo>
                  <a:pt x="-6483" y="227900"/>
                  <a:pt x="-27228" y="113898"/>
                  <a:pt x="35008" y="41353"/>
                </a:cubicBezTo>
                <a:close/>
              </a:path>
            </a:pathLst>
          </a:custGeom>
          <a:solidFill>
            <a:schemeClr val="accent2"/>
          </a:solidFill>
          <a:ln w="703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2"/>
                </a:solidFill>
                <a:latin typeface="Mont Heavy DEMO" pitchFamily="2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EA2E71-2C0D-AA44-A17E-EF80E2937C69}"/>
              </a:ext>
            </a:extLst>
          </p:cNvPr>
          <p:cNvSpPr txBox="1"/>
          <p:nvPr/>
        </p:nvSpPr>
        <p:spPr>
          <a:xfrm rot="20940000">
            <a:off x="6500554" y="3047266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  <a:latin typeface="Mont Heavy DEMO" pitchFamily="2" charset="0"/>
              </a:rPr>
              <a:t>Physical touch</a:t>
            </a:r>
          </a:p>
        </p:txBody>
      </p:sp>
      <p:sp>
        <p:nvSpPr>
          <p:cNvPr id="56" name="Graphic 21">
            <a:extLst>
              <a:ext uri="{FF2B5EF4-FFF2-40B4-BE49-F238E27FC236}">
                <a16:creationId xmlns:a16="http://schemas.microsoft.com/office/drawing/2014/main" id="{EBFCB693-1381-9D4D-BF48-A3E601CE7E2B}"/>
              </a:ext>
            </a:extLst>
          </p:cNvPr>
          <p:cNvSpPr/>
          <p:nvPr/>
        </p:nvSpPr>
        <p:spPr>
          <a:xfrm rot="20940000">
            <a:off x="6352324" y="5087994"/>
            <a:ext cx="411321" cy="353592"/>
          </a:xfrm>
          <a:custGeom>
            <a:avLst/>
            <a:gdLst>
              <a:gd name="connsiteX0" fmla="*/ 35008 w 458001"/>
              <a:gd name="connsiteY0" fmla="*/ 41353 h 393720"/>
              <a:gd name="connsiteX1" fmla="*/ 232087 w 458001"/>
              <a:gd name="connsiteY1" fmla="*/ 41353 h 393720"/>
              <a:gd name="connsiteX2" fmla="*/ 418794 w 458001"/>
              <a:gd name="connsiteY2" fmla="*/ 41353 h 393720"/>
              <a:gd name="connsiteX3" fmla="*/ 346184 w 458001"/>
              <a:gd name="connsiteY3" fmla="*/ 321174 h 393720"/>
              <a:gd name="connsiteX4" fmla="*/ 232087 w 458001"/>
              <a:gd name="connsiteY4" fmla="*/ 393720 h 393720"/>
              <a:gd name="connsiteX5" fmla="*/ 97243 w 458001"/>
              <a:gd name="connsiteY5" fmla="*/ 310810 h 393720"/>
              <a:gd name="connsiteX6" fmla="*/ 35008 w 458001"/>
              <a:gd name="connsiteY6" fmla="*/ 41353 h 39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8001" h="393720">
                <a:moveTo>
                  <a:pt x="35008" y="41353"/>
                </a:moveTo>
                <a:cubicBezTo>
                  <a:pt x="97243" y="-31191"/>
                  <a:pt x="187139" y="6807"/>
                  <a:pt x="232087" y="41353"/>
                </a:cubicBezTo>
                <a:cubicBezTo>
                  <a:pt x="273576" y="10262"/>
                  <a:pt x="356558" y="-31193"/>
                  <a:pt x="418794" y="41353"/>
                </a:cubicBezTo>
                <a:cubicBezTo>
                  <a:pt x="512146" y="150170"/>
                  <a:pt x="418795" y="266773"/>
                  <a:pt x="346184" y="321174"/>
                </a:cubicBezTo>
                <a:cubicBezTo>
                  <a:pt x="300458" y="355434"/>
                  <a:pt x="275384" y="371780"/>
                  <a:pt x="232087" y="393720"/>
                </a:cubicBezTo>
                <a:cubicBezTo>
                  <a:pt x="232087" y="393720"/>
                  <a:pt x="162072" y="362629"/>
                  <a:pt x="97243" y="310810"/>
                </a:cubicBezTo>
                <a:cubicBezTo>
                  <a:pt x="-6483" y="227900"/>
                  <a:pt x="-27228" y="113898"/>
                  <a:pt x="35008" y="41353"/>
                </a:cubicBezTo>
                <a:close/>
              </a:path>
            </a:pathLst>
          </a:custGeom>
          <a:solidFill>
            <a:schemeClr val="accent2"/>
          </a:solidFill>
          <a:ln w="703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2"/>
                </a:solidFill>
                <a:latin typeface="Mont Heavy DEMO" pitchFamily="2" charset="0"/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0780CB-E4B9-D941-83B7-E0B05A68D7D2}"/>
              </a:ext>
            </a:extLst>
          </p:cNvPr>
          <p:cNvSpPr txBox="1"/>
          <p:nvPr/>
        </p:nvSpPr>
        <p:spPr>
          <a:xfrm rot="20940000">
            <a:off x="6841325" y="4798991"/>
            <a:ext cx="2167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  <a:latin typeface="Mont Heavy DEMO" pitchFamily="2" charset="0"/>
              </a:rPr>
              <a:t>Receiving gifts</a:t>
            </a:r>
          </a:p>
        </p:txBody>
      </p:sp>
      <p:sp>
        <p:nvSpPr>
          <p:cNvPr id="54" name="Graphic 21">
            <a:extLst>
              <a:ext uri="{FF2B5EF4-FFF2-40B4-BE49-F238E27FC236}">
                <a16:creationId xmlns:a16="http://schemas.microsoft.com/office/drawing/2014/main" id="{973DC824-1407-E349-B78C-BF1CD07CAB42}"/>
              </a:ext>
            </a:extLst>
          </p:cNvPr>
          <p:cNvSpPr/>
          <p:nvPr/>
        </p:nvSpPr>
        <p:spPr>
          <a:xfrm rot="20940000">
            <a:off x="5670252" y="1579036"/>
            <a:ext cx="411321" cy="353592"/>
          </a:xfrm>
          <a:custGeom>
            <a:avLst/>
            <a:gdLst>
              <a:gd name="connsiteX0" fmla="*/ 35008 w 458001"/>
              <a:gd name="connsiteY0" fmla="*/ 41353 h 393720"/>
              <a:gd name="connsiteX1" fmla="*/ 232087 w 458001"/>
              <a:gd name="connsiteY1" fmla="*/ 41353 h 393720"/>
              <a:gd name="connsiteX2" fmla="*/ 418794 w 458001"/>
              <a:gd name="connsiteY2" fmla="*/ 41353 h 393720"/>
              <a:gd name="connsiteX3" fmla="*/ 346184 w 458001"/>
              <a:gd name="connsiteY3" fmla="*/ 321174 h 393720"/>
              <a:gd name="connsiteX4" fmla="*/ 232087 w 458001"/>
              <a:gd name="connsiteY4" fmla="*/ 393720 h 393720"/>
              <a:gd name="connsiteX5" fmla="*/ 97243 w 458001"/>
              <a:gd name="connsiteY5" fmla="*/ 310810 h 393720"/>
              <a:gd name="connsiteX6" fmla="*/ 35008 w 458001"/>
              <a:gd name="connsiteY6" fmla="*/ 41353 h 39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8001" h="393720">
                <a:moveTo>
                  <a:pt x="35008" y="41353"/>
                </a:moveTo>
                <a:cubicBezTo>
                  <a:pt x="97243" y="-31191"/>
                  <a:pt x="187139" y="6807"/>
                  <a:pt x="232087" y="41353"/>
                </a:cubicBezTo>
                <a:cubicBezTo>
                  <a:pt x="273576" y="10262"/>
                  <a:pt x="356558" y="-31193"/>
                  <a:pt x="418794" y="41353"/>
                </a:cubicBezTo>
                <a:cubicBezTo>
                  <a:pt x="512146" y="150170"/>
                  <a:pt x="418795" y="266773"/>
                  <a:pt x="346184" y="321174"/>
                </a:cubicBezTo>
                <a:cubicBezTo>
                  <a:pt x="300458" y="355434"/>
                  <a:pt x="275384" y="371780"/>
                  <a:pt x="232087" y="393720"/>
                </a:cubicBezTo>
                <a:cubicBezTo>
                  <a:pt x="232087" y="393720"/>
                  <a:pt x="162072" y="362629"/>
                  <a:pt x="97243" y="310810"/>
                </a:cubicBezTo>
                <a:cubicBezTo>
                  <a:pt x="-6483" y="227900"/>
                  <a:pt x="-27228" y="113898"/>
                  <a:pt x="35008" y="41353"/>
                </a:cubicBezTo>
                <a:close/>
              </a:path>
            </a:pathLst>
          </a:custGeom>
          <a:solidFill>
            <a:schemeClr val="accent2"/>
          </a:solidFill>
          <a:ln w="703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2"/>
                </a:solidFill>
                <a:latin typeface="Mont Heavy DEMO" pitchFamily="2" charset="0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07D73C-1B91-AB42-984C-11184051B306}"/>
              </a:ext>
            </a:extLst>
          </p:cNvPr>
          <p:cNvSpPr txBox="1"/>
          <p:nvPr/>
        </p:nvSpPr>
        <p:spPr>
          <a:xfrm rot="20940000">
            <a:off x="6151375" y="1208214"/>
            <a:ext cx="3025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  <a:latin typeface="Mont Heavy DEMO" pitchFamily="2" charset="0"/>
              </a:rPr>
              <a:t>Words of affirmation </a:t>
            </a:r>
          </a:p>
        </p:txBody>
      </p:sp>
      <p:sp>
        <p:nvSpPr>
          <p:cNvPr id="52" name="Graphic 21">
            <a:extLst>
              <a:ext uri="{FF2B5EF4-FFF2-40B4-BE49-F238E27FC236}">
                <a16:creationId xmlns:a16="http://schemas.microsoft.com/office/drawing/2014/main" id="{B121BD96-986F-D24E-A5A1-FD6A27B99152}"/>
              </a:ext>
            </a:extLst>
          </p:cNvPr>
          <p:cNvSpPr/>
          <p:nvPr/>
        </p:nvSpPr>
        <p:spPr>
          <a:xfrm rot="20940000">
            <a:off x="5840770" y="2456276"/>
            <a:ext cx="411321" cy="353592"/>
          </a:xfrm>
          <a:custGeom>
            <a:avLst/>
            <a:gdLst>
              <a:gd name="connsiteX0" fmla="*/ 35008 w 458001"/>
              <a:gd name="connsiteY0" fmla="*/ 41353 h 393720"/>
              <a:gd name="connsiteX1" fmla="*/ 232087 w 458001"/>
              <a:gd name="connsiteY1" fmla="*/ 41353 h 393720"/>
              <a:gd name="connsiteX2" fmla="*/ 418794 w 458001"/>
              <a:gd name="connsiteY2" fmla="*/ 41353 h 393720"/>
              <a:gd name="connsiteX3" fmla="*/ 346184 w 458001"/>
              <a:gd name="connsiteY3" fmla="*/ 321174 h 393720"/>
              <a:gd name="connsiteX4" fmla="*/ 232087 w 458001"/>
              <a:gd name="connsiteY4" fmla="*/ 393720 h 393720"/>
              <a:gd name="connsiteX5" fmla="*/ 97243 w 458001"/>
              <a:gd name="connsiteY5" fmla="*/ 310810 h 393720"/>
              <a:gd name="connsiteX6" fmla="*/ 35008 w 458001"/>
              <a:gd name="connsiteY6" fmla="*/ 41353 h 39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8001" h="393720">
                <a:moveTo>
                  <a:pt x="35008" y="41353"/>
                </a:moveTo>
                <a:cubicBezTo>
                  <a:pt x="97243" y="-31191"/>
                  <a:pt x="187139" y="6807"/>
                  <a:pt x="232087" y="41353"/>
                </a:cubicBezTo>
                <a:cubicBezTo>
                  <a:pt x="273576" y="10262"/>
                  <a:pt x="356558" y="-31193"/>
                  <a:pt x="418794" y="41353"/>
                </a:cubicBezTo>
                <a:cubicBezTo>
                  <a:pt x="512146" y="150170"/>
                  <a:pt x="418795" y="266773"/>
                  <a:pt x="346184" y="321174"/>
                </a:cubicBezTo>
                <a:cubicBezTo>
                  <a:pt x="300458" y="355434"/>
                  <a:pt x="275384" y="371780"/>
                  <a:pt x="232087" y="393720"/>
                </a:cubicBezTo>
                <a:cubicBezTo>
                  <a:pt x="232087" y="393720"/>
                  <a:pt x="162072" y="362629"/>
                  <a:pt x="97243" y="310810"/>
                </a:cubicBezTo>
                <a:cubicBezTo>
                  <a:pt x="-6483" y="227900"/>
                  <a:pt x="-27228" y="113898"/>
                  <a:pt x="35008" y="41353"/>
                </a:cubicBezTo>
                <a:close/>
              </a:path>
            </a:pathLst>
          </a:custGeom>
          <a:solidFill>
            <a:schemeClr val="accent2"/>
          </a:solidFill>
          <a:ln w="703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2"/>
                </a:solidFill>
                <a:latin typeface="Mont Heavy DEMO" pitchFamily="2" charset="0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3F192B-272A-384A-8066-E8179B6B2D86}"/>
              </a:ext>
            </a:extLst>
          </p:cNvPr>
          <p:cNvSpPr txBox="1"/>
          <p:nvPr/>
        </p:nvSpPr>
        <p:spPr>
          <a:xfrm rot="20940000">
            <a:off x="6332952" y="2200307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  <a:latin typeface="Mont Heavy DEMO" pitchFamily="2" charset="0"/>
              </a:rPr>
              <a:t>Quality time</a:t>
            </a:r>
          </a:p>
        </p:txBody>
      </p:sp>
      <p:sp>
        <p:nvSpPr>
          <p:cNvPr id="50" name="Graphic 21">
            <a:extLst>
              <a:ext uri="{FF2B5EF4-FFF2-40B4-BE49-F238E27FC236}">
                <a16:creationId xmlns:a16="http://schemas.microsoft.com/office/drawing/2014/main" id="{3094D593-B800-7147-8AAC-2AA792940A4D}"/>
              </a:ext>
            </a:extLst>
          </p:cNvPr>
          <p:cNvSpPr/>
          <p:nvPr/>
        </p:nvSpPr>
        <p:spPr>
          <a:xfrm rot="20940000">
            <a:off x="6181807" y="4210756"/>
            <a:ext cx="411321" cy="353592"/>
          </a:xfrm>
          <a:custGeom>
            <a:avLst/>
            <a:gdLst>
              <a:gd name="connsiteX0" fmla="*/ 35008 w 458001"/>
              <a:gd name="connsiteY0" fmla="*/ 41353 h 393720"/>
              <a:gd name="connsiteX1" fmla="*/ 232087 w 458001"/>
              <a:gd name="connsiteY1" fmla="*/ 41353 h 393720"/>
              <a:gd name="connsiteX2" fmla="*/ 418794 w 458001"/>
              <a:gd name="connsiteY2" fmla="*/ 41353 h 393720"/>
              <a:gd name="connsiteX3" fmla="*/ 346184 w 458001"/>
              <a:gd name="connsiteY3" fmla="*/ 321174 h 393720"/>
              <a:gd name="connsiteX4" fmla="*/ 232087 w 458001"/>
              <a:gd name="connsiteY4" fmla="*/ 393720 h 393720"/>
              <a:gd name="connsiteX5" fmla="*/ 97243 w 458001"/>
              <a:gd name="connsiteY5" fmla="*/ 310810 h 393720"/>
              <a:gd name="connsiteX6" fmla="*/ 35008 w 458001"/>
              <a:gd name="connsiteY6" fmla="*/ 41353 h 39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8001" h="393720">
                <a:moveTo>
                  <a:pt x="35008" y="41353"/>
                </a:moveTo>
                <a:cubicBezTo>
                  <a:pt x="97243" y="-31191"/>
                  <a:pt x="187139" y="6807"/>
                  <a:pt x="232087" y="41353"/>
                </a:cubicBezTo>
                <a:cubicBezTo>
                  <a:pt x="273576" y="10262"/>
                  <a:pt x="356558" y="-31193"/>
                  <a:pt x="418794" y="41353"/>
                </a:cubicBezTo>
                <a:cubicBezTo>
                  <a:pt x="512146" y="150170"/>
                  <a:pt x="418795" y="266773"/>
                  <a:pt x="346184" y="321174"/>
                </a:cubicBezTo>
                <a:cubicBezTo>
                  <a:pt x="300458" y="355434"/>
                  <a:pt x="275384" y="371780"/>
                  <a:pt x="232087" y="393720"/>
                </a:cubicBezTo>
                <a:cubicBezTo>
                  <a:pt x="232087" y="393720"/>
                  <a:pt x="162072" y="362629"/>
                  <a:pt x="97243" y="310810"/>
                </a:cubicBezTo>
                <a:cubicBezTo>
                  <a:pt x="-6483" y="227900"/>
                  <a:pt x="-27228" y="113898"/>
                  <a:pt x="35008" y="41353"/>
                </a:cubicBezTo>
                <a:close/>
              </a:path>
            </a:pathLst>
          </a:custGeom>
          <a:solidFill>
            <a:schemeClr val="accent2"/>
          </a:solidFill>
          <a:ln w="703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2"/>
                </a:solidFill>
                <a:latin typeface="Mont Heavy DEMO" pitchFamily="2" charset="0"/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4141FD-4555-2049-8C10-1EBAA0674762}"/>
              </a:ext>
            </a:extLst>
          </p:cNvPr>
          <p:cNvSpPr txBox="1"/>
          <p:nvPr/>
        </p:nvSpPr>
        <p:spPr>
          <a:xfrm rot="20940000">
            <a:off x="6670925" y="3922977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  <a:latin typeface="Mont Heavy DEMO" pitchFamily="2" charset="0"/>
              </a:rPr>
              <a:t>Acts of service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DD62C-F231-8040-B42A-C83C2BD161F1}"/>
              </a:ext>
            </a:extLst>
          </p:cNvPr>
          <p:cNvSpPr txBox="1"/>
          <p:nvPr/>
        </p:nvSpPr>
        <p:spPr>
          <a:xfrm>
            <a:off x="786153" y="650730"/>
            <a:ext cx="31438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b="1" dirty="0">
                <a:solidFill>
                  <a:schemeClr val="accent2"/>
                </a:solidFill>
                <a:latin typeface="Mont Heavy DEMO" pitchFamily="2" charset="0"/>
              </a:rPr>
              <a:t>2019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EBF06-B613-034E-A461-EDE3BD62C08B}"/>
              </a:ext>
            </a:extLst>
          </p:cNvPr>
          <p:cNvSpPr txBox="1"/>
          <p:nvPr/>
        </p:nvSpPr>
        <p:spPr>
          <a:xfrm>
            <a:off x="786153" y="1961543"/>
            <a:ext cx="266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accent2"/>
                </a:solidFill>
                <a:latin typeface="Mont Heavy DEMO" pitchFamily="2" charset="0"/>
              </a:rPr>
              <a:t>RANKINGS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481CBD-B588-BD42-97A4-EA782BD02F59}"/>
              </a:ext>
            </a:extLst>
          </p:cNvPr>
          <p:cNvSpPr/>
          <p:nvPr/>
        </p:nvSpPr>
        <p:spPr>
          <a:xfrm rot="20998446">
            <a:off x="6047678" y="1970674"/>
            <a:ext cx="2790529" cy="354549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73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42BB9A-F132-C44C-8825-7FF1CE8569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0" t="12531" r="6117" b="28965"/>
          <a:stretch/>
        </p:blipFill>
        <p:spPr>
          <a:xfrm rot="13913">
            <a:off x="3697108" y="-3027"/>
            <a:ext cx="7794508" cy="6858001"/>
          </a:xfrm>
          <a:prstGeom prst="rect">
            <a:avLst/>
          </a:prstGeom>
        </p:spPr>
      </p:pic>
      <p:sp>
        <p:nvSpPr>
          <p:cNvPr id="56" name="Graphic 21">
            <a:extLst>
              <a:ext uri="{FF2B5EF4-FFF2-40B4-BE49-F238E27FC236}">
                <a16:creationId xmlns:a16="http://schemas.microsoft.com/office/drawing/2014/main" id="{EBFCB693-1381-9D4D-BF48-A3E601CE7E2B}"/>
              </a:ext>
            </a:extLst>
          </p:cNvPr>
          <p:cNvSpPr/>
          <p:nvPr/>
        </p:nvSpPr>
        <p:spPr>
          <a:xfrm rot="20940000">
            <a:off x="6352324" y="5087994"/>
            <a:ext cx="411321" cy="353592"/>
          </a:xfrm>
          <a:custGeom>
            <a:avLst/>
            <a:gdLst>
              <a:gd name="connsiteX0" fmla="*/ 35008 w 458001"/>
              <a:gd name="connsiteY0" fmla="*/ 41353 h 393720"/>
              <a:gd name="connsiteX1" fmla="*/ 232087 w 458001"/>
              <a:gd name="connsiteY1" fmla="*/ 41353 h 393720"/>
              <a:gd name="connsiteX2" fmla="*/ 418794 w 458001"/>
              <a:gd name="connsiteY2" fmla="*/ 41353 h 393720"/>
              <a:gd name="connsiteX3" fmla="*/ 346184 w 458001"/>
              <a:gd name="connsiteY3" fmla="*/ 321174 h 393720"/>
              <a:gd name="connsiteX4" fmla="*/ 232087 w 458001"/>
              <a:gd name="connsiteY4" fmla="*/ 393720 h 393720"/>
              <a:gd name="connsiteX5" fmla="*/ 97243 w 458001"/>
              <a:gd name="connsiteY5" fmla="*/ 310810 h 393720"/>
              <a:gd name="connsiteX6" fmla="*/ 35008 w 458001"/>
              <a:gd name="connsiteY6" fmla="*/ 41353 h 39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8001" h="393720">
                <a:moveTo>
                  <a:pt x="35008" y="41353"/>
                </a:moveTo>
                <a:cubicBezTo>
                  <a:pt x="97243" y="-31191"/>
                  <a:pt x="187139" y="6807"/>
                  <a:pt x="232087" y="41353"/>
                </a:cubicBezTo>
                <a:cubicBezTo>
                  <a:pt x="273576" y="10262"/>
                  <a:pt x="356558" y="-31193"/>
                  <a:pt x="418794" y="41353"/>
                </a:cubicBezTo>
                <a:cubicBezTo>
                  <a:pt x="512146" y="150170"/>
                  <a:pt x="418795" y="266773"/>
                  <a:pt x="346184" y="321174"/>
                </a:cubicBezTo>
                <a:cubicBezTo>
                  <a:pt x="300458" y="355434"/>
                  <a:pt x="275384" y="371780"/>
                  <a:pt x="232087" y="393720"/>
                </a:cubicBezTo>
                <a:cubicBezTo>
                  <a:pt x="232087" y="393720"/>
                  <a:pt x="162072" y="362629"/>
                  <a:pt x="97243" y="310810"/>
                </a:cubicBezTo>
                <a:cubicBezTo>
                  <a:pt x="-6483" y="227900"/>
                  <a:pt x="-27228" y="113898"/>
                  <a:pt x="35008" y="41353"/>
                </a:cubicBezTo>
                <a:close/>
              </a:path>
            </a:pathLst>
          </a:custGeom>
          <a:solidFill>
            <a:schemeClr val="accent2"/>
          </a:solidFill>
          <a:ln w="703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2"/>
                </a:solidFill>
                <a:latin typeface="Mont Heavy DEMO" pitchFamily="2" charset="0"/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0780CB-E4B9-D941-83B7-E0B05A68D7D2}"/>
              </a:ext>
            </a:extLst>
          </p:cNvPr>
          <p:cNvSpPr txBox="1"/>
          <p:nvPr/>
        </p:nvSpPr>
        <p:spPr>
          <a:xfrm rot="20940000">
            <a:off x="6841325" y="4798991"/>
            <a:ext cx="21948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  <a:latin typeface="Mont Heavy DEMO" pitchFamily="2" charset="0"/>
              </a:rPr>
              <a:t>Physical touch </a:t>
            </a:r>
          </a:p>
        </p:txBody>
      </p:sp>
      <p:sp>
        <p:nvSpPr>
          <p:cNvPr id="54" name="Graphic 21">
            <a:extLst>
              <a:ext uri="{FF2B5EF4-FFF2-40B4-BE49-F238E27FC236}">
                <a16:creationId xmlns:a16="http://schemas.microsoft.com/office/drawing/2014/main" id="{973DC824-1407-E349-B78C-BF1CD07CAB42}"/>
              </a:ext>
            </a:extLst>
          </p:cNvPr>
          <p:cNvSpPr/>
          <p:nvPr/>
        </p:nvSpPr>
        <p:spPr>
          <a:xfrm rot="20940000">
            <a:off x="5670252" y="1579036"/>
            <a:ext cx="411321" cy="353592"/>
          </a:xfrm>
          <a:custGeom>
            <a:avLst/>
            <a:gdLst>
              <a:gd name="connsiteX0" fmla="*/ 35008 w 458001"/>
              <a:gd name="connsiteY0" fmla="*/ 41353 h 393720"/>
              <a:gd name="connsiteX1" fmla="*/ 232087 w 458001"/>
              <a:gd name="connsiteY1" fmla="*/ 41353 h 393720"/>
              <a:gd name="connsiteX2" fmla="*/ 418794 w 458001"/>
              <a:gd name="connsiteY2" fmla="*/ 41353 h 393720"/>
              <a:gd name="connsiteX3" fmla="*/ 346184 w 458001"/>
              <a:gd name="connsiteY3" fmla="*/ 321174 h 393720"/>
              <a:gd name="connsiteX4" fmla="*/ 232087 w 458001"/>
              <a:gd name="connsiteY4" fmla="*/ 393720 h 393720"/>
              <a:gd name="connsiteX5" fmla="*/ 97243 w 458001"/>
              <a:gd name="connsiteY5" fmla="*/ 310810 h 393720"/>
              <a:gd name="connsiteX6" fmla="*/ 35008 w 458001"/>
              <a:gd name="connsiteY6" fmla="*/ 41353 h 39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8001" h="393720">
                <a:moveTo>
                  <a:pt x="35008" y="41353"/>
                </a:moveTo>
                <a:cubicBezTo>
                  <a:pt x="97243" y="-31191"/>
                  <a:pt x="187139" y="6807"/>
                  <a:pt x="232087" y="41353"/>
                </a:cubicBezTo>
                <a:cubicBezTo>
                  <a:pt x="273576" y="10262"/>
                  <a:pt x="356558" y="-31193"/>
                  <a:pt x="418794" y="41353"/>
                </a:cubicBezTo>
                <a:cubicBezTo>
                  <a:pt x="512146" y="150170"/>
                  <a:pt x="418795" y="266773"/>
                  <a:pt x="346184" y="321174"/>
                </a:cubicBezTo>
                <a:cubicBezTo>
                  <a:pt x="300458" y="355434"/>
                  <a:pt x="275384" y="371780"/>
                  <a:pt x="232087" y="393720"/>
                </a:cubicBezTo>
                <a:cubicBezTo>
                  <a:pt x="232087" y="393720"/>
                  <a:pt x="162072" y="362629"/>
                  <a:pt x="97243" y="310810"/>
                </a:cubicBezTo>
                <a:cubicBezTo>
                  <a:pt x="-6483" y="227900"/>
                  <a:pt x="-27228" y="113898"/>
                  <a:pt x="35008" y="41353"/>
                </a:cubicBezTo>
                <a:close/>
              </a:path>
            </a:pathLst>
          </a:custGeom>
          <a:solidFill>
            <a:schemeClr val="accent2"/>
          </a:solidFill>
          <a:ln w="703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2"/>
                </a:solidFill>
                <a:latin typeface="Mont Heavy DEMO" pitchFamily="2" charset="0"/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07D73C-1B91-AB42-984C-11184051B306}"/>
              </a:ext>
            </a:extLst>
          </p:cNvPr>
          <p:cNvSpPr txBox="1"/>
          <p:nvPr/>
        </p:nvSpPr>
        <p:spPr>
          <a:xfrm rot="20940000">
            <a:off x="6151223" y="1289967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  <a:latin typeface="Mont Heavy DEMO" pitchFamily="2" charset="0"/>
              </a:rPr>
              <a:t>Acts of service</a:t>
            </a:r>
          </a:p>
        </p:txBody>
      </p:sp>
      <p:sp>
        <p:nvSpPr>
          <p:cNvPr id="52" name="Graphic 21">
            <a:extLst>
              <a:ext uri="{FF2B5EF4-FFF2-40B4-BE49-F238E27FC236}">
                <a16:creationId xmlns:a16="http://schemas.microsoft.com/office/drawing/2014/main" id="{B121BD96-986F-D24E-A5A1-FD6A27B99152}"/>
              </a:ext>
            </a:extLst>
          </p:cNvPr>
          <p:cNvSpPr/>
          <p:nvPr/>
        </p:nvSpPr>
        <p:spPr>
          <a:xfrm rot="20940000">
            <a:off x="5840770" y="2456276"/>
            <a:ext cx="411321" cy="353592"/>
          </a:xfrm>
          <a:custGeom>
            <a:avLst/>
            <a:gdLst>
              <a:gd name="connsiteX0" fmla="*/ 35008 w 458001"/>
              <a:gd name="connsiteY0" fmla="*/ 41353 h 393720"/>
              <a:gd name="connsiteX1" fmla="*/ 232087 w 458001"/>
              <a:gd name="connsiteY1" fmla="*/ 41353 h 393720"/>
              <a:gd name="connsiteX2" fmla="*/ 418794 w 458001"/>
              <a:gd name="connsiteY2" fmla="*/ 41353 h 393720"/>
              <a:gd name="connsiteX3" fmla="*/ 346184 w 458001"/>
              <a:gd name="connsiteY3" fmla="*/ 321174 h 393720"/>
              <a:gd name="connsiteX4" fmla="*/ 232087 w 458001"/>
              <a:gd name="connsiteY4" fmla="*/ 393720 h 393720"/>
              <a:gd name="connsiteX5" fmla="*/ 97243 w 458001"/>
              <a:gd name="connsiteY5" fmla="*/ 310810 h 393720"/>
              <a:gd name="connsiteX6" fmla="*/ 35008 w 458001"/>
              <a:gd name="connsiteY6" fmla="*/ 41353 h 39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8001" h="393720">
                <a:moveTo>
                  <a:pt x="35008" y="41353"/>
                </a:moveTo>
                <a:cubicBezTo>
                  <a:pt x="97243" y="-31191"/>
                  <a:pt x="187139" y="6807"/>
                  <a:pt x="232087" y="41353"/>
                </a:cubicBezTo>
                <a:cubicBezTo>
                  <a:pt x="273576" y="10262"/>
                  <a:pt x="356558" y="-31193"/>
                  <a:pt x="418794" y="41353"/>
                </a:cubicBezTo>
                <a:cubicBezTo>
                  <a:pt x="512146" y="150170"/>
                  <a:pt x="418795" y="266773"/>
                  <a:pt x="346184" y="321174"/>
                </a:cubicBezTo>
                <a:cubicBezTo>
                  <a:pt x="300458" y="355434"/>
                  <a:pt x="275384" y="371780"/>
                  <a:pt x="232087" y="393720"/>
                </a:cubicBezTo>
                <a:cubicBezTo>
                  <a:pt x="232087" y="393720"/>
                  <a:pt x="162072" y="362629"/>
                  <a:pt x="97243" y="310810"/>
                </a:cubicBezTo>
                <a:cubicBezTo>
                  <a:pt x="-6483" y="227900"/>
                  <a:pt x="-27228" y="113898"/>
                  <a:pt x="35008" y="41353"/>
                </a:cubicBezTo>
                <a:close/>
              </a:path>
            </a:pathLst>
          </a:custGeom>
          <a:solidFill>
            <a:schemeClr val="accent2"/>
          </a:solidFill>
          <a:ln w="703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2"/>
                </a:solidFill>
                <a:latin typeface="Mont Heavy DEMO" pitchFamily="2" charset="0"/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3F192B-272A-384A-8066-E8179B6B2D86}"/>
              </a:ext>
            </a:extLst>
          </p:cNvPr>
          <p:cNvSpPr txBox="1"/>
          <p:nvPr/>
        </p:nvSpPr>
        <p:spPr>
          <a:xfrm rot="20940000">
            <a:off x="6332952" y="2200307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  <a:latin typeface="Mont Heavy DEMO" pitchFamily="2" charset="0"/>
              </a:rPr>
              <a:t>Quality time</a:t>
            </a:r>
          </a:p>
        </p:txBody>
      </p:sp>
      <p:sp>
        <p:nvSpPr>
          <p:cNvPr id="50" name="Graphic 21">
            <a:extLst>
              <a:ext uri="{FF2B5EF4-FFF2-40B4-BE49-F238E27FC236}">
                <a16:creationId xmlns:a16="http://schemas.microsoft.com/office/drawing/2014/main" id="{3094D593-B800-7147-8AAC-2AA792940A4D}"/>
              </a:ext>
            </a:extLst>
          </p:cNvPr>
          <p:cNvSpPr/>
          <p:nvPr/>
        </p:nvSpPr>
        <p:spPr>
          <a:xfrm rot="20940000">
            <a:off x="6181807" y="4210756"/>
            <a:ext cx="411321" cy="353592"/>
          </a:xfrm>
          <a:custGeom>
            <a:avLst/>
            <a:gdLst>
              <a:gd name="connsiteX0" fmla="*/ 35008 w 458001"/>
              <a:gd name="connsiteY0" fmla="*/ 41353 h 393720"/>
              <a:gd name="connsiteX1" fmla="*/ 232087 w 458001"/>
              <a:gd name="connsiteY1" fmla="*/ 41353 h 393720"/>
              <a:gd name="connsiteX2" fmla="*/ 418794 w 458001"/>
              <a:gd name="connsiteY2" fmla="*/ 41353 h 393720"/>
              <a:gd name="connsiteX3" fmla="*/ 346184 w 458001"/>
              <a:gd name="connsiteY3" fmla="*/ 321174 h 393720"/>
              <a:gd name="connsiteX4" fmla="*/ 232087 w 458001"/>
              <a:gd name="connsiteY4" fmla="*/ 393720 h 393720"/>
              <a:gd name="connsiteX5" fmla="*/ 97243 w 458001"/>
              <a:gd name="connsiteY5" fmla="*/ 310810 h 393720"/>
              <a:gd name="connsiteX6" fmla="*/ 35008 w 458001"/>
              <a:gd name="connsiteY6" fmla="*/ 41353 h 39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8001" h="393720">
                <a:moveTo>
                  <a:pt x="35008" y="41353"/>
                </a:moveTo>
                <a:cubicBezTo>
                  <a:pt x="97243" y="-31191"/>
                  <a:pt x="187139" y="6807"/>
                  <a:pt x="232087" y="41353"/>
                </a:cubicBezTo>
                <a:cubicBezTo>
                  <a:pt x="273576" y="10262"/>
                  <a:pt x="356558" y="-31193"/>
                  <a:pt x="418794" y="41353"/>
                </a:cubicBezTo>
                <a:cubicBezTo>
                  <a:pt x="512146" y="150170"/>
                  <a:pt x="418795" y="266773"/>
                  <a:pt x="346184" y="321174"/>
                </a:cubicBezTo>
                <a:cubicBezTo>
                  <a:pt x="300458" y="355434"/>
                  <a:pt x="275384" y="371780"/>
                  <a:pt x="232087" y="393720"/>
                </a:cubicBezTo>
                <a:cubicBezTo>
                  <a:pt x="232087" y="393720"/>
                  <a:pt x="162072" y="362629"/>
                  <a:pt x="97243" y="310810"/>
                </a:cubicBezTo>
                <a:cubicBezTo>
                  <a:pt x="-6483" y="227900"/>
                  <a:pt x="-27228" y="113898"/>
                  <a:pt x="35008" y="41353"/>
                </a:cubicBezTo>
                <a:close/>
              </a:path>
            </a:pathLst>
          </a:custGeom>
          <a:solidFill>
            <a:schemeClr val="accent2"/>
          </a:solidFill>
          <a:ln w="703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2"/>
                </a:solidFill>
                <a:latin typeface="Mont Heavy DEMO" pitchFamily="2" charset="0"/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4141FD-4555-2049-8C10-1EBAA0674762}"/>
              </a:ext>
            </a:extLst>
          </p:cNvPr>
          <p:cNvSpPr txBox="1"/>
          <p:nvPr/>
        </p:nvSpPr>
        <p:spPr>
          <a:xfrm rot="20940000">
            <a:off x="6670925" y="3922977"/>
            <a:ext cx="2167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  <a:latin typeface="Mont Heavy DEMO" pitchFamily="2" charset="0"/>
              </a:rPr>
              <a:t>Receiving gifts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4DD62C-F231-8040-B42A-C83C2BD161F1}"/>
              </a:ext>
            </a:extLst>
          </p:cNvPr>
          <p:cNvSpPr txBox="1"/>
          <p:nvPr/>
        </p:nvSpPr>
        <p:spPr>
          <a:xfrm>
            <a:off x="786153" y="650730"/>
            <a:ext cx="31213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b="1" dirty="0">
                <a:solidFill>
                  <a:schemeClr val="accent2"/>
                </a:solidFill>
                <a:latin typeface="Mont Heavy DEMO" pitchFamily="2" charset="0"/>
              </a:rPr>
              <a:t>2021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EBF06-B613-034E-A461-EDE3BD62C08B}"/>
              </a:ext>
            </a:extLst>
          </p:cNvPr>
          <p:cNvSpPr txBox="1"/>
          <p:nvPr/>
        </p:nvSpPr>
        <p:spPr>
          <a:xfrm>
            <a:off x="786153" y="1961543"/>
            <a:ext cx="266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accent2"/>
                </a:solidFill>
                <a:latin typeface="Mont Heavy DEMO" pitchFamily="2" charset="0"/>
              </a:rPr>
              <a:t>RANKINGS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4BC8B6-184F-3748-AC62-4CB1CEE668FD}"/>
              </a:ext>
            </a:extLst>
          </p:cNvPr>
          <p:cNvSpPr/>
          <p:nvPr/>
        </p:nvSpPr>
        <p:spPr>
          <a:xfrm rot="20967609">
            <a:off x="5949900" y="1094751"/>
            <a:ext cx="3395812" cy="422384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4" name="Graphic 21">
            <a:extLst>
              <a:ext uri="{FF2B5EF4-FFF2-40B4-BE49-F238E27FC236}">
                <a16:creationId xmlns:a16="http://schemas.microsoft.com/office/drawing/2014/main" id="{AB2C1949-FAA5-E24E-AAE7-CA53B0040CC8}"/>
              </a:ext>
            </a:extLst>
          </p:cNvPr>
          <p:cNvSpPr/>
          <p:nvPr/>
        </p:nvSpPr>
        <p:spPr>
          <a:xfrm rot="20940000">
            <a:off x="6011288" y="3333516"/>
            <a:ext cx="411321" cy="353592"/>
          </a:xfrm>
          <a:custGeom>
            <a:avLst/>
            <a:gdLst>
              <a:gd name="connsiteX0" fmla="*/ 35008 w 458001"/>
              <a:gd name="connsiteY0" fmla="*/ 41353 h 393720"/>
              <a:gd name="connsiteX1" fmla="*/ 232087 w 458001"/>
              <a:gd name="connsiteY1" fmla="*/ 41353 h 393720"/>
              <a:gd name="connsiteX2" fmla="*/ 418794 w 458001"/>
              <a:gd name="connsiteY2" fmla="*/ 41353 h 393720"/>
              <a:gd name="connsiteX3" fmla="*/ 346184 w 458001"/>
              <a:gd name="connsiteY3" fmla="*/ 321174 h 393720"/>
              <a:gd name="connsiteX4" fmla="*/ 232087 w 458001"/>
              <a:gd name="connsiteY4" fmla="*/ 393720 h 393720"/>
              <a:gd name="connsiteX5" fmla="*/ 97243 w 458001"/>
              <a:gd name="connsiteY5" fmla="*/ 310810 h 393720"/>
              <a:gd name="connsiteX6" fmla="*/ 35008 w 458001"/>
              <a:gd name="connsiteY6" fmla="*/ 41353 h 39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8001" h="393720">
                <a:moveTo>
                  <a:pt x="35008" y="41353"/>
                </a:moveTo>
                <a:cubicBezTo>
                  <a:pt x="97243" y="-31191"/>
                  <a:pt x="187139" y="6807"/>
                  <a:pt x="232087" y="41353"/>
                </a:cubicBezTo>
                <a:cubicBezTo>
                  <a:pt x="273576" y="10262"/>
                  <a:pt x="356558" y="-31193"/>
                  <a:pt x="418794" y="41353"/>
                </a:cubicBezTo>
                <a:cubicBezTo>
                  <a:pt x="512146" y="150170"/>
                  <a:pt x="418795" y="266773"/>
                  <a:pt x="346184" y="321174"/>
                </a:cubicBezTo>
                <a:cubicBezTo>
                  <a:pt x="300458" y="355434"/>
                  <a:pt x="275384" y="371780"/>
                  <a:pt x="232087" y="393720"/>
                </a:cubicBezTo>
                <a:cubicBezTo>
                  <a:pt x="232087" y="393720"/>
                  <a:pt x="162072" y="362629"/>
                  <a:pt x="97243" y="310810"/>
                </a:cubicBezTo>
                <a:cubicBezTo>
                  <a:pt x="-6483" y="227900"/>
                  <a:pt x="-27228" y="113898"/>
                  <a:pt x="35008" y="41353"/>
                </a:cubicBezTo>
                <a:close/>
              </a:path>
            </a:pathLst>
          </a:custGeom>
          <a:solidFill>
            <a:schemeClr val="accent2"/>
          </a:solidFill>
          <a:ln w="703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2"/>
                </a:solidFill>
                <a:latin typeface="Mont Heavy DEMO" pitchFamily="2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EA2E71-2C0D-AA44-A17E-EF80E2937C69}"/>
              </a:ext>
            </a:extLst>
          </p:cNvPr>
          <p:cNvSpPr txBox="1"/>
          <p:nvPr/>
        </p:nvSpPr>
        <p:spPr>
          <a:xfrm rot="20940000">
            <a:off x="6492411" y="2977958"/>
            <a:ext cx="3025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  <a:latin typeface="Mont Heavy DEMO" pitchFamily="2" charset="0"/>
              </a:rPr>
              <a:t>Words of affirmation</a:t>
            </a:r>
          </a:p>
        </p:txBody>
      </p:sp>
    </p:spTree>
    <p:extLst>
      <p:ext uri="{BB962C8B-B14F-4D97-AF65-F5344CB8AC3E}">
        <p14:creationId xmlns:p14="http://schemas.microsoft.com/office/powerpoint/2010/main" val="139469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repeatCount="3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4" grpId="0" animBg="1"/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21">
            <a:extLst>
              <a:ext uri="{FF2B5EF4-FFF2-40B4-BE49-F238E27FC236}">
                <a16:creationId xmlns:a16="http://schemas.microsoft.com/office/drawing/2014/main" id="{01603708-985D-3645-8FDE-F1F339DA4990}"/>
              </a:ext>
            </a:extLst>
          </p:cNvPr>
          <p:cNvSpPr/>
          <p:nvPr/>
        </p:nvSpPr>
        <p:spPr>
          <a:xfrm>
            <a:off x="5834696" y="3170475"/>
            <a:ext cx="602215" cy="517694"/>
          </a:xfrm>
          <a:custGeom>
            <a:avLst/>
            <a:gdLst>
              <a:gd name="connsiteX0" fmla="*/ 35008 w 458001"/>
              <a:gd name="connsiteY0" fmla="*/ 41353 h 393720"/>
              <a:gd name="connsiteX1" fmla="*/ 232087 w 458001"/>
              <a:gd name="connsiteY1" fmla="*/ 41353 h 393720"/>
              <a:gd name="connsiteX2" fmla="*/ 418794 w 458001"/>
              <a:gd name="connsiteY2" fmla="*/ 41353 h 393720"/>
              <a:gd name="connsiteX3" fmla="*/ 346184 w 458001"/>
              <a:gd name="connsiteY3" fmla="*/ 321174 h 393720"/>
              <a:gd name="connsiteX4" fmla="*/ 232087 w 458001"/>
              <a:gd name="connsiteY4" fmla="*/ 393720 h 393720"/>
              <a:gd name="connsiteX5" fmla="*/ 97243 w 458001"/>
              <a:gd name="connsiteY5" fmla="*/ 310810 h 393720"/>
              <a:gd name="connsiteX6" fmla="*/ 35008 w 458001"/>
              <a:gd name="connsiteY6" fmla="*/ 41353 h 39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8001" h="393720">
                <a:moveTo>
                  <a:pt x="35008" y="41353"/>
                </a:moveTo>
                <a:cubicBezTo>
                  <a:pt x="97243" y="-31191"/>
                  <a:pt x="187139" y="6807"/>
                  <a:pt x="232087" y="41353"/>
                </a:cubicBezTo>
                <a:cubicBezTo>
                  <a:pt x="273576" y="10262"/>
                  <a:pt x="356558" y="-31193"/>
                  <a:pt x="418794" y="41353"/>
                </a:cubicBezTo>
                <a:cubicBezTo>
                  <a:pt x="512146" y="150170"/>
                  <a:pt x="418795" y="266773"/>
                  <a:pt x="346184" y="321174"/>
                </a:cubicBezTo>
                <a:cubicBezTo>
                  <a:pt x="300458" y="355434"/>
                  <a:pt x="275384" y="371780"/>
                  <a:pt x="232087" y="393720"/>
                </a:cubicBezTo>
                <a:cubicBezTo>
                  <a:pt x="232087" y="393720"/>
                  <a:pt x="162072" y="362629"/>
                  <a:pt x="97243" y="310810"/>
                </a:cubicBezTo>
                <a:cubicBezTo>
                  <a:pt x="-6483" y="227900"/>
                  <a:pt x="-27228" y="113898"/>
                  <a:pt x="35008" y="41353"/>
                </a:cubicBezTo>
                <a:close/>
              </a:path>
            </a:pathLst>
          </a:custGeom>
          <a:solidFill>
            <a:schemeClr val="accent2"/>
          </a:solidFill>
          <a:ln w="703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2"/>
                </a:solidFill>
                <a:latin typeface="Mont Heavy DEMO" pitchFamily="2" charset="0"/>
              </a:rPr>
              <a:t>3</a:t>
            </a:r>
          </a:p>
        </p:txBody>
      </p:sp>
      <p:sp>
        <p:nvSpPr>
          <p:cNvPr id="9" name="Graphic 21">
            <a:extLst>
              <a:ext uri="{FF2B5EF4-FFF2-40B4-BE49-F238E27FC236}">
                <a16:creationId xmlns:a16="http://schemas.microsoft.com/office/drawing/2014/main" id="{1822F220-4AAB-024D-A52F-D7FF9660DCEA}"/>
              </a:ext>
            </a:extLst>
          </p:cNvPr>
          <p:cNvSpPr/>
          <p:nvPr/>
        </p:nvSpPr>
        <p:spPr>
          <a:xfrm>
            <a:off x="5834697" y="1235870"/>
            <a:ext cx="602215" cy="517694"/>
          </a:xfrm>
          <a:custGeom>
            <a:avLst/>
            <a:gdLst>
              <a:gd name="connsiteX0" fmla="*/ 35008 w 458001"/>
              <a:gd name="connsiteY0" fmla="*/ 41353 h 393720"/>
              <a:gd name="connsiteX1" fmla="*/ 232087 w 458001"/>
              <a:gd name="connsiteY1" fmla="*/ 41353 h 393720"/>
              <a:gd name="connsiteX2" fmla="*/ 418794 w 458001"/>
              <a:gd name="connsiteY2" fmla="*/ 41353 h 393720"/>
              <a:gd name="connsiteX3" fmla="*/ 346184 w 458001"/>
              <a:gd name="connsiteY3" fmla="*/ 321174 h 393720"/>
              <a:gd name="connsiteX4" fmla="*/ 232087 w 458001"/>
              <a:gd name="connsiteY4" fmla="*/ 393720 h 393720"/>
              <a:gd name="connsiteX5" fmla="*/ 97243 w 458001"/>
              <a:gd name="connsiteY5" fmla="*/ 310810 h 393720"/>
              <a:gd name="connsiteX6" fmla="*/ 35008 w 458001"/>
              <a:gd name="connsiteY6" fmla="*/ 41353 h 39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8001" h="393720">
                <a:moveTo>
                  <a:pt x="35008" y="41353"/>
                </a:moveTo>
                <a:cubicBezTo>
                  <a:pt x="97243" y="-31191"/>
                  <a:pt x="187139" y="6807"/>
                  <a:pt x="232087" y="41353"/>
                </a:cubicBezTo>
                <a:cubicBezTo>
                  <a:pt x="273576" y="10262"/>
                  <a:pt x="356558" y="-31193"/>
                  <a:pt x="418794" y="41353"/>
                </a:cubicBezTo>
                <a:cubicBezTo>
                  <a:pt x="512146" y="150170"/>
                  <a:pt x="418795" y="266773"/>
                  <a:pt x="346184" y="321174"/>
                </a:cubicBezTo>
                <a:cubicBezTo>
                  <a:pt x="300458" y="355434"/>
                  <a:pt x="275384" y="371780"/>
                  <a:pt x="232087" y="393720"/>
                </a:cubicBezTo>
                <a:cubicBezTo>
                  <a:pt x="232087" y="393720"/>
                  <a:pt x="162072" y="362629"/>
                  <a:pt x="97243" y="310810"/>
                </a:cubicBezTo>
                <a:cubicBezTo>
                  <a:pt x="-6483" y="227900"/>
                  <a:pt x="-27228" y="113898"/>
                  <a:pt x="35008" y="41353"/>
                </a:cubicBezTo>
                <a:close/>
              </a:path>
            </a:pathLst>
          </a:custGeom>
          <a:solidFill>
            <a:schemeClr val="accent2"/>
          </a:solidFill>
          <a:ln w="703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2"/>
                </a:solidFill>
                <a:latin typeface="Mont Heavy DEMO" pitchFamily="2" charset="0"/>
              </a:rPr>
              <a:t>1</a:t>
            </a:r>
          </a:p>
        </p:txBody>
      </p:sp>
      <p:sp>
        <p:nvSpPr>
          <p:cNvPr id="10" name="Graphic 21">
            <a:extLst>
              <a:ext uri="{FF2B5EF4-FFF2-40B4-BE49-F238E27FC236}">
                <a16:creationId xmlns:a16="http://schemas.microsoft.com/office/drawing/2014/main" id="{4AAF29C3-18F0-9B42-8AD4-B92DB5708658}"/>
              </a:ext>
            </a:extLst>
          </p:cNvPr>
          <p:cNvSpPr/>
          <p:nvPr/>
        </p:nvSpPr>
        <p:spPr>
          <a:xfrm>
            <a:off x="5834696" y="2204612"/>
            <a:ext cx="602215" cy="517694"/>
          </a:xfrm>
          <a:custGeom>
            <a:avLst/>
            <a:gdLst>
              <a:gd name="connsiteX0" fmla="*/ 35008 w 458001"/>
              <a:gd name="connsiteY0" fmla="*/ 41353 h 393720"/>
              <a:gd name="connsiteX1" fmla="*/ 232087 w 458001"/>
              <a:gd name="connsiteY1" fmla="*/ 41353 h 393720"/>
              <a:gd name="connsiteX2" fmla="*/ 418794 w 458001"/>
              <a:gd name="connsiteY2" fmla="*/ 41353 h 393720"/>
              <a:gd name="connsiteX3" fmla="*/ 346184 w 458001"/>
              <a:gd name="connsiteY3" fmla="*/ 321174 h 393720"/>
              <a:gd name="connsiteX4" fmla="*/ 232087 w 458001"/>
              <a:gd name="connsiteY4" fmla="*/ 393720 h 393720"/>
              <a:gd name="connsiteX5" fmla="*/ 97243 w 458001"/>
              <a:gd name="connsiteY5" fmla="*/ 310810 h 393720"/>
              <a:gd name="connsiteX6" fmla="*/ 35008 w 458001"/>
              <a:gd name="connsiteY6" fmla="*/ 41353 h 39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8001" h="393720">
                <a:moveTo>
                  <a:pt x="35008" y="41353"/>
                </a:moveTo>
                <a:cubicBezTo>
                  <a:pt x="97243" y="-31191"/>
                  <a:pt x="187139" y="6807"/>
                  <a:pt x="232087" y="41353"/>
                </a:cubicBezTo>
                <a:cubicBezTo>
                  <a:pt x="273576" y="10262"/>
                  <a:pt x="356558" y="-31193"/>
                  <a:pt x="418794" y="41353"/>
                </a:cubicBezTo>
                <a:cubicBezTo>
                  <a:pt x="512146" y="150170"/>
                  <a:pt x="418795" y="266773"/>
                  <a:pt x="346184" y="321174"/>
                </a:cubicBezTo>
                <a:cubicBezTo>
                  <a:pt x="300458" y="355434"/>
                  <a:pt x="275384" y="371780"/>
                  <a:pt x="232087" y="393720"/>
                </a:cubicBezTo>
                <a:cubicBezTo>
                  <a:pt x="232087" y="393720"/>
                  <a:pt x="162072" y="362629"/>
                  <a:pt x="97243" y="310810"/>
                </a:cubicBezTo>
                <a:cubicBezTo>
                  <a:pt x="-6483" y="227900"/>
                  <a:pt x="-27228" y="113898"/>
                  <a:pt x="35008" y="41353"/>
                </a:cubicBezTo>
                <a:close/>
              </a:path>
            </a:pathLst>
          </a:custGeom>
          <a:solidFill>
            <a:schemeClr val="accent2"/>
          </a:solidFill>
          <a:ln w="703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2"/>
                </a:solidFill>
                <a:latin typeface="Mont Heavy DEMO" pitchFamily="2" charset="0"/>
              </a:rPr>
              <a:t>2</a:t>
            </a:r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1EE34548-E8F3-A849-A5A9-B6F0FEDFCFBF}"/>
              </a:ext>
            </a:extLst>
          </p:cNvPr>
          <p:cNvSpPr/>
          <p:nvPr/>
        </p:nvSpPr>
        <p:spPr>
          <a:xfrm>
            <a:off x="5834696" y="4138014"/>
            <a:ext cx="602215" cy="517694"/>
          </a:xfrm>
          <a:custGeom>
            <a:avLst/>
            <a:gdLst>
              <a:gd name="connsiteX0" fmla="*/ 35008 w 458001"/>
              <a:gd name="connsiteY0" fmla="*/ 41353 h 393720"/>
              <a:gd name="connsiteX1" fmla="*/ 232087 w 458001"/>
              <a:gd name="connsiteY1" fmla="*/ 41353 h 393720"/>
              <a:gd name="connsiteX2" fmla="*/ 418794 w 458001"/>
              <a:gd name="connsiteY2" fmla="*/ 41353 h 393720"/>
              <a:gd name="connsiteX3" fmla="*/ 346184 w 458001"/>
              <a:gd name="connsiteY3" fmla="*/ 321174 h 393720"/>
              <a:gd name="connsiteX4" fmla="*/ 232087 w 458001"/>
              <a:gd name="connsiteY4" fmla="*/ 393720 h 393720"/>
              <a:gd name="connsiteX5" fmla="*/ 97243 w 458001"/>
              <a:gd name="connsiteY5" fmla="*/ 310810 h 393720"/>
              <a:gd name="connsiteX6" fmla="*/ 35008 w 458001"/>
              <a:gd name="connsiteY6" fmla="*/ 41353 h 39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8001" h="393720">
                <a:moveTo>
                  <a:pt x="35008" y="41353"/>
                </a:moveTo>
                <a:cubicBezTo>
                  <a:pt x="97243" y="-31191"/>
                  <a:pt x="187139" y="6807"/>
                  <a:pt x="232087" y="41353"/>
                </a:cubicBezTo>
                <a:cubicBezTo>
                  <a:pt x="273576" y="10262"/>
                  <a:pt x="356558" y="-31193"/>
                  <a:pt x="418794" y="41353"/>
                </a:cubicBezTo>
                <a:cubicBezTo>
                  <a:pt x="512146" y="150170"/>
                  <a:pt x="418795" y="266773"/>
                  <a:pt x="346184" y="321174"/>
                </a:cubicBezTo>
                <a:cubicBezTo>
                  <a:pt x="300458" y="355434"/>
                  <a:pt x="275384" y="371780"/>
                  <a:pt x="232087" y="393720"/>
                </a:cubicBezTo>
                <a:cubicBezTo>
                  <a:pt x="232087" y="393720"/>
                  <a:pt x="162072" y="362629"/>
                  <a:pt x="97243" y="310810"/>
                </a:cubicBezTo>
                <a:cubicBezTo>
                  <a:pt x="-6483" y="227900"/>
                  <a:pt x="-27228" y="113898"/>
                  <a:pt x="35008" y="41353"/>
                </a:cubicBezTo>
                <a:close/>
              </a:path>
            </a:pathLst>
          </a:custGeom>
          <a:solidFill>
            <a:schemeClr val="accent2"/>
          </a:solidFill>
          <a:ln w="703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2"/>
                </a:solidFill>
                <a:latin typeface="Mont Heavy DEMO" pitchFamily="2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5691F4-F74B-4A43-9204-F9E515A1206B}"/>
              </a:ext>
            </a:extLst>
          </p:cNvPr>
          <p:cNvSpPr txBox="1"/>
          <p:nvPr/>
        </p:nvSpPr>
        <p:spPr>
          <a:xfrm>
            <a:off x="6649384" y="3189774"/>
            <a:ext cx="3740300" cy="479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tx2"/>
                </a:solidFill>
                <a:latin typeface="Mont Heavy DEMO" pitchFamily="2" charset="0"/>
              </a:rPr>
              <a:t>Words of affirmation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BB295F-344E-F445-9E0E-D9BA1760F14F}"/>
              </a:ext>
            </a:extLst>
          </p:cNvPr>
          <p:cNvSpPr txBox="1"/>
          <p:nvPr/>
        </p:nvSpPr>
        <p:spPr>
          <a:xfrm>
            <a:off x="6649384" y="1255169"/>
            <a:ext cx="2696679" cy="479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tx2"/>
                </a:solidFill>
                <a:latin typeface="Mont Heavy DEMO" pitchFamily="2" charset="0"/>
              </a:rPr>
              <a:t>Acts of service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4AFB2F-BE28-284C-830F-EBCDD551C45B}"/>
              </a:ext>
            </a:extLst>
          </p:cNvPr>
          <p:cNvSpPr txBox="1"/>
          <p:nvPr/>
        </p:nvSpPr>
        <p:spPr>
          <a:xfrm>
            <a:off x="6649384" y="2223911"/>
            <a:ext cx="2271011" cy="479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tx2"/>
                </a:solidFill>
                <a:latin typeface="Mont Heavy DEMO" pitchFamily="2" charset="0"/>
              </a:rPr>
              <a:t>Quality time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71CE3E-5232-6A47-9E4F-804F4D88877D}"/>
              </a:ext>
            </a:extLst>
          </p:cNvPr>
          <p:cNvSpPr txBox="1"/>
          <p:nvPr/>
        </p:nvSpPr>
        <p:spPr>
          <a:xfrm>
            <a:off x="6649384" y="4157313"/>
            <a:ext cx="2714293" cy="479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tx2"/>
                </a:solidFill>
                <a:latin typeface="Mont Heavy DEMO" pitchFamily="2" charset="0"/>
              </a:rPr>
              <a:t>Receiving gifts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DD54C-4CC2-224A-A45B-BBC71C9071F3}"/>
              </a:ext>
            </a:extLst>
          </p:cNvPr>
          <p:cNvSpPr txBox="1"/>
          <p:nvPr/>
        </p:nvSpPr>
        <p:spPr>
          <a:xfrm>
            <a:off x="786153" y="650730"/>
            <a:ext cx="31213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600" b="1" dirty="0">
                <a:solidFill>
                  <a:schemeClr val="bg2"/>
                </a:solidFill>
                <a:latin typeface="Mont Heavy DEMO" pitchFamily="2" charset="0"/>
              </a:rPr>
              <a:t>2021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AD13A6-4F12-B646-B003-4D4F35AEEA5C}"/>
              </a:ext>
            </a:extLst>
          </p:cNvPr>
          <p:cNvSpPr txBox="1"/>
          <p:nvPr/>
        </p:nvSpPr>
        <p:spPr>
          <a:xfrm>
            <a:off x="786153" y="1961543"/>
            <a:ext cx="2667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chemeClr val="bg2"/>
                </a:solidFill>
                <a:latin typeface="Mont Heavy DEMO" pitchFamily="2" charset="0"/>
              </a:rPr>
              <a:t>RANKINGS</a:t>
            </a:r>
          </a:p>
        </p:txBody>
      </p:sp>
    </p:spTree>
    <p:extLst>
      <p:ext uri="{BB962C8B-B14F-4D97-AF65-F5344CB8AC3E}">
        <p14:creationId xmlns:p14="http://schemas.microsoft.com/office/powerpoint/2010/main" val="176101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684AC11-7396-A245-BF9C-09C62A617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223954" y="685802"/>
            <a:ext cx="5934298" cy="1301197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7657CFD-AF47-034B-8105-18082BA30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4827" y="6013388"/>
            <a:ext cx="458002" cy="40075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4C71F45-FF5C-7C40-8BC2-8C9B8BF43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6176" y="5315073"/>
            <a:ext cx="344104" cy="30109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FC0483A-E221-AF49-A4DF-DC541B0D8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5494" y="4546146"/>
            <a:ext cx="344104" cy="301091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20B7D1F-636C-1E4C-85FD-057D85D55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9731" y="3694091"/>
            <a:ext cx="344104" cy="301091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89E2F518-03D3-8A4D-B291-FBCD7E732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64976" y="2665391"/>
            <a:ext cx="344104" cy="301091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0BC57CC-226D-3744-A6B5-1C9C06C23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77940" y="1626300"/>
            <a:ext cx="344104" cy="301091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78D99BA1-1C44-E144-9175-E2BB60E8B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71358" y="930109"/>
            <a:ext cx="344104" cy="301091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61763825-B181-C547-BD72-7024AC7BF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0312" y="867763"/>
            <a:ext cx="344104" cy="301091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72299D2-0BEF-6342-94BF-5301FBB22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5358" y="1117145"/>
            <a:ext cx="344104" cy="301091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2BCA24F5-75EA-8545-9197-DF37037A9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35876" y="1117145"/>
            <a:ext cx="344104" cy="301091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80C3ACC-0A1B-1342-8EE2-AE5D54733A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8512" y="1688645"/>
            <a:ext cx="344104" cy="301091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AF72F208-1579-134F-A307-1B31F28DDD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2485" y="2540700"/>
            <a:ext cx="344104" cy="301091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1426B7C-479C-234C-B730-D68A1A4B5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8967" y="3517445"/>
            <a:ext cx="344104" cy="301091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CFE7857-72F7-7D45-AF30-056CF22AD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3430" y="4442236"/>
            <a:ext cx="344104" cy="301091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7C3AEB2-6070-AB4B-A7A7-1E47F158B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6658" y="5200772"/>
            <a:ext cx="344104" cy="30109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755561F-BD3F-1E4E-A086-DEEB40B80DA6}"/>
              </a:ext>
            </a:extLst>
          </p:cNvPr>
          <p:cNvSpPr txBox="1"/>
          <p:nvPr/>
        </p:nvSpPr>
        <p:spPr>
          <a:xfrm rot="21163452">
            <a:off x="4543615" y="1985524"/>
            <a:ext cx="33874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b="1" spc="-150" dirty="0">
                <a:solidFill>
                  <a:schemeClr val="bg1"/>
                </a:solidFill>
                <a:effectLst>
                  <a:outerShdw dist="56725" dir="12780000" sx="100356" sy="100356" algn="ctr" rotWithShape="0">
                    <a:srgbClr val="FFDBE2"/>
                  </a:outerShdw>
                </a:effectLst>
                <a:latin typeface="Mont Heavy DEMO" pitchFamily="2" charset="0"/>
              </a:rPr>
              <a:t>What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6FD15B-0EF4-9A47-9BA3-8A9727AA28BF}"/>
              </a:ext>
            </a:extLst>
          </p:cNvPr>
          <p:cNvSpPr txBox="1"/>
          <p:nvPr/>
        </p:nvSpPr>
        <p:spPr>
          <a:xfrm>
            <a:off x="4772254" y="3208075"/>
            <a:ext cx="580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effectLst>
                  <a:outerShdw dist="50800" dir="12780000" algn="ctr" rotWithShape="0">
                    <a:srgbClr val="FFDBE2"/>
                  </a:outerShdw>
                </a:effectLst>
                <a:latin typeface="Mistress Script" pitchFamily="82" charset="77"/>
              </a:rPr>
              <a:t>is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D294D6-9DC1-AE4B-975E-22BE20577EA3}"/>
              </a:ext>
            </a:extLst>
          </p:cNvPr>
          <p:cNvSpPr txBox="1"/>
          <p:nvPr/>
        </p:nvSpPr>
        <p:spPr>
          <a:xfrm rot="21328153">
            <a:off x="5156243" y="2697803"/>
            <a:ext cx="982961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500" b="1" dirty="0">
                <a:solidFill>
                  <a:schemeClr val="tx2"/>
                </a:solidFill>
                <a:effectLst>
                  <a:outerShdw dist="50800" dir="12780000" algn="ctr" rotWithShape="0">
                    <a:srgbClr val="801815"/>
                  </a:outerShdw>
                </a:effectLst>
                <a:latin typeface="Nickainley Normal" pitchFamily="2" charset="77"/>
              </a:rPr>
              <a:t>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C8918C-5AE9-AD48-BBD6-CB996ACD6A40}"/>
              </a:ext>
            </a:extLst>
          </p:cNvPr>
          <p:cNvSpPr txBox="1"/>
          <p:nvPr/>
        </p:nvSpPr>
        <p:spPr>
          <a:xfrm rot="20795312">
            <a:off x="5637154" y="3013329"/>
            <a:ext cx="7264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0" b="1">
                <a:solidFill>
                  <a:schemeClr val="tx2"/>
                </a:solidFill>
                <a:latin typeface="Mistress Script" pitchFamily="82" charset="77"/>
              </a:defRPr>
            </a:lvl1pPr>
          </a:lstStyle>
          <a:p>
            <a:r>
              <a:rPr lang="en-GB" dirty="0">
                <a:effectLst>
                  <a:outerShdw dist="50800" dir="12780000" algn="ctr" rotWithShape="0">
                    <a:srgbClr val="801815"/>
                  </a:outerShdw>
                </a:effectLst>
              </a:rPr>
              <a:t>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2A5164-DE6B-EA47-9190-4C9963D06808}"/>
              </a:ext>
            </a:extLst>
          </p:cNvPr>
          <p:cNvSpPr txBox="1"/>
          <p:nvPr/>
        </p:nvSpPr>
        <p:spPr>
          <a:xfrm rot="21412214">
            <a:off x="6096366" y="2839851"/>
            <a:ext cx="6864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0" b="1" dirty="0">
                <a:solidFill>
                  <a:schemeClr val="tx2"/>
                </a:solidFill>
                <a:effectLst>
                  <a:outerShdw dist="50800" dir="12780000" algn="ctr" rotWithShape="0">
                    <a:srgbClr val="801815"/>
                  </a:outerShdw>
                </a:effectLst>
                <a:latin typeface="Mistress Script" pitchFamily="82" charset="77"/>
              </a:rPr>
              <a:t>v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10D9A8-D9BA-FE4B-AF78-E4AF83BA0A47}"/>
              </a:ext>
            </a:extLst>
          </p:cNvPr>
          <p:cNvSpPr txBox="1"/>
          <p:nvPr/>
        </p:nvSpPr>
        <p:spPr>
          <a:xfrm>
            <a:off x="6621243" y="2540700"/>
            <a:ext cx="5998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800" b="1">
                <a:solidFill>
                  <a:schemeClr val="tx2"/>
                </a:solidFill>
                <a:latin typeface="Nickainley Normal" pitchFamily="2" charset="77"/>
              </a:defRPr>
            </a:lvl1pPr>
          </a:lstStyle>
          <a:p>
            <a:r>
              <a:rPr lang="en-GB" sz="9600" dirty="0">
                <a:effectLst>
                  <a:outerShdw dist="50800" dir="12780000" algn="ctr" rotWithShape="0">
                    <a:srgbClr val="801815"/>
                  </a:outerShdw>
                </a:effectLst>
              </a:rPr>
              <a:t>e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14EF04DF-709D-1048-A897-018E40F4D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0882">
            <a:off x="6991898" y="2955074"/>
            <a:ext cx="717599" cy="87531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E4E62B2-C987-8749-97C3-D6D30CEB8600}"/>
              </a:ext>
            </a:extLst>
          </p:cNvPr>
          <p:cNvSpPr txBox="1"/>
          <p:nvPr/>
        </p:nvSpPr>
        <p:spPr>
          <a:xfrm rot="21053109">
            <a:off x="5004630" y="4358956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tx2"/>
                </a:solidFill>
                <a:latin typeface="Mont Heavy DEMO" pitchFamily="2" charset="0"/>
              </a:rPr>
              <a:t>PowerPoint Template</a:t>
            </a:r>
          </a:p>
        </p:txBody>
      </p:sp>
    </p:spTree>
    <p:extLst>
      <p:ext uri="{BB962C8B-B14F-4D97-AF65-F5344CB8AC3E}">
        <p14:creationId xmlns:p14="http://schemas.microsoft.com/office/powerpoint/2010/main" val="422044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9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30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00"/>
                            </p:stCondLst>
                            <p:childTnLst>
                              <p:par>
                                <p:cTn id="6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900"/>
                            </p:stCondLst>
                            <p:childTnLst>
                              <p:par>
                                <p:cTn id="6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100"/>
                            </p:stCondLst>
                            <p:childTnLst>
                              <p:par>
                                <p:cTn id="7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300"/>
                            </p:stCondLst>
                            <p:childTnLst>
                              <p:par>
                                <p:cTn id="7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21">
            <a:extLst>
              <a:ext uri="{FF2B5EF4-FFF2-40B4-BE49-F238E27FC236}">
                <a16:creationId xmlns:a16="http://schemas.microsoft.com/office/drawing/2014/main" id="{9C1FB171-C92D-ED40-885F-BE5B57FE512B}"/>
              </a:ext>
            </a:extLst>
          </p:cNvPr>
          <p:cNvSpPr/>
          <p:nvPr/>
        </p:nvSpPr>
        <p:spPr>
          <a:xfrm>
            <a:off x="5834696" y="2914232"/>
            <a:ext cx="602215" cy="517694"/>
          </a:xfrm>
          <a:custGeom>
            <a:avLst/>
            <a:gdLst>
              <a:gd name="connsiteX0" fmla="*/ 35008 w 458001"/>
              <a:gd name="connsiteY0" fmla="*/ 41353 h 393720"/>
              <a:gd name="connsiteX1" fmla="*/ 232087 w 458001"/>
              <a:gd name="connsiteY1" fmla="*/ 41353 h 393720"/>
              <a:gd name="connsiteX2" fmla="*/ 418794 w 458001"/>
              <a:gd name="connsiteY2" fmla="*/ 41353 h 393720"/>
              <a:gd name="connsiteX3" fmla="*/ 346184 w 458001"/>
              <a:gd name="connsiteY3" fmla="*/ 321174 h 393720"/>
              <a:gd name="connsiteX4" fmla="*/ 232087 w 458001"/>
              <a:gd name="connsiteY4" fmla="*/ 393720 h 393720"/>
              <a:gd name="connsiteX5" fmla="*/ 97243 w 458001"/>
              <a:gd name="connsiteY5" fmla="*/ 310810 h 393720"/>
              <a:gd name="connsiteX6" fmla="*/ 35008 w 458001"/>
              <a:gd name="connsiteY6" fmla="*/ 41353 h 39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8001" h="393720">
                <a:moveTo>
                  <a:pt x="35008" y="41353"/>
                </a:moveTo>
                <a:cubicBezTo>
                  <a:pt x="97243" y="-31191"/>
                  <a:pt x="187139" y="6807"/>
                  <a:pt x="232087" y="41353"/>
                </a:cubicBezTo>
                <a:cubicBezTo>
                  <a:pt x="273576" y="10262"/>
                  <a:pt x="356558" y="-31193"/>
                  <a:pt x="418794" y="41353"/>
                </a:cubicBezTo>
                <a:cubicBezTo>
                  <a:pt x="512146" y="150170"/>
                  <a:pt x="418795" y="266773"/>
                  <a:pt x="346184" y="321174"/>
                </a:cubicBezTo>
                <a:cubicBezTo>
                  <a:pt x="300458" y="355434"/>
                  <a:pt x="275384" y="371780"/>
                  <a:pt x="232087" y="393720"/>
                </a:cubicBezTo>
                <a:cubicBezTo>
                  <a:pt x="232087" y="393720"/>
                  <a:pt x="162072" y="362629"/>
                  <a:pt x="97243" y="310810"/>
                </a:cubicBezTo>
                <a:cubicBezTo>
                  <a:pt x="-6483" y="227900"/>
                  <a:pt x="-27228" y="113898"/>
                  <a:pt x="35008" y="41353"/>
                </a:cubicBezTo>
                <a:close/>
              </a:path>
            </a:pathLst>
          </a:custGeom>
          <a:solidFill>
            <a:schemeClr val="accent2"/>
          </a:solidFill>
          <a:ln w="703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2"/>
                </a:solidFill>
                <a:latin typeface="Mont Heavy DEMO" pitchFamily="2" charset="0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1FFED-CC2A-C147-938D-315400E45F29}"/>
              </a:ext>
            </a:extLst>
          </p:cNvPr>
          <p:cNvSpPr txBox="1"/>
          <p:nvPr/>
        </p:nvSpPr>
        <p:spPr>
          <a:xfrm>
            <a:off x="6649384" y="2933531"/>
            <a:ext cx="2673194" cy="479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tx2"/>
                </a:solidFill>
                <a:latin typeface="Mont Heavy DEMO" pitchFamily="2" charset="0"/>
              </a:rPr>
              <a:t>Physical touch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E163DC-CFA1-1A47-9C3B-DB91A78BAB82}"/>
              </a:ext>
            </a:extLst>
          </p:cNvPr>
          <p:cNvSpPr txBox="1"/>
          <p:nvPr/>
        </p:nvSpPr>
        <p:spPr>
          <a:xfrm>
            <a:off x="12836324" y="-613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351835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FC7EA2-3EFD-474A-B7E5-CEE560D949C7}"/>
              </a:ext>
            </a:extLst>
          </p:cNvPr>
          <p:cNvSpPr/>
          <p:nvPr/>
        </p:nvSpPr>
        <p:spPr>
          <a:xfrm>
            <a:off x="874713" y="1325218"/>
            <a:ext cx="10442575" cy="55327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74271" dist="38100" dir="16200000" rotWithShape="0">
              <a:prstClr val="black">
                <a:alpha val="5837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6C000-599B-EC49-ABEA-8753D95B7CF7}"/>
              </a:ext>
            </a:extLst>
          </p:cNvPr>
          <p:cNvSpPr txBox="1"/>
          <p:nvPr/>
        </p:nvSpPr>
        <p:spPr>
          <a:xfrm>
            <a:off x="874712" y="641833"/>
            <a:ext cx="8388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Mont Heavy DEMO" pitchFamily="2" charset="0"/>
              </a:rPr>
              <a:t>MOST POPULAR LOVE LANGUAGES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6373E593-BF6C-974E-AE97-9748853B4A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1887436"/>
              </p:ext>
            </p:extLst>
          </p:nvPr>
        </p:nvGraphicFramePr>
        <p:xfrm>
          <a:off x="4969561" y="1608483"/>
          <a:ext cx="6586261" cy="49927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BFC3A8-FFE4-8240-B7D7-E4AE8FADB05E}"/>
              </a:ext>
            </a:extLst>
          </p:cNvPr>
          <p:cNvSpPr txBox="1"/>
          <p:nvPr/>
        </p:nvSpPr>
        <p:spPr>
          <a:xfrm>
            <a:off x="1592946" y="2027583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Mont Heavy DEMO" pitchFamily="2" charset="0"/>
              </a:rPr>
              <a:t>1.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535C64-3FAE-6E42-92CD-7878787E6347}"/>
              </a:ext>
            </a:extLst>
          </p:cNvPr>
          <p:cNvSpPr txBox="1"/>
          <p:nvPr/>
        </p:nvSpPr>
        <p:spPr>
          <a:xfrm>
            <a:off x="1592946" y="2981308"/>
            <a:ext cx="4010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Mont Heavy DEMO" pitchFamily="2" charset="0"/>
              </a:rPr>
              <a:t>2.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A8E04A-F070-9743-AE96-B429E3682CD2}"/>
              </a:ext>
            </a:extLst>
          </p:cNvPr>
          <p:cNvSpPr txBox="1"/>
          <p:nvPr/>
        </p:nvSpPr>
        <p:spPr>
          <a:xfrm>
            <a:off x="1592946" y="3920918"/>
            <a:ext cx="402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Mont Heavy DEMO" pitchFamily="2" charset="0"/>
              </a:rPr>
              <a:t>3.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30933819-0808-3141-9E23-2EBCBFC71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2699" y="1962027"/>
            <a:ext cx="539028" cy="53902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C9A20FB-799D-D543-9286-33ECC57C7D48}"/>
              </a:ext>
            </a:extLst>
          </p:cNvPr>
          <p:cNvSpPr txBox="1"/>
          <p:nvPr/>
        </p:nvSpPr>
        <p:spPr>
          <a:xfrm>
            <a:off x="1592946" y="4860528"/>
            <a:ext cx="407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Mont Heavy DEMO" pitchFamily="2" charset="0"/>
              </a:rPr>
              <a:t>4.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DEFFA1-E397-7A42-B0AF-DE4E51E7D75A}"/>
              </a:ext>
            </a:extLst>
          </p:cNvPr>
          <p:cNvSpPr txBox="1"/>
          <p:nvPr/>
        </p:nvSpPr>
        <p:spPr>
          <a:xfrm>
            <a:off x="1592946" y="5795824"/>
            <a:ext cx="457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Mont Heavy DEMO" pitchFamily="2" charset="0"/>
              </a:rPr>
              <a:t>5.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0808AC-97D5-7549-B0AD-8794C5C683AF}"/>
              </a:ext>
            </a:extLst>
          </p:cNvPr>
          <p:cNvSpPr txBox="1"/>
          <p:nvPr/>
        </p:nvSpPr>
        <p:spPr>
          <a:xfrm>
            <a:off x="1904650" y="2027583"/>
            <a:ext cx="1821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Mont Heavy DEMO" pitchFamily="2" charset="0"/>
              </a:rPr>
              <a:t>Quality 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F6DB3C-C09A-6549-AB4E-2F30F1C057BF}"/>
              </a:ext>
            </a:extLst>
          </p:cNvPr>
          <p:cNvSpPr txBox="1"/>
          <p:nvPr/>
        </p:nvSpPr>
        <p:spPr>
          <a:xfrm>
            <a:off x="1904650" y="2979034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Mont Heavy DEMO" pitchFamily="2" charset="0"/>
              </a:rPr>
              <a:t>Physical touch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C7686A-EFB6-CE41-BD8E-E8380FE4CD3C}"/>
              </a:ext>
            </a:extLst>
          </p:cNvPr>
          <p:cNvSpPr txBox="1"/>
          <p:nvPr/>
        </p:nvSpPr>
        <p:spPr>
          <a:xfrm>
            <a:off x="1904650" y="3918644"/>
            <a:ext cx="2154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Mont Heavy DEMO" pitchFamily="2" charset="0"/>
              </a:rPr>
              <a:t>Acts of service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0CA095-DD4A-3B43-AD36-352DD652D9A0}"/>
              </a:ext>
            </a:extLst>
          </p:cNvPr>
          <p:cNvSpPr txBox="1"/>
          <p:nvPr/>
        </p:nvSpPr>
        <p:spPr>
          <a:xfrm>
            <a:off x="1904650" y="4858254"/>
            <a:ext cx="2969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Mont Heavy DEMO" pitchFamily="2" charset="0"/>
              </a:rPr>
              <a:t>Words of affirmation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BFDE93-F3EB-1B45-98F2-D79F37052992}"/>
              </a:ext>
            </a:extLst>
          </p:cNvPr>
          <p:cNvSpPr txBox="1"/>
          <p:nvPr/>
        </p:nvSpPr>
        <p:spPr>
          <a:xfrm>
            <a:off x="1904650" y="5793550"/>
            <a:ext cx="2167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Mont Heavy DEMO" pitchFamily="2" charset="0"/>
              </a:rPr>
              <a:t>Receiving gifts</a:t>
            </a:r>
          </a:p>
        </p:txBody>
      </p:sp>
    </p:spTree>
    <p:extLst>
      <p:ext uri="{BB962C8B-B14F-4D97-AF65-F5344CB8AC3E}">
        <p14:creationId xmlns:p14="http://schemas.microsoft.com/office/powerpoint/2010/main" val="1844860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raphic 21">
            <a:extLst>
              <a:ext uri="{FF2B5EF4-FFF2-40B4-BE49-F238E27FC236}">
                <a16:creationId xmlns:a16="http://schemas.microsoft.com/office/drawing/2014/main" id="{AB2C1949-FAA5-E24E-AAE7-CA53B0040CC8}"/>
              </a:ext>
            </a:extLst>
          </p:cNvPr>
          <p:cNvSpPr/>
          <p:nvPr/>
        </p:nvSpPr>
        <p:spPr>
          <a:xfrm>
            <a:off x="3771557" y="3170475"/>
            <a:ext cx="602215" cy="517694"/>
          </a:xfrm>
          <a:custGeom>
            <a:avLst/>
            <a:gdLst>
              <a:gd name="connsiteX0" fmla="*/ 35008 w 458001"/>
              <a:gd name="connsiteY0" fmla="*/ 41353 h 393720"/>
              <a:gd name="connsiteX1" fmla="*/ 232087 w 458001"/>
              <a:gd name="connsiteY1" fmla="*/ 41353 h 393720"/>
              <a:gd name="connsiteX2" fmla="*/ 418794 w 458001"/>
              <a:gd name="connsiteY2" fmla="*/ 41353 h 393720"/>
              <a:gd name="connsiteX3" fmla="*/ 346184 w 458001"/>
              <a:gd name="connsiteY3" fmla="*/ 321174 h 393720"/>
              <a:gd name="connsiteX4" fmla="*/ 232087 w 458001"/>
              <a:gd name="connsiteY4" fmla="*/ 393720 h 393720"/>
              <a:gd name="connsiteX5" fmla="*/ 97243 w 458001"/>
              <a:gd name="connsiteY5" fmla="*/ 310810 h 393720"/>
              <a:gd name="connsiteX6" fmla="*/ 35008 w 458001"/>
              <a:gd name="connsiteY6" fmla="*/ 41353 h 39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8001" h="393720">
                <a:moveTo>
                  <a:pt x="35008" y="41353"/>
                </a:moveTo>
                <a:cubicBezTo>
                  <a:pt x="97243" y="-31191"/>
                  <a:pt x="187139" y="6807"/>
                  <a:pt x="232087" y="41353"/>
                </a:cubicBezTo>
                <a:cubicBezTo>
                  <a:pt x="273576" y="10262"/>
                  <a:pt x="356558" y="-31193"/>
                  <a:pt x="418794" y="41353"/>
                </a:cubicBezTo>
                <a:cubicBezTo>
                  <a:pt x="512146" y="150170"/>
                  <a:pt x="418795" y="266773"/>
                  <a:pt x="346184" y="321174"/>
                </a:cubicBezTo>
                <a:cubicBezTo>
                  <a:pt x="300458" y="355434"/>
                  <a:pt x="275384" y="371780"/>
                  <a:pt x="232087" y="393720"/>
                </a:cubicBezTo>
                <a:cubicBezTo>
                  <a:pt x="232087" y="393720"/>
                  <a:pt x="162072" y="362629"/>
                  <a:pt x="97243" y="310810"/>
                </a:cubicBezTo>
                <a:cubicBezTo>
                  <a:pt x="-6483" y="227900"/>
                  <a:pt x="-27228" y="113898"/>
                  <a:pt x="35008" y="41353"/>
                </a:cubicBezTo>
                <a:close/>
              </a:path>
            </a:pathLst>
          </a:custGeom>
          <a:solidFill>
            <a:schemeClr val="bg1"/>
          </a:solidFill>
          <a:ln w="703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accent2">
                    <a:lumMod val="90000"/>
                  </a:schemeClr>
                </a:solidFill>
                <a:latin typeface="Mont Heavy DEMO" pitchFamily="2" charset="0"/>
              </a:rPr>
              <a:t>3</a:t>
            </a:r>
          </a:p>
        </p:txBody>
      </p:sp>
      <p:sp>
        <p:nvSpPr>
          <p:cNvPr id="56" name="Graphic 21">
            <a:extLst>
              <a:ext uri="{FF2B5EF4-FFF2-40B4-BE49-F238E27FC236}">
                <a16:creationId xmlns:a16="http://schemas.microsoft.com/office/drawing/2014/main" id="{EBFCB693-1381-9D4D-BF48-A3E601CE7E2B}"/>
              </a:ext>
            </a:extLst>
          </p:cNvPr>
          <p:cNvSpPr/>
          <p:nvPr/>
        </p:nvSpPr>
        <p:spPr>
          <a:xfrm>
            <a:off x="3771557" y="5104437"/>
            <a:ext cx="602215" cy="517694"/>
          </a:xfrm>
          <a:custGeom>
            <a:avLst/>
            <a:gdLst>
              <a:gd name="connsiteX0" fmla="*/ 35008 w 458001"/>
              <a:gd name="connsiteY0" fmla="*/ 41353 h 393720"/>
              <a:gd name="connsiteX1" fmla="*/ 232087 w 458001"/>
              <a:gd name="connsiteY1" fmla="*/ 41353 h 393720"/>
              <a:gd name="connsiteX2" fmla="*/ 418794 w 458001"/>
              <a:gd name="connsiteY2" fmla="*/ 41353 h 393720"/>
              <a:gd name="connsiteX3" fmla="*/ 346184 w 458001"/>
              <a:gd name="connsiteY3" fmla="*/ 321174 h 393720"/>
              <a:gd name="connsiteX4" fmla="*/ 232087 w 458001"/>
              <a:gd name="connsiteY4" fmla="*/ 393720 h 393720"/>
              <a:gd name="connsiteX5" fmla="*/ 97243 w 458001"/>
              <a:gd name="connsiteY5" fmla="*/ 310810 h 393720"/>
              <a:gd name="connsiteX6" fmla="*/ 35008 w 458001"/>
              <a:gd name="connsiteY6" fmla="*/ 41353 h 39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8001" h="393720">
                <a:moveTo>
                  <a:pt x="35008" y="41353"/>
                </a:moveTo>
                <a:cubicBezTo>
                  <a:pt x="97243" y="-31191"/>
                  <a:pt x="187139" y="6807"/>
                  <a:pt x="232087" y="41353"/>
                </a:cubicBezTo>
                <a:cubicBezTo>
                  <a:pt x="273576" y="10262"/>
                  <a:pt x="356558" y="-31193"/>
                  <a:pt x="418794" y="41353"/>
                </a:cubicBezTo>
                <a:cubicBezTo>
                  <a:pt x="512146" y="150170"/>
                  <a:pt x="418795" y="266773"/>
                  <a:pt x="346184" y="321174"/>
                </a:cubicBezTo>
                <a:cubicBezTo>
                  <a:pt x="300458" y="355434"/>
                  <a:pt x="275384" y="371780"/>
                  <a:pt x="232087" y="393720"/>
                </a:cubicBezTo>
                <a:cubicBezTo>
                  <a:pt x="232087" y="393720"/>
                  <a:pt x="162072" y="362629"/>
                  <a:pt x="97243" y="310810"/>
                </a:cubicBezTo>
                <a:cubicBezTo>
                  <a:pt x="-6483" y="227900"/>
                  <a:pt x="-27228" y="113898"/>
                  <a:pt x="35008" y="41353"/>
                </a:cubicBezTo>
                <a:close/>
              </a:path>
            </a:pathLst>
          </a:custGeom>
          <a:solidFill>
            <a:schemeClr val="bg1"/>
          </a:solidFill>
          <a:ln w="703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accent2">
                    <a:lumMod val="90000"/>
                  </a:schemeClr>
                </a:solidFill>
                <a:latin typeface="Mont Heavy DEMO" pitchFamily="2" charset="0"/>
              </a:rPr>
              <a:t>5</a:t>
            </a:r>
          </a:p>
        </p:txBody>
      </p:sp>
      <p:sp>
        <p:nvSpPr>
          <p:cNvPr id="54" name="Graphic 21">
            <a:extLst>
              <a:ext uri="{FF2B5EF4-FFF2-40B4-BE49-F238E27FC236}">
                <a16:creationId xmlns:a16="http://schemas.microsoft.com/office/drawing/2014/main" id="{973DC824-1407-E349-B78C-BF1CD07CAB42}"/>
              </a:ext>
            </a:extLst>
          </p:cNvPr>
          <p:cNvSpPr/>
          <p:nvPr/>
        </p:nvSpPr>
        <p:spPr>
          <a:xfrm>
            <a:off x="3771558" y="1235870"/>
            <a:ext cx="602215" cy="517694"/>
          </a:xfrm>
          <a:custGeom>
            <a:avLst/>
            <a:gdLst>
              <a:gd name="connsiteX0" fmla="*/ 35008 w 458001"/>
              <a:gd name="connsiteY0" fmla="*/ 41353 h 393720"/>
              <a:gd name="connsiteX1" fmla="*/ 232087 w 458001"/>
              <a:gd name="connsiteY1" fmla="*/ 41353 h 393720"/>
              <a:gd name="connsiteX2" fmla="*/ 418794 w 458001"/>
              <a:gd name="connsiteY2" fmla="*/ 41353 h 393720"/>
              <a:gd name="connsiteX3" fmla="*/ 346184 w 458001"/>
              <a:gd name="connsiteY3" fmla="*/ 321174 h 393720"/>
              <a:gd name="connsiteX4" fmla="*/ 232087 w 458001"/>
              <a:gd name="connsiteY4" fmla="*/ 393720 h 393720"/>
              <a:gd name="connsiteX5" fmla="*/ 97243 w 458001"/>
              <a:gd name="connsiteY5" fmla="*/ 310810 h 393720"/>
              <a:gd name="connsiteX6" fmla="*/ 35008 w 458001"/>
              <a:gd name="connsiteY6" fmla="*/ 41353 h 39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8001" h="393720">
                <a:moveTo>
                  <a:pt x="35008" y="41353"/>
                </a:moveTo>
                <a:cubicBezTo>
                  <a:pt x="97243" y="-31191"/>
                  <a:pt x="187139" y="6807"/>
                  <a:pt x="232087" y="41353"/>
                </a:cubicBezTo>
                <a:cubicBezTo>
                  <a:pt x="273576" y="10262"/>
                  <a:pt x="356558" y="-31193"/>
                  <a:pt x="418794" y="41353"/>
                </a:cubicBezTo>
                <a:cubicBezTo>
                  <a:pt x="512146" y="150170"/>
                  <a:pt x="418795" y="266773"/>
                  <a:pt x="346184" y="321174"/>
                </a:cubicBezTo>
                <a:cubicBezTo>
                  <a:pt x="300458" y="355434"/>
                  <a:pt x="275384" y="371780"/>
                  <a:pt x="232087" y="393720"/>
                </a:cubicBezTo>
                <a:cubicBezTo>
                  <a:pt x="232087" y="393720"/>
                  <a:pt x="162072" y="362629"/>
                  <a:pt x="97243" y="310810"/>
                </a:cubicBezTo>
                <a:cubicBezTo>
                  <a:pt x="-6483" y="227900"/>
                  <a:pt x="-27228" y="113898"/>
                  <a:pt x="35008" y="41353"/>
                </a:cubicBezTo>
                <a:close/>
              </a:path>
            </a:pathLst>
          </a:custGeom>
          <a:solidFill>
            <a:schemeClr val="bg1"/>
          </a:solidFill>
          <a:ln w="703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accent2">
                    <a:lumMod val="90000"/>
                  </a:schemeClr>
                </a:solidFill>
                <a:latin typeface="Mont Heavy DEMO" pitchFamily="2" charset="0"/>
              </a:rPr>
              <a:t>1</a:t>
            </a:r>
          </a:p>
        </p:txBody>
      </p:sp>
      <p:sp>
        <p:nvSpPr>
          <p:cNvPr id="52" name="Graphic 21">
            <a:extLst>
              <a:ext uri="{FF2B5EF4-FFF2-40B4-BE49-F238E27FC236}">
                <a16:creationId xmlns:a16="http://schemas.microsoft.com/office/drawing/2014/main" id="{B121BD96-986F-D24E-A5A1-FD6A27B99152}"/>
              </a:ext>
            </a:extLst>
          </p:cNvPr>
          <p:cNvSpPr/>
          <p:nvPr/>
        </p:nvSpPr>
        <p:spPr>
          <a:xfrm>
            <a:off x="3771557" y="2204612"/>
            <a:ext cx="602215" cy="517694"/>
          </a:xfrm>
          <a:custGeom>
            <a:avLst/>
            <a:gdLst>
              <a:gd name="connsiteX0" fmla="*/ 35008 w 458001"/>
              <a:gd name="connsiteY0" fmla="*/ 41353 h 393720"/>
              <a:gd name="connsiteX1" fmla="*/ 232087 w 458001"/>
              <a:gd name="connsiteY1" fmla="*/ 41353 h 393720"/>
              <a:gd name="connsiteX2" fmla="*/ 418794 w 458001"/>
              <a:gd name="connsiteY2" fmla="*/ 41353 h 393720"/>
              <a:gd name="connsiteX3" fmla="*/ 346184 w 458001"/>
              <a:gd name="connsiteY3" fmla="*/ 321174 h 393720"/>
              <a:gd name="connsiteX4" fmla="*/ 232087 w 458001"/>
              <a:gd name="connsiteY4" fmla="*/ 393720 h 393720"/>
              <a:gd name="connsiteX5" fmla="*/ 97243 w 458001"/>
              <a:gd name="connsiteY5" fmla="*/ 310810 h 393720"/>
              <a:gd name="connsiteX6" fmla="*/ 35008 w 458001"/>
              <a:gd name="connsiteY6" fmla="*/ 41353 h 39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8001" h="393720">
                <a:moveTo>
                  <a:pt x="35008" y="41353"/>
                </a:moveTo>
                <a:cubicBezTo>
                  <a:pt x="97243" y="-31191"/>
                  <a:pt x="187139" y="6807"/>
                  <a:pt x="232087" y="41353"/>
                </a:cubicBezTo>
                <a:cubicBezTo>
                  <a:pt x="273576" y="10262"/>
                  <a:pt x="356558" y="-31193"/>
                  <a:pt x="418794" y="41353"/>
                </a:cubicBezTo>
                <a:cubicBezTo>
                  <a:pt x="512146" y="150170"/>
                  <a:pt x="418795" y="266773"/>
                  <a:pt x="346184" y="321174"/>
                </a:cubicBezTo>
                <a:cubicBezTo>
                  <a:pt x="300458" y="355434"/>
                  <a:pt x="275384" y="371780"/>
                  <a:pt x="232087" y="393720"/>
                </a:cubicBezTo>
                <a:cubicBezTo>
                  <a:pt x="232087" y="393720"/>
                  <a:pt x="162072" y="362629"/>
                  <a:pt x="97243" y="310810"/>
                </a:cubicBezTo>
                <a:cubicBezTo>
                  <a:pt x="-6483" y="227900"/>
                  <a:pt x="-27228" y="113898"/>
                  <a:pt x="35008" y="41353"/>
                </a:cubicBezTo>
                <a:close/>
              </a:path>
            </a:pathLst>
          </a:custGeom>
          <a:solidFill>
            <a:schemeClr val="bg1"/>
          </a:solidFill>
          <a:ln w="703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accent2">
                    <a:lumMod val="90000"/>
                  </a:schemeClr>
                </a:solidFill>
                <a:latin typeface="Mont Heavy DEMO" pitchFamily="2" charset="0"/>
              </a:rPr>
              <a:t>2</a:t>
            </a:r>
          </a:p>
        </p:txBody>
      </p:sp>
      <p:sp>
        <p:nvSpPr>
          <p:cNvPr id="50" name="Graphic 21">
            <a:extLst>
              <a:ext uri="{FF2B5EF4-FFF2-40B4-BE49-F238E27FC236}">
                <a16:creationId xmlns:a16="http://schemas.microsoft.com/office/drawing/2014/main" id="{3094D593-B800-7147-8AAC-2AA792940A4D}"/>
              </a:ext>
            </a:extLst>
          </p:cNvPr>
          <p:cNvSpPr/>
          <p:nvPr/>
        </p:nvSpPr>
        <p:spPr>
          <a:xfrm>
            <a:off x="3771557" y="4138014"/>
            <a:ext cx="602215" cy="517694"/>
          </a:xfrm>
          <a:custGeom>
            <a:avLst/>
            <a:gdLst>
              <a:gd name="connsiteX0" fmla="*/ 35008 w 458001"/>
              <a:gd name="connsiteY0" fmla="*/ 41353 h 393720"/>
              <a:gd name="connsiteX1" fmla="*/ 232087 w 458001"/>
              <a:gd name="connsiteY1" fmla="*/ 41353 h 393720"/>
              <a:gd name="connsiteX2" fmla="*/ 418794 w 458001"/>
              <a:gd name="connsiteY2" fmla="*/ 41353 h 393720"/>
              <a:gd name="connsiteX3" fmla="*/ 346184 w 458001"/>
              <a:gd name="connsiteY3" fmla="*/ 321174 h 393720"/>
              <a:gd name="connsiteX4" fmla="*/ 232087 w 458001"/>
              <a:gd name="connsiteY4" fmla="*/ 393720 h 393720"/>
              <a:gd name="connsiteX5" fmla="*/ 97243 w 458001"/>
              <a:gd name="connsiteY5" fmla="*/ 310810 h 393720"/>
              <a:gd name="connsiteX6" fmla="*/ 35008 w 458001"/>
              <a:gd name="connsiteY6" fmla="*/ 41353 h 39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8001" h="393720">
                <a:moveTo>
                  <a:pt x="35008" y="41353"/>
                </a:moveTo>
                <a:cubicBezTo>
                  <a:pt x="97243" y="-31191"/>
                  <a:pt x="187139" y="6807"/>
                  <a:pt x="232087" y="41353"/>
                </a:cubicBezTo>
                <a:cubicBezTo>
                  <a:pt x="273576" y="10262"/>
                  <a:pt x="356558" y="-31193"/>
                  <a:pt x="418794" y="41353"/>
                </a:cubicBezTo>
                <a:cubicBezTo>
                  <a:pt x="512146" y="150170"/>
                  <a:pt x="418795" y="266773"/>
                  <a:pt x="346184" y="321174"/>
                </a:cubicBezTo>
                <a:cubicBezTo>
                  <a:pt x="300458" y="355434"/>
                  <a:pt x="275384" y="371780"/>
                  <a:pt x="232087" y="393720"/>
                </a:cubicBezTo>
                <a:cubicBezTo>
                  <a:pt x="232087" y="393720"/>
                  <a:pt x="162072" y="362629"/>
                  <a:pt x="97243" y="310810"/>
                </a:cubicBezTo>
                <a:cubicBezTo>
                  <a:pt x="-6483" y="227900"/>
                  <a:pt x="-27228" y="113898"/>
                  <a:pt x="35008" y="41353"/>
                </a:cubicBezTo>
                <a:close/>
              </a:path>
            </a:pathLst>
          </a:custGeom>
          <a:solidFill>
            <a:schemeClr val="bg1"/>
          </a:solidFill>
          <a:ln w="703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accent2">
                    <a:lumMod val="90000"/>
                  </a:schemeClr>
                </a:solidFill>
                <a:latin typeface="Mont Heavy DEMO" pitchFamily="2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EA2E71-2C0D-AA44-A17E-EF80E2937C69}"/>
              </a:ext>
            </a:extLst>
          </p:cNvPr>
          <p:cNvSpPr txBox="1"/>
          <p:nvPr/>
        </p:nvSpPr>
        <p:spPr>
          <a:xfrm>
            <a:off x="4680144" y="3189774"/>
            <a:ext cx="3740300" cy="479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tx2"/>
                </a:solidFill>
                <a:latin typeface="Mont Heavy DEMO" pitchFamily="2" charset="0"/>
              </a:rPr>
              <a:t>Words of affirmation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0780CB-E4B9-D941-83B7-E0B05A68D7D2}"/>
              </a:ext>
            </a:extLst>
          </p:cNvPr>
          <p:cNvSpPr txBox="1"/>
          <p:nvPr/>
        </p:nvSpPr>
        <p:spPr>
          <a:xfrm>
            <a:off x="4680144" y="5123736"/>
            <a:ext cx="2673194" cy="479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tx2"/>
                </a:solidFill>
                <a:latin typeface="Mont Heavy DEMO" pitchFamily="2" charset="0"/>
              </a:rPr>
              <a:t>Physical touch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07D73C-1B91-AB42-984C-11184051B306}"/>
              </a:ext>
            </a:extLst>
          </p:cNvPr>
          <p:cNvSpPr txBox="1"/>
          <p:nvPr/>
        </p:nvSpPr>
        <p:spPr>
          <a:xfrm>
            <a:off x="4680144" y="1255169"/>
            <a:ext cx="2696679" cy="479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tx2"/>
                </a:solidFill>
                <a:latin typeface="Mont Heavy DEMO" pitchFamily="2" charset="0"/>
              </a:rPr>
              <a:t>Acts of service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3F192B-272A-384A-8066-E8179B6B2D86}"/>
              </a:ext>
            </a:extLst>
          </p:cNvPr>
          <p:cNvSpPr txBox="1"/>
          <p:nvPr/>
        </p:nvSpPr>
        <p:spPr>
          <a:xfrm>
            <a:off x="4680144" y="2223911"/>
            <a:ext cx="2271011" cy="479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tx2"/>
                </a:solidFill>
                <a:latin typeface="Mont Heavy DEMO" pitchFamily="2" charset="0"/>
              </a:rPr>
              <a:t>Quality 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4141FD-4555-2049-8C10-1EBAA0674762}"/>
              </a:ext>
            </a:extLst>
          </p:cNvPr>
          <p:cNvSpPr txBox="1"/>
          <p:nvPr/>
        </p:nvSpPr>
        <p:spPr>
          <a:xfrm>
            <a:off x="4680144" y="4157313"/>
            <a:ext cx="2714293" cy="479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tx2"/>
                </a:solidFill>
                <a:latin typeface="Mont Heavy DEMO" pitchFamily="2" charset="0"/>
              </a:rPr>
              <a:t>Receiving gifts</a:t>
            </a:r>
          </a:p>
        </p:txBody>
      </p:sp>
    </p:spTree>
    <p:extLst>
      <p:ext uri="{BB962C8B-B14F-4D97-AF65-F5344CB8AC3E}">
        <p14:creationId xmlns:p14="http://schemas.microsoft.com/office/powerpoint/2010/main" val="634932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BAF6464-9DC6-694E-9C5E-DDF5FBD16A4B}"/>
              </a:ext>
            </a:extLst>
          </p:cNvPr>
          <p:cNvSpPr txBox="1"/>
          <p:nvPr/>
        </p:nvSpPr>
        <p:spPr>
          <a:xfrm>
            <a:off x="874713" y="725496"/>
            <a:ext cx="43458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 Heavy DEMO" pitchFamily="2" charset="0"/>
                <a:ea typeface="+mn-ea"/>
                <a:cs typeface="+mn-cs"/>
              </a:rPr>
              <a:t>TRIANGULAR THEORY OF LOVE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0A2FA8-1654-DB41-9069-8996F4065649}"/>
              </a:ext>
            </a:extLst>
          </p:cNvPr>
          <p:cNvSpPr>
            <a:spLocks noChangeAspect="1"/>
          </p:cNvSpPr>
          <p:nvPr/>
        </p:nvSpPr>
        <p:spPr>
          <a:xfrm>
            <a:off x="7263850" y="4248906"/>
            <a:ext cx="1636364" cy="163636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 Heavy DEMO" pitchFamily="2" charset="0"/>
                <a:ea typeface="+mn-ea"/>
                <a:cs typeface="+mn-cs"/>
              </a:rPr>
              <a:t>COMMIT-MENT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1BC431-EE68-DD4A-97E6-907E735EEABB}"/>
              </a:ext>
            </a:extLst>
          </p:cNvPr>
          <p:cNvSpPr>
            <a:spLocks noChangeAspect="1"/>
          </p:cNvSpPr>
          <p:nvPr/>
        </p:nvSpPr>
        <p:spPr>
          <a:xfrm>
            <a:off x="3291787" y="4248906"/>
            <a:ext cx="1636364" cy="16363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 Heavy DEMO" pitchFamily="2" charset="0"/>
                <a:ea typeface="+mn-ea"/>
                <a:cs typeface="+mn-cs"/>
              </a:rPr>
              <a:t>PASSION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FBD0DD-7B48-B74C-B811-E8AF9A5A874C}"/>
              </a:ext>
            </a:extLst>
          </p:cNvPr>
          <p:cNvSpPr>
            <a:spLocks noChangeAspect="1"/>
          </p:cNvSpPr>
          <p:nvPr/>
        </p:nvSpPr>
        <p:spPr>
          <a:xfrm>
            <a:off x="5272889" y="1079057"/>
            <a:ext cx="1636364" cy="1636364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ADCAB">
                    <a:lumMod val="50000"/>
                  </a:srgbClr>
                </a:solidFill>
                <a:effectLst/>
                <a:uLnTx/>
                <a:uFillTx/>
                <a:latin typeface="Mont Heavy DEMO" pitchFamily="2" charset="0"/>
                <a:ea typeface="+mn-ea"/>
                <a:cs typeface="+mn-cs"/>
              </a:rPr>
              <a:t>INTIMACY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72A45F-AF6F-3D4B-B09C-EB18F7B71642}"/>
              </a:ext>
            </a:extLst>
          </p:cNvPr>
          <p:cNvSpPr/>
          <p:nvPr/>
        </p:nvSpPr>
        <p:spPr>
          <a:xfrm>
            <a:off x="4776596" y="4839938"/>
            <a:ext cx="2638808" cy="454300"/>
          </a:xfrm>
          <a:prstGeom prst="rect">
            <a:avLst/>
          </a:prstGeom>
          <a:gradFill flip="none" rotWithShape="1">
            <a:gsLst>
              <a:gs pos="12000">
                <a:schemeClr val="accent3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D3EF17-C995-D74D-ACDE-F426005EB313}"/>
              </a:ext>
            </a:extLst>
          </p:cNvPr>
          <p:cNvSpPr/>
          <p:nvPr/>
        </p:nvSpPr>
        <p:spPr>
          <a:xfrm rot="18000000">
            <a:off x="3809548" y="3137228"/>
            <a:ext cx="2638808" cy="454300"/>
          </a:xfrm>
          <a:prstGeom prst="rect">
            <a:avLst/>
          </a:prstGeom>
          <a:gradFill flip="none" rotWithShape="1">
            <a:gsLst>
              <a:gs pos="13000">
                <a:schemeClr val="accent3"/>
              </a:gs>
              <a:gs pos="90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CD2F83-C7F7-FA4C-B787-036277E874B4}"/>
              </a:ext>
            </a:extLst>
          </p:cNvPr>
          <p:cNvSpPr/>
          <p:nvPr/>
        </p:nvSpPr>
        <p:spPr>
          <a:xfrm rot="3600000" flipH="1">
            <a:off x="5743644" y="3137228"/>
            <a:ext cx="2638808" cy="454300"/>
          </a:xfrm>
          <a:prstGeom prst="rect">
            <a:avLst/>
          </a:prstGeom>
          <a:gradFill flip="none" rotWithShape="1">
            <a:gsLst>
              <a:gs pos="3000">
                <a:schemeClr val="accent5"/>
              </a:gs>
              <a:gs pos="89000">
                <a:schemeClr val="accent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F54C43-0958-984D-9C3D-2646D2476A54}"/>
              </a:ext>
            </a:extLst>
          </p:cNvPr>
          <p:cNvSpPr txBox="1"/>
          <p:nvPr/>
        </p:nvSpPr>
        <p:spPr>
          <a:xfrm>
            <a:off x="5706189" y="678140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FADCAB">
                    <a:lumMod val="50000"/>
                  </a:srgbClr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Liking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B49AED-D3A1-614D-A312-77FE87CA4FFA}"/>
              </a:ext>
            </a:extLst>
          </p:cNvPr>
          <p:cNvSpPr txBox="1"/>
          <p:nvPr/>
        </p:nvSpPr>
        <p:spPr>
          <a:xfrm rot="3600000">
            <a:off x="6051822" y="3280631"/>
            <a:ext cx="21034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Companionate Love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D54267-C8D2-E748-8F20-2B9C89728E58}"/>
              </a:ext>
            </a:extLst>
          </p:cNvPr>
          <p:cNvSpPr txBox="1"/>
          <p:nvPr/>
        </p:nvSpPr>
        <p:spPr>
          <a:xfrm rot="18000000">
            <a:off x="4295376" y="3278002"/>
            <a:ext cx="1592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Romantic Love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3CE194-D74D-E24F-9FC2-ADF487A1A58B}"/>
              </a:ext>
            </a:extLst>
          </p:cNvPr>
          <p:cNvSpPr txBox="1"/>
          <p:nvPr/>
        </p:nvSpPr>
        <p:spPr>
          <a:xfrm>
            <a:off x="5372885" y="4926042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Fatuous Love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566238-5B9B-8A4B-958B-E46C0CABF788}"/>
              </a:ext>
            </a:extLst>
          </p:cNvPr>
          <p:cNvSpPr txBox="1"/>
          <p:nvPr/>
        </p:nvSpPr>
        <p:spPr>
          <a:xfrm>
            <a:off x="7431854" y="5996750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8FD4DE">
                    <a:lumMod val="75000"/>
                  </a:srgbClr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Empty Love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CB6A4C-0086-1B4F-BA0C-41CBAE2F69D8}"/>
              </a:ext>
            </a:extLst>
          </p:cNvPr>
          <p:cNvSpPr txBox="1"/>
          <p:nvPr/>
        </p:nvSpPr>
        <p:spPr>
          <a:xfrm>
            <a:off x="3495859" y="5996750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chemeClr val="bg1"/>
                </a:solidFill>
                <a:latin typeface="Montserrat" pitchFamily="2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ACA6D2">
                    <a:lumMod val="75000"/>
                  </a:srgbClr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Infatuation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426397B8-DA71-DD4F-A572-672606DD3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5225" y="3342040"/>
            <a:ext cx="1540787" cy="134818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653E038-B442-AC40-95A0-AB84F1C21B85}"/>
              </a:ext>
            </a:extLst>
          </p:cNvPr>
          <p:cNvSpPr txBox="1"/>
          <p:nvPr/>
        </p:nvSpPr>
        <p:spPr>
          <a:xfrm>
            <a:off x="5330159" y="3716676"/>
            <a:ext cx="1540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Consummate Love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E0428FEE-02C7-5046-A398-7A6433535E0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D28E4-FB91-3E44-B72D-4C94731812B1}" type="slidenum">
              <a:rPr kumimoji="0" lang="en-GB" sz="1200" b="1" i="0" u="none" strike="noStrike" kern="1200" cap="none" spc="0" normalizeH="0" baseline="0" noProof="0" smtClean="0">
                <a:ln>
                  <a:noFill/>
                </a:ln>
                <a:solidFill>
                  <a:srgbClr val="ACA6D2"/>
                </a:solidFill>
                <a:effectLst/>
                <a:uLnTx/>
                <a:uFillTx/>
                <a:latin typeface="Mont Heavy DEMO" pitchFamily="2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rgbClr val="ACA6D2"/>
              </a:solidFill>
              <a:effectLst/>
              <a:uLnTx/>
              <a:uFillTx/>
              <a:latin typeface="Mont Heavy DEM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441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svg="http://schemas.microsoft.com/office/drawing/2016/SVG/main" xmlns:a16="http://schemas.microsoft.com/office/drawing/2014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684AC11-7396-A245-BF9C-09C62A617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223954" y="-6834350"/>
            <a:ext cx="5934298" cy="13011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08D879-9920-684B-808A-815E097309B1}"/>
              </a:ext>
            </a:extLst>
          </p:cNvPr>
          <p:cNvSpPr txBox="1"/>
          <p:nvPr/>
        </p:nvSpPr>
        <p:spPr>
          <a:xfrm>
            <a:off x="874713" y="1035741"/>
            <a:ext cx="35413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>
                <a:latin typeface="Mont Heavy DEMO" pitchFamily="2" charset="0"/>
              </a:rPr>
              <a:t>AGENDA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7657CFD-AF47-034B-8105-18082BA30E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3561" y="1126633"/>
            <a:ext cx="458002" cy="400751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D202901C-CD93-8E40-87EF-3660040B1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3561" y="2854423"/>
            <a:ext cx="458002" cy="400751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A5A4DA7F-239B-8941-8AEF-950E42F42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43561" y="4582214"/>
            <a:ext cx="458002" cy="400751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7CB8DB6-8829-A242-A265-921D1D14A5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F7C253B-E13A-9F40-ACF0-07B827C05E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938A663-195E-714E-99DA-BB8E59658E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35F918C-1049-7745-A35A-E09FF38BED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1C52705-09B1-2F44-ABAB-EBA09AB2A7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6EFD074-844B-404F-A951-92DB66E3E86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2" name="Slide Number Placeholder 91">
            <a:extLst>
              <a:ext uri="{FF2B5EF4-FFF2-40B4-BE49-F238E27FC236}">
                <a16:creationId xmlns:a16="http://schemas.microsoft.com/office/drawing/2014/main" id="{193B6070-1983-F64D-83F6-F09C082D9AE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845D28E4-FB91-3E44-B72D-4C94731812B1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969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684AC11-7396-A245-BF9C-09C62A617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223954" y="685802"/>
            <a:ext cx="5934298" cy="1301197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4C71F45-FF5C-7C40-8BC2-8C9B8BF43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6686" y="5375113"/>
            <a:ext cx="176580" cy="15450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20B7D1F-636C-1E4C-85FD-057D85D55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7541" y="3754131"/>
            <a:ext cx="176580" cy="15450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89E2F518-03D3-8A4D-B291-FBCD7E732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2786" y="2725431"/>
            <a:ext cx="176580" cy="15450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78D99BA1-1C44-E144-9175-E2BB60E8B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1868" y="990149"/>
            <a:ext cx="176580" cy="15450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61763825-B181-C547-BD72-7024AC7BF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0822" y="940503"/>
            <a:ext cx="176580" cy="154507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2BCA24F5-75EA-8545-9197-DF37037A9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6386" y="1189885"/>
            <a:ext cx="176580" cy="15450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80C3ACC-0A1B-1342-8EE2-AE5D54733A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9022" y="1761385"/>
            <a:ext cx="176580" cy="154507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AF72F208-1579-134F-A307-1B31F28DD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5536" y="2490869"/>
            <a:ext cx="458002" cy="40075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1426B7C-479C-234C-B730-D68A1A4B5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2177" y="3577485"/>
            <a:ext cx="176580" cy="15450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CFE7857-72F7-7D45-AF30-056CF22AD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6640" y="4502276"/>
            <a:ext cx="176580" cy="15450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7C3AEB2-6070-AB4B-A7A7-1E47F158BC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91075" y="5115114"/>
            <a:ext cx="458002" cy="400752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39D35C64-4A86-924F-AF19-D115031AB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9644" y="6133045"/>
            <a:ext cx="176580" cy="15450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B86A4F8-4041-A64C-AC2B-8C7A3889C1E3}"/>
              </a:ext>
            </a:extLst>
          </p:cNvPr>
          <p:cNvSpPr txBox="1"/>
          <p:nvPr/>
        </p:nvSpPr>
        <p:spPr>
          <a:xfrm rot="21193238">
            <a:off x="3747188" y="2139257"/>
            <a:ext cx="4983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spc="-150" dirty="0">
                <a:solidFill>
                  <a:schemeClr val="bg1"/>
                </a:solidFill>
                <a:effectLst>
                  <a:outerShdw dist="56725" dir="12780000" sx="100356" sy="100356" algn="ctr" rotWithShape="0">
                    <a:srgbClr val="FFDBE2"/>
                  </a:outerShdw>
                </a:effectLst>
                <a:latin typeface="Mont Heavy DEMO" pitchFamily="2" charset="0"/>
              </a:rPr>
              <a:t>Physical touch</a:t>
            </a:r>
          </a:p>
        </p:txBody>
      </p:sp>
    </p:spTree>
    <p:extLst>
      <p:ext uri="{BB962C8B-B14F-4D97-AF65-F5344CB8AC3E}">
        <p14:creationId xmlns:p14="http://schemas.microsoft.com/office/powerpoint/2010/main" val="153502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684AC11-7396-A245-BF9C-09C62A617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223954" y="685802"/>
            <a:ext cx="5934298" cy="1301197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4C71F45-FF5C-7C40-8BC2-8C9B8BF43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6686" y="5375113"/>
            <a:ext cx="176580" cy="15450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20B7D1F-636C-1E4C-85FD-057D85D55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7541" y="3754131"/>
            <a:ext cx="176580" cy="15450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89E2F518-03D3-8A4D-B291-FBCD7E732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2786" y="2725431"/>
            <a:ext cx="176580" cy="154507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78D99BA1-1C44-E144-9175-E2BB60E8B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1868" y="990149"/>
            <a:ext cx="176580" cy="15450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61763825-B181-C547-BD72-7024AC7BF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0822" y="940503"/>
            <a:ext cx="176580" cy="154507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72299D2-0BEF-6342-94BF-5301FBB226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8409" y="1067314"/>
            <a:ext cx="458002" cy="400752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2BCA24F5-75EA-8545-9197-DF37037A9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6386" y="1189885"/>
            <a:ext cx="176580" cy="15450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80C3ACC-0A1B-1342-8EE2-AE5D54733A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9022" y="1761385"/>
            <a:ext cx="176580" cy="154507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AF72F208-1579-134F-A307-1B31F28DD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5536" y="2490869"/>
            <a:ext cx="458002" cy="40075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1426B7C-479C-234C-B730-D68A1A4B5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2177" y="3577485"/>
            <a:ext cx="176580" cy="15450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CFE7857-72F7-7D45-AF30-056CF22AD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6640" y="4502276"/>
            <a:ext cx="176580" cy="15450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7C3AEB2-6070-AB4B-A7A7-1E47F158BC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91075" y="5115114"/>
            <a:ext cx="458002" cy="400752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39D35C64-4A86-924F-AF19-D115031AB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9644" y="6133045"/>
            <a:ext cx="176580" cy="15450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123963F-9667-CF43-B789-8077B01DB49A}"/>
              </a:ext>
            </a:extLst>
          </p:cNvPr>
          <p:cNvSpPr txBox="1"/>
          <p:nvPr/>
        </p:nvSpPr>
        <p:spPr>
          <a:xfrm rot="21193238">
            <a:off x="3699112" y="2265776"/>
            <a:ext cx="4983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spc="-150" dirty="0">
                <a:solidFill>
                  <a:schemeClr val="bg1"/>
                </a:solidFill>
                <a:effectLst>
                  <a:outerShdw dist="56725" dir="12780000" sx="100356" sy="100356" algn="ctr" rotWithShape="0">
                    <a:srgbClr val="FFDBE2"/>
                  </a:outerShdw>
                </a:effectLst>
                <a:latin typeface="Mont Heavy DEMO" pitchFamily="2" charset="0"/>
              </a:rPr>
              <a:t>Acts of service</a:t>
            </a:r>
          </a:p>
        </p:txBody>
      </p:sp>
    </p:spTree>
    <p:extLst>
      <p:ext uri="{BB962C8B-B14F-4D97-AF65-F5344CB8AC3E}">
        <p14:creationId xmlns:p14="http://schemas.microsoft.com/office/powerpoint/2010/main" val="159880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684AC11-7396-A245-BF9C-09C62A617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223954" y="685802"/>
            <a:ext cx="5934298" cy="1301197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4C71F45-FF5C-7C40-8BC2-8C9B8BF43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6686" y="5375113"/>
            <a:ext cx="176580" cy="15450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20B7D1F-636C-1E4C-85FD-057D85D55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7541" y="3754131"/>
            <a:ext cx="176580" cy="15450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89E2F518-03D3-8A4D-B291-FBCD7E732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2786" y="2725431"/>
            <a:ext cx="176580" cy="15450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0BC57CC-226D-3744-A6B5-1C9C06C23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20991" y="1576469"/>
            <a:ext cx="458002" cy="40075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78D99BA1-1C44-E144-9175-E2BB60E8B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1868" y="990149"/>
            <a:ext cx="176580" cy="15450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61763825-B181-C547-BD72-7024AC7BF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0822" y="940503"/>
            <a:ext cx="176580" cy="154507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72299D2-0BEF-6342-94BF-5301FBB226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8409" y="1067314"/>
            <a:ext cx="458002" cy="400752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2BCA24F5-75EA-8545-9197-DF37037A9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6386" y="1189885"/>
            <a:ext cx="176580" cy="15450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80C3ACC-0A1B-1342-8EE2-AE5D54733A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9022" y="1761385"/>
            <a:ext cx="176580" cy="154507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AF72F208-1579-134F-A307-1B31F28DD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5536" y="2490869"/>
            <a:ext cx="458002" cy="40075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1426B7C-479C-234C-B730-D68A1A4B5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2177" y="3577485"/>
            <a:ext cx="176580" cy="15450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CFE7857-72F7-7D45-AF30-056CF22AD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6640" y="4502276"/>
            <a:ext cx="176580" cy="15450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7C3AEB2-6070-AB4B-A7A7-1E47F158BC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91075" y="5115114"/>
            <a:ext cx="458002" cy="400752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39D35C64-4A86-924F-AF19-D115031AB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9644" y="6133045"/>
            <a:ext cx="176580" cy="15450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123963F-9667-CF43-B789-8077B01DB49A}"/>
              </a:ext>
            </a:extLst>
          </p:cNvPr>
          <p:cNvSpPr txBox="1"/>
          <p:nvPr/>
        </p:nvSpPr>
        <p:spPr>
          <a:xfrm rot="21193238">
            <a:off x="3618430" y="2265776"/>
            <a:ext cx="49839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spc="-150" dirty="0">
                <a:solidFill>
                  <a:schemeClr val="bg1"/>
                </a:solidFill>
                <a:effectLst>
                  <a:outerShdw dist="56725" dir="12780000" sx="100356" sy="100356" algn="ctr" rotWithShape="0">
                    <a:srgbClr val="FFDBE2"/>
                  </a:outerShdw>
                </a:effectLst>
                <a:latin typeface="Mont Heavy DEMO" pitchFamily="2" charset="0"/>
              </a:rPr>
              <a:t>Words of affirmation</a:t>
            </a:r>
          </a:p>
        </p:txBody>
      </p:sp>
    </p:spTree>
    <p:extLst>
      <p:ext uri="{BB962C8B-B14F-4D97-AF65-F5344CB8AC3E}">
        <p14:creationId xmlns:p14="http://schemas.microsoft.com/office/powerpoint/2010/main" val="272577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1684AC11-7396-A245-BF9C-09C62A617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223954" y="685802"/>
            <a:ext cx="5934298" cy="13011974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4C71F45-FF5C-7C40-8BC2-8C9B8BF433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6686" y="5375113"/>
            <a:ext cx="176580" cy="154507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CFC0483A-E221-AF49-A4DF-DC541B0D87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58545" y="4496315"/>
            <a:ext cx="458002" cy="40075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20B7D1F-636C-1E4C-85FD-057D85D55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7541" y="3754131"/>
            <a:ext cx="176580" cy="15450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89E2F518-03D3-8A4D-B291-FBCD7E732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22786" y="2725431"/>
            <a:ext cx="176580" cy="15450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0BC57CC-226D-3744-A6B5-1C9C06C234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20991" y="1576469"/>
            <a:ext cx="458002" cy="40075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78D99BA1-1C44-E144-9175-E2BB60E8B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41868" y="990149"/>
            <a:ext cx="176580" cy="154507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61763825-B181-C547-BD72-7024AC7BF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0822" y="940503"/>
            <a:ext cx="176580" cy="154507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B72299D2-0BEF-6342-94BF-5301FBB226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8409" y="1067314"/>
            <a:ext cx="458002" cy="400752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2BCA24F5-75EA-8545-9197-DF37037A99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6386" y="1189885"/>
            <a:ext cx="176580" cy="154507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80C3ACC-0A1B-1342-8EE2-AE5D54733A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79022" y="1761385"/>
            <a:ext cx="176580" cy="154507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AF72F208-1579-134F-A307-1B31F28DD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25536" y="2490869"/>
            <a:ext cx="458002" cy="40075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1426B7C-479C-234C-B730-D68A1A4B5F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2177" y="3577485"/>
            <a:ext cx="176580" cy="154507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CFE7857-72F7-7D45-AF30-056CF22AD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6640" y="4502276"/>
            <a:ext cx="176580" cy="154507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97C3AEB2-6070-AB4B-A7A7-1E47F158BC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91075" y="5115114"/>
            <a:ext cx="458002" cy="400752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39D35C64-4A86-924F-AF19-D115031AB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9644" y="6133045"/>
            <a:ext cx="176580" cy="15450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6D225E5-22DA-624E-AD91-4EA4C8949251}"/>
              </a:ext>
            </a:extLst>
          </p:cNvPr>
          <p:cNvSpPr txBox="1"/>
          <p:nvPr/>
        </p:nvSpPr>
        <p:spPr>
          <a:xfrm rot="21193238">
            <a:off x="3819660" y="2347164"/>
            <a:ext cx="4850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spc="-150" dirty="0">
                <a:solidFill>
                  <a:schemeClr val="bg1"/>
                </a:solidFill>
                <a:effectLst>
                  <a:outerShdw dist="56725" dir="12780000" sx="100356" sy="100356" algn="ctr" rotWithShape="0">
                    <a:srgbClr val="FFDBE2"/>
                  </a:outerShdw>
                </a:effectLst>
                <a:latin typeface="Mont Heavy DEMO" pitchFamily="2" charset="0"/>
              </a:rPr>
              <a:t>Receiving gifts</a:t>
            </a:r>
          </a:p>
        </p:txBody>
      </p:sp>
    </p:spTree>
    <p:extLst>
      <p:ext uri="{BB962C8B-B14F-4D97-AF65-F5344CB8AC3E}">
        <p14:creationId xmlns:p14="http://schemas.microsoft.com/office/powerpoint/2010/main" val="6722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EF75A5C-0F88-AE44-8C26-9158284CCEB0}"/>
              </a:ext>
            </a:extLst>
          </p:cNvPr>
          <p:cNvGrpSpPr/>
          <p:nvPr/>
        </p:nvGrpSpPr>
        <p:grpSpPr>
          <a:xfrm>
            <a:off x="3305519" y="980029"/>
            <a:ext cx="5580962" cy="4985387"/>
            <a:chOff x="951470" y="1559805"/>
            <a:chExt cx="4193059" cy="3745594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7FC90D4A-6237-3A47-AA34-81D9AEA19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1470" y="1559805"/>
              <a:ext cx="4193059" cy="373839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19122E0-7266-1E43-B0C4-B3221EA752E3}"/>
                </a:ext>
              </a:extLst>
            </p:cNvPr>
            <p:cNvSpPr txBox="1"/>
            <p:nvPr/>
          </p:nvSpPr>
          <p:spPr>
            <a:xfrm rot="18826514">
              <a:off x="3098012" y="4014445"/>
              <a:ext cx="2281299" cy="30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chemeClr val="tx2"/>
                  </a:solidFill>
                  <a:latin typeface="Mont ExtraLight DEMO" pitchFamily="2" charset="0"/>
                </a:rPr>
                <a:t>AND DEFENDING MINE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CE1F4E9D-E8D6-F343-96A8-46A4EB6295F6}"/>
              </a:ext>
            </a:extLst>
          </p:cNvPr>
          <p:cNvSpPr txBox="1"/>
          <p:nvPr/>
        </p:nvSpPr>
        <p:spPr>
          <a:xfrm>
            <a:off x="4075506" y="3420456"/>
            <a:ext cx="404098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800" b="1" dirty="0">
                <a:latin typeface="Mont Heavy DEMO" pitchFamily="2" charset="0"/>
                <a:cs typeface="Mishafi" pitchFamily="2" charset="-78"/>
              </a:rPr>
              <a:t>language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D3FC2-20F4-3F4E-913B-279423610A1A}"/>
              </a:ext>
            </a:extLst>
          </p:cNvPr>
          <p:cNvSpPr txBox="1"/>
          <p:nvPr/>
        </p:nvSpPr>
        <p:spPr>
          <a:xfrm>
            <a:off x="4075507" y="1973020"/>
            <a:ext cx="404098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5400" b="1" dirty="0">
                <a:latin typeface="Mont Heavy DEMO" pitchFamily="2" charset="0"/>
                <a:cs typeface="Mishafi" pitchFamily="2" charset="-78"/>
              </a:rPr>
              <a:t>Roasting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1EF148-EC48-5442-B14B-77A20C323739}"/>
              </a:ext>
            </a:extLst>
          </p:cNvPr>
          <p:cNvSpPr txBox="1"/>
          <p:nvPr/>
        </p:nvSpPr>
        <p:spPr>
          <a:xfrm>
            <a:off x="4500386" y="2709918"/>
            <a:ext cx="110929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latin typeface="Mistress Script" pitchFamily="82" charset="77"/>
              </a:rPr>
              <a:t>your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D29EFBE-B0FC-FA4D-B1AB-0011BAA6C7B0}"/>
              </a:ext>
            </a:extLst>
          </p:cNvPr>
          <p:cNvGrpSpPr/>
          <p:nvPr/>
        </p:nvGrpSpPr>
        <p:grpSpPr>
          <a:xfrm>
            <a:off x="5525786" y="2282508"/>
            <a:ext cx="2453928" cy="1641946"/>
            <a:chOff x="5038204" y="2284370"/>
            <a:chExt cx="2110475" cy="261975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F14CB72-E977-B04C-A7AA-2065E400AEE5}"/>
                </a:ext>
              </a:extLst>
            </p:cNvPr>
            <p:cNvSpPr txBox="1"/>
            <p:nvPr/>
          </p:nvSpPr>
          <p:spPr>
            <a:xfrm rot="21328153">
              <a:off x="5038204" y="2399704"/>
              <a:ext cx="1219042" cy="2504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9600" b="1" dirty="0">
                  <a:solidFill>
                    <a:schemeClr val="tx2"/>
                  </a:solidFill>
                  <a:latin typeface="Nickainley Normal" pitchFamily="2" charset="77"/>
                </a:rPr>
                <a:t>L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3F2A47C-707D-9E4E-98B2-08FB0AE1D41A}"/>
                </a:ext>
              </a:extLst>
            </p:cNvPr>
            <p:cNvSpPr txBox="1"/>
            <p:nvPr/>
          </p:nvSpPr>
          <p:spPr>
            <a:xfrm rot="20795312">
              <a:off x="5510159" y="2717477"/>
              <a:ext cx="980473" cy="19151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8000" b="1">
                  <a:solidFill>
                    <a:schemeClr val="tx2"/>
                  </a:solidFill>
                  <a:latin typeface="Mistress Script" pitchFamily="82" charset="77"/>
                </a:defRPr>
              </a:lvl1pPr>
            </a:lstStyle>
            <a:p>
              <a:r>
                <a:rPr lang="en-GB" sz="7200" dirty="0"/>
                <a:t>o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15274B1-FAFE-984D-BC44-F1E7814BFED5}"/>
                </a:ext>
              </a:extLst>
            </p:cNvPr>
            <p:cNvSpPr txBox="1"/>
            <p:nvPr/>
          </p:nvSpPr>
          <p:spPr>
            <a:xfrm rot="21412214">
              <a:off x="5896626" y="2646232"/>
              <a:ext cx="929017" cy="19151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200" b="1" dirty="0">
                  <a:solidFill>
                    <a:schemeClr val="tx2"/>
                  </a:solidFill>
                  <a:latin typeface="Mistress Script" pitchFamily="82" charset="77"/>
                </a:rPr>
                <a:t>v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B51159D-AD3D-7A44-A570-9DE0C9E8142B}"/>
                </a:ext>
              </a:extLst>
            </p:cNvPr>
            <p:cNvSpPr txBox="1"/>
            <p:nvPr/>
          </p:nvSpPr>
          <p:spPr>
            <a:xfrm>
              <a:off x="6324913" y="2284370"/>
              <a:ext cx="823766" cy="23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1800" b="1">
                  <a:solidFill>
                    <a:schemeClr val="tx2"/>
                  </a:solidFill>
                  <a:latin typeface="Nickainley Normal" pitchFamily="2" charset="77"/>
                </a:defRPr>
              </a:lvl1pPr>
            </a:lstStyle>
            <a:p>
              <a:r>
                <a:rPr lang="en-GB" sz="8800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185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C9B985-BFCB-2842-8C84-F4322CA2BC7C}"/>
              </a:ext>
            </a:extLst>
          </p:cNvPr>
          <p:cNvSpPr txBox="1"/>
          <p:nvPr/>
        </p:nvSpPr>
        <p:spPr>
          <a:xfrm>
            <a:off x="8392390" y="644208"/>
            <a:ext cx="3542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atin typeface="Mont Heavy DEMO" pitchFamily="2" charset="0"/>
              </a:rPr>
              <a:t>My credentials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1130BB-249E-5E4E-B55D-0960A359DBB2}"/>
              </a:ext>
            </a:extLst>
          </p:cNvPr>
          <p:cNvGrpSpPr/>
          <p:nvPr/>
        </p:nvGrpSpPr>
        <p:grpSpPr>
          <a:xfrm>
            <a:off x="9799703" y="729132"/>
            <a:ext cx="1290738" cy="1078247"/>
            <a:chOff x="5217129" y="2741803"/>
            <a:chExt cx="1883294" cy="172036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EF3362-A01C-7345-B438-367A0F126281}"/>
                </a:ext>
              </a:extLst>
            </p:cNvPr>
            <p:cNvSpPr txBox="1"/>
            <p:nvPr/>
          </p:nvSpPr>
          <p:spPr>
            <a:xfrm rot="21328153">
              <a:off x="5217129" y="2841657"/>
              <a:ext cx="861189" cy="16205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6000" b="1" dirty="0">
                  <a:solidFill>
                    <a:schemeClr val="tx2"/>
                  </a:solidFill>
                  <a:latin typeface="Nickainley Normal" pitchFamily="2" charset="77"/>
                </a:rPr>
                <a:t>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23D68E-A58F-3544-BF73-0754FED4E025}"/>
                </a:ext>
              </a:extLst>
            </p:cNvPr>
            <p:cNvSpPr txBox="1"/>
            <p:nvPr/>
          </p:nvSpPr>
          <p:spPr>
            <a:xfrm rot="20795312">
              <a:off x="5648152" y="3061219"/>
              <a:ext cx="704480" cy="1227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8000" b="1">
                  <a:solidFill>
                    <a:schemeClr val="tx2"/>
                  </a:solidFill>
                  <a:latin typeface="Mistress Script" pitchFamily="82" charset="77"/>
                </a:defRPr>
              </a:lvl1pPr>
            </a:lstStyle>
            <a:p>
              <a:r>
                <a:rPr lang="en-GB" sz="4400" dirty="0"/>
                <a:t>o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CB2EB0-32D1-924B-BDBB-576675C6902D}"/>
                </a:ext>
              </a:extLst>
            </p:cNvPr>
            <p:cNvSpPr txBox="1"/>
            <p:nvPr/>
          </p:nvSpPr>
          <p:spPr>
            <a:xfrm rot="21412214">
              <a:off x="6048741" y="2968197"/>
              <a:ext cx="671736" cy="1227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400" b="1" dirty="0">
                  <a:solidFill>
                    <a:schemeClr val="tx2"/>
                  </a:solidFill>
                  <a:latin typeface="Mistress Script" pitchFamily="82" charset="77"/>
                </a:rPr>
                <a:t>v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77816E-2076-7044-9DF1-A201FC945866}"/>
                </a:ext>
              </a:extLst>
            </p:cNvPr>
            <p:cNvSpPr txBox="1"/>
            <p:nvPr/>
          </p:nvSpPr>
          <p:spPr>
            <a:xfrm>
              <a:off x="6489499" y="2741803"/>
              <a:ext cx="610924" cy="1473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1800" b="1">
                  <a:solidFill>
                    <a:schemeClr val="tx2"/>
                  </a:solidFill>
                  <a:latin typeface="Nickainley Normal" pitchFamily="2" charset="77"/>
                </a:defRPr>
              </a:lvl1pPr>
            </a:lstStyle>
            <a:p>
              <a:r>
                <a:rPr lang="en-GB" sz="5400" dirty="0"/>
                <a:t>e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A640ED8-6AD7-9F4A-A334-7785CF1547B5}"/>
              </a:ext>
            </a:extLst>
          </p:cNvPr>
          <p:cNvSpPr txBox="1"/>
          <p:nvPr/>
        </p:nvSpPr>
        <p:spPr>
          <a:xfrm>
            <a:off x="9295479" y="975046"/>
            <a:ext cx="66790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Mistress Script" pitchFamily="82" charset="77"/>
              </a:rPr>
              <a:t>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E4F716-74F7-EF40-9738-3E786CBABCB0}"/>
              </a:ext>
            </a:extLst>
          </p:cNvPr>
          <p:cNvSpPr txBox="1"/>
          <p:nvPr/>
        </p:nvSpPr>
        <p:spPr>
          <a:xfrm>
            <a:off x="8695872" y="2057366"/>
            <a:ext cx="311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Aft>
                <a:spcPts val="2400"/>
              </a:spcAft>
              <a:buFont typeface="+mj-lt"/>
              <a:buAutoNum type="arabicPeriod"/>
            </a:pPr>
            <a:r>
              <a:rPr lang="en-GB" sz="2400" b="1" dirty="0">
                <a:solidFill>
                  <a:schemeClr val="tx2"/>
                </a:solidFill>
                <a:latin typeface="Mont Heavy DEMO" pitchFamily="2" charset="0"/>
              </a:rPr>
              <a:t>Point 1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8F2914E-D2E2-7F43-9533-E571ED29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9386" y="1951762"/>
            <a:ext cx="652224" cy="6522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4D2B9D-E8E1-1D46-A1A2-64EF5C2DED4D}"/>
              </a:ext>
            </a:extLst>
          </p:cNvPr>
          <p:cNvSpPr txBox="1"/>
          <p:nvPr/>
        </p:nvSpPr>
        <p:spPr>
          <a:xfrm>
            <a:off x="1147152" y="675473"/>
            <a:ext cx="5705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latin typeface="Mont Heavy DEMO" pitchFamily="2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1189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rgbClr val="000000"/>
      </a:dk1>
      <a:lt1>
        <a:srgbClr val="FFFFFF"/>
      </a:lt1>
      <a:dk2>
        <a:srgbClr val="B70F04"/>
      </a:dk2>
      <a:lt2>
        <a:srgbClr val="FFF2F7"/>
      </a:lt2>
      <a:accent1>
        <a:srgbClr val="FD9DB8"/>
      </a:accent1>
      <a:accent2>
        <a:srgbClr val="FAC1C7"/>
      </a:accent2>
      <a:accent3>
        <a:srgbClr val="ACA6D2"/>
      </a:accent3>
      <a:accent4>
        <a:srgbClr val="FADCAB"/>
      </a:accent4>
      <a:accent5>
        <a:srgbClr val="8FD4DE"/>
      </a:accent5>
      <a:accent6>
        <a:srgbClr val="70AD47"/>
      </a:accent6>
      <a:hlink>
        <a:srgbClr val="FEDAE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9">
      <a:dk1>
        <a:srgbClr val="000000"/>
      </a:dk1>
      <a:lt1>
        <a:srgbClr val="FFFFFF"/>
      </a:lt1>
      <a:dk2>
        <a:srgbClr val="B70F04"/>
      </a:dk2>
      <a:lt2>
        <a:srgbClr val="FFF2F7"/>
      </a:lt2>
      <a:accent1>
        <a:srgbClr val="FD9DB8"/>
      </a:accent1>
      <a:accent2>
        <a:srgbClr val="FAC1C7"/>
      </a:accent2>
      <a:accent3>
        <a:srgbClr val="ACA6D2"/>
      </a:accent3>
      <a:accent4>
        <a:srgbClr val="FADCAB"/>
      </a:accent4>
      <a:accent5>
        <a:srgbClr val="8FD4DE"/>
      </a:accent5>
      <a:accent6>
        <a:srgbClr val="70AD47"/>
      </a:accent6>
      <a:hlink>
        <a:srgbClr val="FEDAE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530</Words>
  <Application>Microsoft Macintosh PowerPoint</Application>
  <PresentationFormat>Widescreen</PresentationFormat>
  <Paragraphs>217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Mont Heavy DEMO</vt:lpstr>
      <vt:lpstr>Mistress Script</vt:lpstr>
      <vt:lpstr>Nickainley Normal</vt:lpstr>
      <vt:lpstr>Calibri</vt:lpstr>
      <vt:lpstr>Mont ExtraLight DEMO</vt:lpstr>
      <vt:lpstr>Arial</vt:lpstr>
      <vt:lpstr>Roboto</vt:lpstr>
      <vt:lpstr>Montserrat</vt:lpstr>
      <vt:lpstr>Source Sans Pro</vt:lpstr>
      <vt:lpstr>Office Theme</vt:lpstr>
      <vt:lpstr>1_Office Theme</vt:lpstr>
      <vt:lpstr>Thank you for downloading!   Hope it helps you with your presentations!   @D Story https://shop.dstory.co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 Story</dc:creator>
  <cp:keywords/>
  <dc:description/>
  <cp:lastModifiedBy>Barney Yau</cp:lastModifiedBy>
  <cp:revision>87</cp:revision>
  <dcterms:created xsi:type="dcterms:W3CDTF">2021-10-07T05:22:42Z</dcterms:created>
  <dcterms:modified xsi:type="dcterms:W3CDTF">2024-04-16T09:04:44Z</dcterms:modified>
  <cp:category/>
</cp:coreProperties>
</file>