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45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D501-C873-E138-246A-FF8CE3B02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2A832-3AF4-5E55-9229-8628A3399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8D2F-27CD-1263-1BA7-152C71FE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6728-9D29-D4F1-5DA2-8402356A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16B3C-5433-20CF-B99A-E59ED13F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5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2600-750D-ECC7-2E2E-13FEF526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72050-DDF5-365E-2D1F-5B4B02CD1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029C-184F-964C-48D1-DFFE1CD1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9E425-8E4B-F6CF-ACF2-A9B496A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EAFF-3A3C-307E-1616-853BDF67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E8849-D99F-03E5-ADE6-65402C04D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16DF8-F8B6-1FCA-4237-375FCC1DA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DE037-5D57-2986-3EE0-99899C5A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71BB7-0B31-0ED5-2E09-DA0DB109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7B5C-D7C4-B364-1142-E2CD03C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0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9C9B-8ACD-B5B9-8842-6B5C841C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6FC4-7342-A348-4174-B934BDEC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225DF-72F8-8E77-1235-74D13783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6C15-EC4E-7019-840B-CD22EB5C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C5AB-63E6-8E48-D622-BDDB4004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BD27-26EC-672F-2994-B0BCA956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99822-CCFB-1B83-48B5-2462F275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D983-1F27-095E-DDF7-D8BB8E8F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E778-93E4-16A0-BD94-56A0CDB8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788F-4523-FBB4-16B7-80F7CEB3B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9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7A17-E89A-29B5-696A-39D8ACC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626C-28EC-BAD5-8BEA-BBC363E88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4FAE-F659-7067-0D33-FB9D4D2C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79225-B2E3-3489-FA9E-17CF21FD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EDC0-5E43-02E5-A878-23DAF475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BEEE4-AD28-25EF-66AA-07A9C325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DBB8-98AC-7E8F-EF99-AEDB84FD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3081-1BA8-F202-F475-95798DC84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21039-517A-0F10-D0CF-4C4E5B594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252386-F8B1-43D7-70F4-E27BF4AB6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B89B-2D05-110B-EAB2-B6938D6DE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5F673-DC8E-320A-C79B-7035C6FB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D72B0-3185-93AE-EC43-51B673D5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E4811-7A8D-1740-B1E7-70A06B4D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8F85-F447-7024-B761-D4102AE4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523C1-DE59-C336-D266-BBEAD9D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9C7AA-1336-D903-35FF-884F8C35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BB7705-274E-894F-22F8-63A6A55A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346B09-6602-F3E1-5A9F-DB36804C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A3F77-F465-001A-FA55-C81D2198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B61D-2ACF-B0FF-89AF-ABDCE396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F425-EEE4-FE9C-5D8E-28BA5E86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5F98-C67D-E182-FFB7-D907A94A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51C76-B968-FA1A-A62D-515E390CB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C3C80-860D-5E69-117D-4E8B2937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4C9B5-3A75-338E-9D09-DC686FC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29383-B792-BAB4-8A7D-AE03E25E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0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37C0-6E3A-81B6-C3BD-2BBC931C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89DC7-552D-D967-69C4-E168BB134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B89F5-F49C-A2FC-A6A7-76656322D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4E201-CAA4-FFEC-114E-476FBD13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A6E2-6F0D-0BAA-EAEB-524C4BB0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0A1A-0844-A1D1-718E-11BE5927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5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9A061-B977-BADC-EE4A-ABAA9674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1CE00-5433-C840-E28A-F6DE8C21C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5265-3F97-9422-10A6-B57F8AA19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6D772-E377-4294-BFE6-F9FC4176BEFF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245C4-6E02-8A00-2390-C73AE65AC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8396-D953-97DA-7680-D11173D42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8F16-D962-4F2F-9D3C-9846DA474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hmbycbiVNc" TargetMode="External"/><Relationship Id="rId2" Type="http://schemas.openxmlformats.org/officeDocument/2006/relationships/hyperlink" Target="https://www.youtube.com/watch?v=QQG6YPiwIF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specimen/League+Spart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BC5F2-0CC7-A02B-8F4B-35F1939231D8}"/>
              </a:ext>
            </a:extLst>
          </p:cNvPr>
          <p:cNvSpPr txBox="1"/>
          <p:nvPr/>
        </p:nvSpPr>
        <p:spPr>
          <a:xfrm>
            <a:off x="1677322" y="875174"/>
            <a:ext cx="8837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Watch The Full Tutorials On My </a:t>
            </a:r>
            <a:r>
              <a:rPr lang="en-US" sz="2800" b="1" dirty="0" err="1">
                <a:solidFill>
                  <a:srgbClr val="FF0000"/>
                </a:solidFill>
              </a:rPr>
              <a:t>Youtube</a:t>
            </a:r>
            <a:r>
              <a:rPr lang="en-US" sz="2800" b="1" dirty="0"/>
              <a:t> Channel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👇</a:t>
            </a:r>
          </a:p>
          <a:p>
            <a:pPr algn="ctr"/>
            <a:r>
              <a:rPr lang="en-US" sz="2800" b="1" dirty="0">
                <a:hlinkClick r:id="rId2"/>
              </a:rPr>
              <a:t>https://www.youtube.com/watch?v=QQG6YPiwIF8</a:t>
            </a:r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346862-8276-B136-6CB7-84A501C8E512}"/>
              </a:ext>
            </a:extLst>
          </p:cNvPr>
          <p:cNvSpPr txBox="1"/>
          <p:nvPr/>
        </p:nvSpPr>
        <p:spPr>
          <a:xfrm>
            <a:off x="1826834" y="2639114"/>
            <a:ext cx="80518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Learn How To Design Overlapped Text Effect</a:t>
            </a:r>
          </a:p>
          <a:p>
            <a:pPr algn="ctr"/>
            <a:r>
              <a:rPr lang="en-US" sz="2800" b="1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👇</a:t>
            </a:r>
          </a:p>
          <a:p>
            <a:pPr algn="ctr"/>
            <a:r>
              <a:rPr lang="en-US" sz="2800" b="1" dirty="0">
                <a:hlinkClick r:id="rId3"/>
              </a:rPr>
              <a:t>https://www.youtube.com/watch?v=-hmbycbiVNc</a:t>
            </a:r>
            <a:endParaRPr lang="en-US" sz="2800" b="1" dirty="0"/>
          </a:p>
          <a:p>
            <a:pPr algn="ctr"/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C3465-70A9-AF48-DD5D-4BA5FF19B407}"/>
              </a:ext>
            </a:extLst>
          </p:cNvPr>
          <p:cNvSpPr txBox="1"/>
          <p:nvPr/>
        </p:nvSpPr>
        <p:spPr>
          <a:xfrm>
            <a:off x="1433134" y="4609165"/>
            <a:ext cx="93257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/>
            </a:lvl1pPr>
          </a:lstStyle>
          <a:p>
            <a:r>
              <a:rPr lang="en-US" sz="4400" b="1" dirty="0"/>
              <a:t>Font</a:t>
            </a:r>
            <a:r>
              <a:rPr lang="en-US" sz="3200" dirty="0"/>
              <a:t>:</a:t>
            </a:r>
          </a:p>
          <a:p>
            <a:r>
              <a:rPr lang="en-US" sz="3200" dirty="0">
                <a:hlinkClick r:id="rId4"/>
              </a:rPr>
              <a:t>https://fonts.google.com/specimen/League+Spartan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2071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61A7D7-2954-0E13-3943-E29B7D597F6E}"/>
              </a:ext>
            </a:extLst>
          </p:cNvPr>
          <p:cNvGrpSpPr/>
          <p:nvPr/>
        </p:nvGrpSpPr>
        <p:grpSpPr>
          <a:xfrm>
            <a:off x="-1874454" y="-661608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874454" y="-661608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-1579814" y="129927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-1681414" y="347351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C970A4-50CF-3E2E-926D-2DDBA0E5A104}"/>
              </a:ext>
            </a:extLst>
          </p:cNvPr>
          <p:cNvGrpSpPr/>
          <p:nvPr/>
        </p:nvGrpSpPr>
        <p:grpSpPr>
          <a:xfrm>
            <a:off x="8579414" y="-1203689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79414" y="-12036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8874054" y="7571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8772454" y="293143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8B7FD-A96E-CBE7-6733-1136D099BD0A}"/>
              </a:ext>
            </a:extLst>
          </p:cNvPr>
          <p:cNvGrpSpPr/>
          <p:nvPr/>
        </p:nvGrpSpPr>
        <p:grpSpPr>
          <a:xfrm>
            <a:off x="5631643" y="-1111091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4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4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1643" y="-11110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5926283" y="8497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5824683" y="302402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440FF7-6A1A-731D-08FB-A46FE6BCFABB}"/>
              </a:ext>
            </a:extLst>
          </p:cNvPr>
          <p:cNvGrpSpPr/>
          <p:nvPr/>
        </p:nvGrpSpPr>
        <p:grpSpPr>
          <a:xfrm>
            <a:off x="2689571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8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8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9571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2984211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2882611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AE162C-A7D1-035C-D171-FAB174AC4785}"/>
              </a:ext>
            </a:extLst>
          </p:cNvPr>
          <p:cNvGrpSpPr/>
          <p:nvPr/>
        </p:nvGrpSpPr>
        <p:grpSpPr>
          <a:xfrm>
            <a:off x="291525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2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2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525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586165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484565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1456BC8-274A-83BE-1043-0FF2DC3FAB4C}"/>
              </a:ext>
            </a:extLst>
          </p:cNvPr>
          <p:cNvSpPr/>
          <p:nvPr/>
        </p:nvSpPr>
        <p:spPr>
          <a:xfrm>
            <a:off x="0" y="-132598"/>
            <a:ext cx="12192000" cy="6990598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714A125-EFF5-1DDC-9775-68866CD20AAE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gradFill flip="none" rotWithShape="1">
            <a:gsLst>
              <a:gs pos="33000">
                <a:srgbClr val="7E8284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6" name="3D Model 35">
                <a:extLst>
                  <a:ext uri="{FF2B5EF4-FFF2-40B4-BE49-F238E27FC236}">
                    <a16:creationId xmlns:a16="http://schemas.microsoft.com/office/drawing/2014/main" id="{F2D757FD-965A-FA4C-5FA2-1338FF70A3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020212">
              <a:off x="1239164" y="874659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 rot="1020212"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6" name="3D Model 35">
                <a:extLst>
                  <a:ext uri="{FF2B5EF4-FFF2-40B4-BE49-F238E27FC236}">
                    <a16:creationId xmlns:a16="http://schemas.microsoft.com/office/drawing/2014/main" id="{F2D757FD-965A-FA4C-5FA2-1338FF70A3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20212">
                <a:off x="1239164" y="874659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7" name="3D Model 36">
                <a:extLst>
                  <a:ext uri="{FF2B5EF4-FFF2-40B4-BE49-F238E27FC236}">
                    <a16:creationId xmlns:a16="http://schemas.microsoft.com/office/drawing/2014/main" id="{C1240AF5-FC6F-5647-F6D2-4436C0C9F58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0621" y="2226599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7" name="3D Model 36">
                <a:extLst>
                  <a:ext uri="{FF2B5EF4-FFF2-40B4-BE49-F238E27FC236}">
                    <a16:creationId xmlns:a16="http://schemas.microsoft.com/office/drawing/2014/main" id="{C1240AF5-FC6F-5647-F6D2-4436C0C9F5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0621" y="2226599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8" name="3D Model 37">
                <a:extLst>
                  <a:ext uri="{FF2B5EF4-FFF2-40B4-BE49-F238E27FC236}">
                    <a16:creationId xmlns:a16="http://schemas.microsoft.com/office/drawing/2014/main" id="{AC713536-6524-4978-5B69-B25C2CDD2A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3080" y="558008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8" name="3D Model 37">
                <a:extLst>
                  <a:ext uri="{FF2B5EF4-FFF2-40B4-BE49-F238E27FC236}">
                    <a16:creationId xmlns:a16="http://schemas.microsoft.com/office/drawing/2014/main" id="{AC713536-6524-4978-5B69-B25C2CDD2A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3080" y="558008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9" name="3D Model 38">
                <a:extLst>
                  <a:ext uri="{FF2B5EF4-FFF2-40B4-BE49-F238E27FC236}">
                    <a16:creationId xmlns:a16="http://schemas.microsoft.com/office/drawing/2014/main" id="{E0A9BD5B-7645-A038-87EC-5CE24109AC7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67482" y="2158754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9" name="3D Model 38">
                <a:extLst>
                  <a:ext uri="{FF2B5EF4-FFF2-40B4-BE49-F238E27FC236}">
                    <a16:creationId xmlns:a16="http://schemas.microsoft.com/office/drawing/2014/main" id="{E0A9BD5B-7645-A038-87EC-5CE24109AC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7482" y="2158754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>
                <a:extLst>
                  <a:ext uri="{FF2B5EF4-FFF2-40B4-BE49-F238E27FC236}">
                    <a16:creationId xmlns:a16="http://schemas.microsoft.com/office/drawing/2014/main" id="{FCBF120A-8138-6A49-AE8E-F0D9E67DF97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179244">
              <a:off x="5477442" y="782541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 rot="20179244"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>
                <a:extLst>
                  <a:ext uri="{FF2B5EF4-FFF2-40B4-BE49-F238E27FC236}">
                    <a16:creationId xmlns:a16="http://schemas.microsoft.com/office/drawing/2014/main" id="{FCBF120A-8138-6A49-AE8E-F0D9E67DF9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79244">
                <a:off x="5477442" y="782541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1" name="3D Model 40">
                <a:extLst>
                  <a:ext uri="{FF2B5EF4-FFF2-40B4-BE49-F238E27FC236}">
                    <a16:creationId xmlns:a16="http://schemas.microsoft.com/office/drawing/2014/main" id="{96AF115E-66E0-F6F1-F96D-C74FFB8C09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278889" y="1925498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1" name="3D Model 40">
                <a:extLst>
                  <a:ext uri="{FF2B5EF4-FFF2-40B4-BE49-F238E27FC236}">
                    <a16:creationId xmlns:a16="http://schemas.microsoft.com/office/drawing/2014/main" id="{96AF115E-66E0-F6F1-F96D-C74FFB8C09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78889" y="1925498"/>
                <a:ext cx="3599353" cy="3675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2" name="3D Model 41">
                <a:extLst>
                  <a:ext uri="{FF2B5EF4-FFF2-40B4-BE49-F238E27FC236}">
                    <a16:creationId xmlns:a16="http://schemas.microsoft.com/office/drawing/2014/main" id="{642FBC85-42CF-5349-65D1-BF227EEE4D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079922">
              <a:off x="7353483" y="990511"/>
              <a:ext cx="3599353" cy="3675530"/>
            </p:xfrm>
            <a:graphic>
              <a:graphicData uri="http://schemas.microsoft.com/office/drawing/2017/model3d">
                <am3d:model3d r:embed="rId2">
                  <am3d:spPr>
                    <a:xfrm rot="20079922">
                      <a:off x="0" y="0"/>
                      <a:ext cx="3599353" cy="367553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5875124" ay="99341" az="704107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3704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2" name="3D Model 41">
                <a:extLst>
                  <a:ext uri="{FF2B5EF4-FFF2-40B4-BE49-F238E27FC236}">
                    <a16:creationId xmlns:a16="http://schemas.microsoft.com/office/drawing/2014/main" id="{642FBC85-42CF-5349-65D1-BF227EEE4D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079922">
                <a:off x="7353483" y="990511"/>
                <a:ext cx="3599353" cy="3675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19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61A7D7-2954-0E13-3943-E29B7D597F6E}"/>
              </a:ext>
            </a:extLst>
          </p:cNvPr>
          <p:cNvGrpSpPr/>
          <p:nvPr/>
        </p:nvGrpSpPr>
        <p:grpSpPr>
          <a:xfrm>
            <a:off x="-1874454" y="-661608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6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6" name="3D Model 5">
                  <a:extLst>
                    <a:ext uri="{FF2B5EF4-FFF2-40B4-BE49-F238E27FC236}">
                      <a16:creationId xmlns:a16="http://schemas.microsoft.com/office/drawing/2014/main" id="{A5B23E42-9323-00DE-25F3-7CF08A7CCA6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-1874454" y="-661608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7" name="3D Model 6">
                  <a:extLst>
                    <a:ext uri="{FF2B5EF4-FFF2-40B4-BE49-F238E27FC236}">
                      <a16:creationId xmlns:a16="http://schemas.microsoft.com/office/drawing/2014/main" id="{BCD0CD7E-E24E-FF50-9358-ED8E57EA46A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-1579814" y="129927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8" name="3D Model 7">
                  <a:extLst>
                    <a:ext uri="{FF2B5EF4-FFF2-40B4-BE49-F238E27FC236}">
                      <a16:creationId xmlns:a16="http://schemas.microsoft.com/office/drawing/2014/main" id="{B08F2A1F-0D11-5CA4-C0D9-0A61E3BA43A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-1681414" y="3473512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3C970A4-50CF-3E2E-926D-2DDBA0E5A104}"/>
              </a:ext>
            </a:extLst>
          </p:cNvPr>
          <p:cNvGrpSpPr/>
          <p:nvPr/>
        </p:nvGrpSpPr>
        <p:grpSpPr>
          <a:xfrm>
            <a:off x="8579414" y="-1203689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0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0" name="3D Model 9">
                  <a:extLst>
                    <a:ext uri="{FF2B5EF4-FFF2-40B4-BE49-F238E27FC236}">
                      <a16:creationId xmlns:a16="http://schemas.microsoft.com/office/drawing/2014/main" id="{C7C6B1C4-B0E3-13EC-DEEA-56B3BFEC03E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79414" y="-12036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1" name="3D Model 10">
                  <a:extLst>
                    <a:ext uri="{FF2B5EF4-FFF2-40B4-BE49-F238E27FC236}">
                      <a16:creationId xmlns:a16="http://schemas.microsoft.com/office/drawing/2014/main" id="{F0687AA4-C07B-DDA4-85B4-226F52679F5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8874054" y="7571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2" name="3D Model 11">
                  <a:extLst>
                    <a:ext uri="{FF2B5EF4-FFF2-40B4-BE49-F238E27FC236}">
                      <a16:creationId xmlns:a16="http://schemas.microsoft.com/office/drawing/2014/main" id="{688C0A58-9EC3-A482-BFE0-03D3B777AA3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8772454" y="293143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8B7FD-A96E-CBE7-6733-1136D099BD0A}"/>
              </a:ext>
            </a:extLst>
          </p:cNvPr>
          <p:cNvGrpSpPr/>
          <p:nvPr/>
        </p:nvGrpSpPr>
        <p:grpSpPr>
          <a:xfrm>
            <a:off x="5631643" y="-1111091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4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4" name="3D Model 13">
                  <a:extLst>
                    <a:ext uri="{FF2B5EF4-FFF2-40B4-BE49-F238E27FC236}">
                      <a16:creationId xmlns:a16="http://schemas.microsoft.com/office/drawing/2014/main" id="{46244469-76BE-9624-1CE3-394A3724F1D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31643" y="-1111091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5" name="3D Model 14">
                  <a:extLst>
                    <a:ext uri="{FF2B5EF4-FFF2-40B4-BE49-F238E27FC236}">
                      <a16:creationId xmlns:a16="http://schemas.microsoft.com/office/drawing/2014/main" id="{FA45882B-5325-CB89-3ED2-44F95A4F93B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5926283" y="84978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6" name="3D Model 15">
                  <a:extLst>
                    <a:ext uri="{FF2B5EF4-FFF2-40B4-BE49-F238E27FC236}">
                      <a16:creationId xmlns:a16="http://schemas.microsoft.com/office/drawing/2014/main" id="{7423C3EB-3C9C-07A8-C5B5-5444CF25FBF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5824683" y="3024029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440FF7-6A1A-731D-08FB-A46FE6BCFABB}"/>
              </a:ext>
            </a:extLst>
          </p:cNvPr>
          <p:cNvGrpSpPr/>
          <p:nvPr/>
        </p:nvGrpSpPr>
        <p:grpSpPr>
          <a:xfrm>
            <a:off x="2689571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8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8" name="3D Model 17">
                  <a:extLst>
                    <a:ext uri="{FF2B5EF4-FFF2-40B4-BE49-F238E27FC236}">
                      <a16:creationId xmlns:a16="http://schemas.microsoft.com/office/drawing/2014/main" id="{94034AE5-E93C-63FF-7888-9939B990BF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89571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19" name="3D Model 18">
                  <a:extLst>
                    <a:ext uri="{FF2B5EF4-FFF2-40B4-BE49-F238E27FC236}">
                      <a16:creationId xmlns:a16="http://schemas.microsoft.com/office/drawing/2014/main" id="{066E695D-30CE-42C8-C59E-FD0624C5A7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2984211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0" name="3D Model 19">
                  <a:extLst>
                    <a:ext uri="{FF2B5EF4-FFF2-40B4-BE49-F238E27FC236}">
                      <a16:creationId xmlns:a16="http://schemas.microsoft.com/office/drawing/2014/main" id="{C9B524BC-6770-0569-3653-6EBDAE252F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2882611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AE162C-A7D1-035C-D171-FAB174AC4785}"/>
              </a:ext>
            </a:extLst>
          </p:cNvPr>
          <p:cNvGrpSpPr/>
          <p:nvPr/>
        </p:nvGrpSpPr>
        <p:grpSpPr>
          <a:xfrm>
            <a:off x="291525" y="-991204"/>
            <a:ext cx="5045722" cy="8840408"/>
            <a:chOff x="-1874454" y="-661608"/>
            <a:chExt cx="5045722" cy="8840408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2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-1874454" y="-661608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2" name="3D Model 21">
                  <a:extLst>
                    <a:ext uri="{FF2B5EF4-FFF2-40B4-BE49-F238E27FC236}">
                      <a16:creationId xmlns:a16="http://schemas.microsoft.com/office/drawing/2014/main" id="{21102117-6845-6496-F40B-E5E0A9F5B3B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525" y="-991204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473779">
                <a:off x="-1579814" y="129927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473779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Model 22">
                  <a:extLst>
                    <a:ext uri="{FF2B5EF4-FFF2-40B4-BE49-F238E27FC236}">
                      <a16:creationId xmlns:a16="http://schemas.microsoft.com/office/drawing/2014/main" id="{FC252797-0ADB-00BC-583C-D16442C5202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473779">
                  <a:off x="586165" y="96967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 rot="2685011">
                <a:off x="-1681414" y="3473512"/>
                <a:ext cx="4751082" cy="4705288"/>
              </p:xfrm>
              <a:graphic>
                <a:graphicData uri="http://schemas.microsoft.com/office/drawing/2017/model3d">
                  <am3d:model3d r:embed="rId2">
                    <am3d:spPr>
                      <a:xfrm rot="2685011">
                        <a:off x="0" y="0"/>
                        <a:ext cx="4751082" cy="4705288"/>
                      </a:xfrm>
                      <a:prstGeom prst="rect">
                        <a:avLst/>
                      </a:prstGeom>
                    </am3d:spPr>
                    <am3d:camera>
                      <am3d:pos x="0" y="0" z="65738737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770821" d="1000000"/>
                      <am3d:preTrans dx="1128037" dy="-3313928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5699288" ay="48011" az="-545434"/>
                      <am3d:postTrans dx="0" dy="0" dz="0"/>
                    </am3d:trans>
                    <am3d:raster rName="Office3DRenderer" rVer="16.0.8326">
                      <am3d:blip r:embed="rId3"/>
                    </am3d:raster>
                    <am3d:objViewport viewportSz="6514134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4" name="3D Model 23">
                  <a:extLst>
                    <a:ext uri="{FF2B5EF4-FFF2-40B4-BE49-F238E27FC236}">
                      <a16:creationId xmlns:a16="http://schemas.microsoft.com/office/drawing/2014/main" id="{97249910-1FF8-950B-403F-93B6362AE92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685011">
                  <a:off x="484565" y="3143916"/>
                  <a:ext cx="4751082" cy="470528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1456BC8-274A-83BE-1043-0FF2DC3FAB4C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solidFill>
            <a:srgbClr val="227E4B"/>
          </a:soli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BB9D6C1-D48A-2ABC-2ED0-B62F44242855}"/>
              </a:ext>
            </a:extLst>
          </p:cNvPr>
          <p:cNvSpPr/>
          <p:nvPr/>
        </p:nvSpPr>
        <p:spPr>
          <a:xfrm>
            <a:off x="-1474457" y="-911717"/>
            <a:ext cx="15140914" cy="8681434"/>
          </a:xfrm>
          <a:custGeom>
            <a:avLst/>
            <a:gdLst/>
            <a:ahLst/>
            <a:cxnLst/>
            <a:rect l="l" t="t" r="r" b="b"/>
            <a:pathLst>
              <a:path w="12192000" h="6990598">
                <a:moveTo>
                  <a:pt x="5489664" y="3260715"/>
                </a:moveTo>
                <a:lnTo>
                  <a:pt x="5577104" y="3597358"/>
                </a:lnTo>
                <a:lnTo>
                  <a:pt x="5402224" y="3597358"/>
                </a:lnTo>
                <a:close/>
                <a:moveTo>
                  <a:pt x="7373966" y="2941561"/>
                </a:moveTo>
                <a:lnTo>
                  <a:pt x="7373966" y="3990653"/>
                </a:lnTo>
                <a:lnTo>
                  <a:pt x="7752871" y="3990653"/>
                </a:lnTo>
                <a:lnTo>
                  <a:pt x="7752871" y="3560814"/>
                </a:lnTo>
                <a:lnTo>
                  <a:pt x="8000616" y="3990653"/>
                </a:lnTo>
                <a:lnTo>
                  <a:pt x="8442185" y="3990653"/>
                </a:lnTo>
                <a:lnTo>
                  <a:pt x="8088056" y="3436963"/>
                </a:lnTo>
                <a:lnTo>
                  <a:pt x="8442185" y="2941561"/>
                </a:lnTo>
                <a:lnTo>
                  <a:pt x="8000616" y="2941561"/>
                </a:lnTo>
                <a:lnTo>
                  <a:pt x="7752871" y="3329139"/>
                </a:lnTo>
                <a:lnTo>
                  <a:pt x="7752871" y="2941561"/>
                </a:lnTo>
                <a:close/>
                <a:moveTo>
                  <a:pt x="6164382" y="2941561"/>
                </a:moveTo>
                <a:lnTo>
                  <a:pt x="6164382" y="3990653"/>
                </a:lnTo>
                <a:lnTo>
                  <a:pt x="6513958" y="3990653"/>
                </a:lnTo>
                <a:lnTo>
                  <a:pt x="6513958" y="3400536"/>
                </a:lnTo>
                <a:lnTo>
                  <a:pt x="6820164" y="3990653"/>
                </a:lnTo>
                <a:lnTo>
                  <a:pt x="7198901" y="3990653"/>
                </a:lnTo>
                <a:lnTo>
                  <a:pt x="7198901" y="2941561"/>
                </a:lnTo>
                <a:lnTo>
                  <a:pt x="6849325" y="2941561"/>
                </a:lnTo>
                <a:lnTo>
                  <a:pt x="6849325" y="3534587"/>
                </a:lnTo>
                <a:lnTo>
                  <a:pt x="6543121" y="2941561"/>
                </a:lnTo>
                <a:close/>
                <a:moveTo>
                  <a:pt x="5212772" y="2941561"/>
                </a:moveTo>
                <a:lnTo>
                  <a:pt x="4905277" y="3990653"/>
                </a:lnTo>
                <a:lnTo>
                  <a:pt x="5300211" y="3990653"/>
                </a:lnTo>
                <a:lnTo>
                  <a:pt x="5333730" y="3859494"/>
                </a:lnTo>
                <a:lnTo>
                  <a:pt x="5645598" y="3859494"/>
                </a:lnTo>
                <a:lnTo>
                  <a:pt x="5679116" y="3990653"/>
                </a:lnTo>
                <a:lnTo>
                  <a:pt x="6074051" y="3990653"/>
                </a:lnTo>
                <a:lnTo>
                  <a:pt x="5766556" y="2941561"/>
                </a:lnTo>
                <a:close/>
                <a:moveTo>
                  <a:pt x="3781584" y="2941561"/>
                </a:moveTo>
                <a:lnTo>
                  <a:pt x="3781584" y="3990653"/>
                </a:lnTo>
                <a:lnTo>
                  <a:pt x="4160489" y="3990653"/>
                </a:lnTo>
                <a:lnTo>
                  <a:pt x="4160489" y="3597175"/>
                </a:lnTo>
                <a:lnTo>
                  <a:pt x="4437380" y="3597175"/>
                </a:lnTo>
                <a:lnTo>
                  <a:pt x="4437380" y="3990653"/>
                </a:lnTo>
                <a:lnTo>
                  <a:pt x="4816284" y="3990653"/>
                </a:lnTo>
                <a:lnTo>
                  <a:pt x="4816284" y="2941561"/>
                </a:lnTo>
                <a:lnTo>
                  <a:pt x="4437380" y="2941561"/>
                </a:lnTo>
                <a:lnTo>
                  <a:pt x="4437380" y="3305893"/>
                </a:lnTo>
                <a:lnTo>
                  <a:pt x="4160489" y="3305893"/>
                </a:lnTo>
                <a:lnTo>
                  <a:pt x="4160489" y="2941561"/>
                </a:lnTo>
                <a:close/>
                <a:moveTo>
                  <a:pt x="2748150" y="2941561"/>
                </a:moveTo>
                <a:lnTo>
                  <a:pt x="2748150" y="3247417"/>
                </a:lnTo>
                <a:lnTo>
                  <a:pt x="3025042" y="3247417"/>
                </a:lnTo>
                <a:lnTo>
                  <a:pt x="3025042" y="3990653"/>
                </a:lnTo>
                <a:lnTo>
                  <a:pt x="3403946" y="3990653"/>
                </a:lnTo>
                <a:lnTo>
                  <a:pt x="3403946" y="3247417"/>
                </a:lnTo>
                <a:lnTo>
                  <a:pt x="3680838" y="3247417"/>
                </a:lnTo>
                <a:lnTo>
                  <a:pt x="3680838" y="2941561"/>
                </a:lnTo>
                <a:close/>
                <a:moveTo>
                  <a:pt x="8902154" y="2905128"/>
                </a:moveTo>
                <a:cubicBezTo>
                  <a:pt x="8811086" y="2905559"/>
                  <a:pt x="8730647" y="2921040"/>
                  <a:pt x="8660836" y="2951573"/>
                </a:cubicBezTo>
                <a:cubicBezTo>
                  <a:pt x="8591026" y="2982105"/>
                  <a:pt x="8536270" y="3025102"/>
                  <a:pt x="8496570" y="3080566"/>
                </a:cubicBezTo>
                <a:cubicBezTo>
                  <a:pt x="8456869" y="3136029"/>
                  <a:pt x="8436649" y="3201373"/>
                  <a:pt x="8435912" y="3276597"/>
                </a:cubicBezTo>
                <a:cubicBezTo>
                  <a:pt x="8437505" y="3363101"/>
                  <a:pt x="8458219" y="3428817"/>
                  <a:pt x="8498052" y="3473746"/>
                </a:cubicBezTo>
                <a:cubicBezTo>
                  <a:pt x="8537886" y="3518674"/>
                  <a:pt x="8587280" y="3550337"/>
                  <a:pt x="8646234" y="3568734"/>
                </a:cubicBezTo>
                <a:cubicBezTo>
                  <a:pt x="8705188" y="3587131"/>
                  <a:pt x="8764141" y="3599785"/>
                  <a:pt x="8823095" y="3606694"/>
                </a:cubicBezTo>
                <a:cubicBezTo>
                  <a:pt x="8882049" y="3613604"/>
                  <a:pt x="8931442" y="3622293"/>
                  <a:pt x="8971276" y="3632759"/>
                </a:cubicBezTo>
                <a:cubicBezTo>
                  <a:pt x="9011110" y="3643226"/>
                  <a:pt x="9031824" y="3662993"/>
                  <a:pt x="9033416" y="3692061"/>
                </a:cubicBezTo>
                <a:cubicBezTo>
                  <a:pt x="9032778" y="3713594"/>
                  <a:pt x="9021658" y="3731026"/>
                  <a:pt x="9000054" y="3744359"/>
                </a:cubicBezTo>
                <a:cubicBezTo>
                  <a:pt x="8978450" y="3757691"/>
                  <a:pt x="8950192" y="3764555"/>
                  <a:pt x="8915280" y="3764950"/>
                </a:cubicBezTo>
                <a:cubicBezTo>
                  <a:pt x="8869738" y="3764312"/>
                  <a:pt x="8832133" y="3752832"/>
                  <a:pt x="8802468" y="3730510"/>
                </a:cubicBezTo>
                <a:cubicBezTo>
                  <a:pt x="8772804" y="3708188"/>
                  <a:pt x="8757442" y="3678850"/>
                  <a:pt x="8756380" y="3642497"/>
                </a:cubicBezTo>
                <a:lnTo>
                  <a:pt x="8432998" y="3642497"/>
                </a:lnTo>
                <a:cubicBezTo>
                  <a:pt x="8433746" y="3717430"/>
                  <a:pt x="8454108" y="3783694"/>
                  <a:pt x="8494088" y="3841290"/>
                </a:cubicBezTo>
                <a:cubicBezTo>
                  <a:pt x="8534067" y="3898885"/>
                  <a:pt x="8589182" y="3944095"/>
                  <a:pt x="8659434" y="3976920"/>
                </a:cubicBezTo>
                <a:cubicBezTo>
                  <a:pt x="8729686" y="4009745"/>
                  <a:pt x="8810592" y="4026467"/>
                  <a:pt x="8902154" y="4027086"/>
                </a:cubicBezTo>
                <a:cubicBezTo>
                  <a:pt x="8998660" y="4026611"/>
                  <a:pt x="9084008" y="4010410"/>
                  <a:pt x="9158202" y="3978484"/>
                </a:cubicBezTo>
                <a:cubicBezTo>
                  <a:pt x="9232396" y="3946558"/>
                  <a:pt x="9290638" y="3901762"/>
                  <a:pt x="9332930" y="3844094"/>
                </a:cubicBezTo>
                <a:cubicBezTo>
                  <a:pt x="9375221" y="3786426"/>
                  <a:pt x="9396766" y="3718741"/>
                  <a:pt x="9397566" y="3641039"/>
                </a:cubicBezTo>
                <a:cubicBezTo>
                  <a:pt x="9395972" y="3554240"/>
                  <a:pt x="9375259" y="3488357"/>
                  <a:pt x="9335425" y="3443389"/>
                </a:cubicBezTo>
                <a:cubicBezTo>
                  <a:pt x="9295592" y="3398422"/>
                  <a:pt x="9246198" y="3366872"/>
                  <a:pt x="9187244" y="3348739"/>
                </a:cubicBezTo>
                <a:cubicBezTo>
                  <a:pt x="9128290" y="3330606"/>
                  <a:pt x="9069338" y="3318392"/>
                  <a:pt x="9010384" y="3312097"/>
                </a:cubicBezTo>
                <a:cubicBezTo>
                  <a:pt x="8951430" y="3305801"/>
                  <a:pt x="8902036" y="3297925"/>
                  <a:pt x="8862203" y="3288469"/>
                </a:cubicBezTo>
                <a:cubicBezTo>
                  <a:pt x="8822370" y="3279013"/>
                  <a:pt x="8801656" y="3260478"/>
                  <a:pt x="8800062" y="3232864"/>
                </a:cubicBezTo>
                <a:cubicBezTo>
                  <a:pt x="8800762" y="3213548"/>
                  <a:pt x="8811760" y="3197877"/>
                  <a:pt x="8833060" y="3185851"/>
                </a:cubicBezTo>
                <a:cubicBezTo>
                  <a:pt x="8854360" y="3173825"/>
                  <a:pt x="8881766" y="3167629"/>
                  <a:pt x="8915280" y="3167264"/>
                </a:cubicBezTo>
                <a:cubicBezTo>
                  <a:pt x="8958426" y="3167842"/>
                  <a:pt x="8993544" y="3177985"/>
                  <a:pt x="9020636" y="3197695"/>
                </a:cubicBezTo>
                <a:cubicBezTo>
                  <a:pt x="9047729" y="3217406"/>
                  <a:pt x="9061699" y="3243220"/>
                  <a:pt x="9062549" y="3275139"/>
                </a:cubicBezTo>
                <a:lnTo>
                  <a:pt x="9371346" y="3275139"/>
                </a:lnTo>
                <a:cubicBezTo>
                  <a:pt x="9370601" y="3203143"/>
                  <a:pt x="9350242" y="3139435"/>
                  <a:pt x="9310270" y="3084017"/>
                </a:cubicBezTo>
                <a:cubicBezTo>
                  <a:pt x="9270299" y="3028599"/>
                  <a:pt x="9215186" y="2985080"/>
                  <a:pt x="9144931" y="2953460"/>
                </a:cubicBezTo>
                <a:cubicBezTo>
                  <a:pt x="9074676" y="2921841"/>
                  <a:pt x="8993750" y="2905730"/>
                  <a:pt x="8902154" y="290512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90598"/>
                </a:lnTo>
                <a:lnTo>
                  <a:pt x="0" y="6990598"/>
                </a:lnTo>
                <a:close/>
              </a:path>
            </a:pathLst>
          </a:custGeom>
          <a:gradFill flip="none" rotWithShape="1">
            <a:gsLst>
              <a:gs pos="33000">
                <a:srgbClr val="7E8284">
                  <a:alpha val="0"/>
                </a:srgb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76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90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>
                <a:extLst>
                  <a:ext uri="{FF2B5EF4-FFF2-40B4-BE49-F238E27FC236}">
                    <a16:creationId xmlns:a16="http://schemas.microsoft.com/office/drawing/2014/main" id="{41D515FA-0E28-7962-835F-EFC48E5A413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124681">
              <a:off x="-933910" y="-317696"/>
              <a:ext cx="3808828" cy="3047063"/>
            </p:xfrm>
            <a:graphic>
              <a:graphicData uri="http://schemas.microsoft.com/office/drawing/2017/model3d">
                <am3d:model3d r:embed="rId2">
                  <am3d:spPr>
                    <a:xfrm rot="19124681">
                      <a:off x="0" y="0"/>
                      <a:ext cx="3808828" cy="3047063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571913" ay="2140577" az="-677050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3704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>
                <a:extLst>
                  <a:ext uri="{FF2B5EF4-FFF2-40B4-BE49-F238E27FC236}">
                    <a16:creationId xmlns:a16="http://schemas.microsoft.com/office/drawing/2014/main" id="{41D515FA-0E28-7962-835F-EFC48E5A41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9124681">
                <a:off x="-933910" y="-317696"/>
                <a:ext cx="3808828" cy="3047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>
                <a:extLst>
                  <a:ext uri="{FF2B5EF4-FFF2-40B4-BE49-F238E27FC236}">
                    <a16:creationId xmlns:a16="http://schemas.microsoft.com/office/drawing/2014/main" id="{44EFF2FF-17F6-21A4-649F-5038DBE5F0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1287542">
              <a:off x="2621468" y="-279184"/>
              <a:ext cx="3407106" cy="2436366"/>
            </p:xfrm>
            <a:graphic>
              <a:graphicData uri="http://schemas.microsoft.com/office/drawing/2017/model3d">
                <am3d:model3d r:embed="rId2">
                  <am3d:spPr>
                    <a:xfrm rot="21287542">
                      <a:off x="0" y="0"/>
                      <a:ext cx="3407106" cy="2436366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811762" ay="659106" az="-762538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3968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>
                <a:extLst>
                  <a:ext uri="{FF2B5EF4-FFF2-40B4-BE49-F238E27FC236}">
                    <a16:creationId xmlns:a16="http://schemas.microsoft.com/office/drawing/2014/main" id="{44EFF2FF-17F6-21A4-649F-5038DBE5F0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1287542">
                <a:off x="2621468" y="-279184"/>
                <a:ext cx="3407106" cy="2436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5" name="3D Model 24">
                <a:extLst>
                  <a:ext uri="{FF2B5EF4-FFF2-40B4-BE49-F238E27FC236}">
                    <a16:creationId xmlns:a16="http://schemas.microsoft.com/office/drawing/2014/main" id="{812D8ED4-1DCE-32CD-0DF9-D566FE4DB8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179244">
              <a:off x="5797566" y="46916"/>
              <a:ext cx="3197770" cy="2074744"/>
            </p:xfrm>
            <a:graphic>
              <a:graphicData uri="http://schemas.microsoft.com/office/drawing/2017/model3d">
                <am3d:model3d r:embed="rId2">
                  <am3d:spPr>
                    <a:xfrm rot="20179244">
                      <a:off x="0" y="0"/>
                      <a:ext cx="3197770" cy="2074744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074188" ay="773302" az="-765489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11141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5" name="3D Model 24">
                <a:extLst>
                  <a:ext uri="{FF2B5EF4-FFF2-40B4-BE49-F238E27FC236}">
                    <a16:creationId xmlns:a16="http://schemas.microsoft.com/office/drawing/2014/main" id="{812D8ED4-1DCE-32CD-0DF9-D566FE4DB8A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0179244">
                <a:off x="5797566" y="46916"/>
                <a:ext cx="3197770" cy="2074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6" name="3D Model 25">
                <a:extLst>
                  <a:ext uri="{FF2B5EF4-FFF2-40B4-BE49-F238E27FC236}">
                    <a16:creationId xmlns:a16="http://schemas.microsoft.com/office/drawing/2014/main" id="{EA0099F8-CB36-273F-4B7B-1755CB61AB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946446">
              <a:off x="8988996" y="192223"/>
              <a:ext cx="4132582" cy="2894710"/>
            </p:xfrm>
            <a:graphic>
              <a:graphicData uri="http://schemas.microsoft.com/office/drawing/2017/model3d">
                <am3d:model3d r:embed="rId2">
                  <am3d:spPr>
                    <a:xfrm rot="1946446">
                      <a:off x="0" y="0"/>
                      <a:ext cx="4132582" cy="2894710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161390" ay="-1804038" az="8800697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537044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6" name="3D Model 25">
                <a:extLst>
                  <a:ext uri="{FF2B5EF4-FFF2-40B4-BE49-F238E27FC236}">
                    <a16:creationId xmlns:a16="http://schemas.microsoft.com/office/drawing/2014/main" id="{EA0099F8-CB36-273F-4B7B-1755CB61AB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46446">
                <a:off x="8988996" y="192223"/>
                <a:ext cx="4132582" cy="28947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8" name="3D Model 27">
                <a:extLst>
                  <a:ext uri="{FF2B5EF4-FFF2-40B4-BE49-F238E27FC236}">
                    <a16:creationId xmlns:a16="http://schemas.microsoft.com/office/drawing/2014/main" id="{61D36ABC-4529-DCA3-9795-A93D54C8C3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829771">
              <a:off x="-1287115" y="3565463"/>
              <a:ext cx="4075457" cy="3313691"/>
            </p:xfrm>
            <a:graphic>
              <a:graphicData uri="http://schemas.microsoft.com/office/drawing/2017/model3d">
                <am3d:model3d r:embed="rId2">
                  <am3d:spPr>
                    <a:xfrm rot="13829771">
                      <a:off x="0" y="0"/>
                      <a:ext cx="4075457" cy="3313691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910122" ay="-1973458" az="7826108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3704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8" name="3D Model 27">
                <a:extLst>
                  <a:ext uri="{FF2B5EF4-FFF2-40B4-BE49-F238E27FC236}">
                    <a16:creationId xmlns:a16="http://schemas.microsoft.com/office/drawing/2014/main" id="{61D36ABC-4529-DCA3-9795-A93D54C8C3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3829771">
                <a:off x="-1287115" y="3565463"/>
                <a:ext cx="4075457" cy="33136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9" name="3D Model 28">
                <a:extLst>
                  <a:ext uri="{FF2B5EF4-FFF2-40B4-BE49-F238E27FC236}">
                    <a16:creationId xmlns:a16="http://schemas.microsoft.com/office/drawing/2014/main" id="{61237179-CD17-F5BD-618E-AB5DFF8B1C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0800000">
              <a:off x="3619785" y="4666023"/>
              <a:ext cx="3291070" cy="2225752"/>
            </p:xfrm>
            <a:graphic>
              <a:graphicData uri="http://schemas.microsoft.com/office/drawing/2017/model3d">
                <am3d:model3d r:embed="rId2">
                  <am3d:spPr>
                    <a:xfrm rot="10800000">
                      <a:off x="0" y="0"/>
                      <a:ext cx="3291070" cy="2225752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077542" ay="-805131" az="793878"/>
                    <am3d:postTrans dx="0" dy="0" dz="0"/>
                  </am3d:trans>
                  <am3d:raster rName="Office3DRenderer" rVer="16.0.8326">
                    <am3d:blip r:embed="rId9"/>
                  </am3d:raster>
                  <am3d:objViewport viewportSz="454662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9" name="3D Model 28">
                <a:extLst>
                  <a:ext uri="{FF2B5EF4-FFF2-40B4-BE49-F238E27FC236}">
                    <a16:creationId xmlns:a16="http://schemas.microsoft.com/office/drawing/2014/main" id="{61237179-CD17-F5BD-618E-AB5DFF8B1C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0800000">
                <a:off x="3619785" y="4666023"/>
                <a:ext cx="3291070" cy="2225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0" name="3D Model 29">
                <a:extLst>
                  <a:ext uri="{FF2B5EF4-FFF2-40B4-BE49-F238E27FC236}">
                    <a16:creationId xmlns:a16="http://schemas.microsoft.com/office/drawing/2014/main" id="{3D3995FD-3014-DA81-D25B-0EB0787F44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9341791">
              <a:off x="7929797" y="3872060"/>
              <a:ext cx="4113543" cy="3123246"/>
            </p:xfrm>
            <a:graphic>
              <a:graphicData uri="http://schemas.microsoft.com/office/drawing/2017/model3d">
                <am3d:model3d r:embed="rId2">
                  <am3d:spPr>
                    <a:xfrm rot="9341791">
                      <a:off x="0" y="0"/>
                      <a:ext cx="4113543" cy="3123246"/>
                    </a:xfrm>
                    <a:prstGeom prst="rect">
                      <a:avLst/>
                    </a:prstGeom>
                  </am3d:spPr>
                  <am3d:camera>
                    <am3d:pos x="0" y="0" z="6573873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70821" d="1000000"/>
                    <am3d:preTrans dx="1128037" dy="-3313928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7259556" ay="1083625" az="-1637942"/>
                    <am3d:postTrans dx="0" dy="0" dz="0"/>
                  </am3d:trans>
                  <am3d:raster rName="Office3DRenderer" rVer="16.0.8326">
                    <am3d:blip r:embed="rId10"/>
                  </am3d:raster>
                  <am3d:objViewport viewportSz="53704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0" name="3D Model 29">
                <a:extLst>
                  <a:ext uri="{FF2B5EF4-FFF2-40B4-BE49-F238E27FC236}">
                    <a16:creationId xmlns:a16="http://schemas.microsoft.com/office/drawing/2014/main" id="{3D3995FD-3014-DA81-D25B-0EB0787F44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9341791">
                <a:off x="7929797" y="3872060"/>
                <a:ext cx="4113543" cy="3123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922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Saeed Faal</dc:creator>
  <cp:lastModifiedBy>Saeed Faal</cp:lastModifiedBy>
  <cp:revision>3</cp:revision>
  <dcterms:created xsi:type="dcterms:W3CDTF">2023-09-06T09:56:56Z</dcterms:created>
  <dcterms:modified xsi:type="dcterms:W3CDTF">2024-05-05T07:36:54Z</dcterms:modified>
</cp:coreProperties>
</file>