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4B4A-75C6-1068-0184-18D660A8E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7E9EE-DF5B-B00B-DE91-65C565A8E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7220B-30A7-675A-AF18-B77A49E7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2A2C7-F230-BB95-A354-42B714B5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E6285-F985-5521-2565-6ACE4414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2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83369-C580-63EE-CC3D-118F967B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1D965-1212-ABE2-815F-4BCE6321C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6BFFA-D4E3-1C1F-9556-A076324F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36E1C-97D6-AABD-B4FD-56CFBF239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423B1-4E7B-4E41-C980-968E5DF9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1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8FCD7-C0D8-D674-471C-E1E0A34C7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D1681-BB19-659F-A1EE-6A541FF11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9C2FB-54FF-EB22-FE3C-0BD164EC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04D93-99B2-6061-B3FB-1F3389A7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070FB-8422-0EBC-F44C-38475651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9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EC958-B1F3-EEAA-DF54-8C7060B6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01A85-C9F2-531C-4BC0-E10264ABC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D0317-0EDF-8EF0-EAC7-FB35CF0A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B72E-ED59-B115-B867-3742934A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54A8A-19B0-E4BF-3E11-64D133CD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9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6C9C1-8FFE-39A3-5627-4ADE642DF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2F585-E13B-82D9-136E-C8D7AAAA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6DE66-ED7E-3793-D421-D9E0F18B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72F24-A1BD-E005-045F-133BABEC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4813A-43A1-FDB0-2E25-33E5C9F6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2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0D1E5-9DDD-DDD7-F566-E94369BD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7671-2DD5-4969-A34C-8C5BE20D4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68B3D-7CA8-B7C9-5D50-EA7AA8154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76310-B86A-0424-1AEA-8911DC6F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D724D-6E47-D67D-148E-F7BED241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7A9AE-6207-1296-7976-54DC8A90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8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113A-308F-CCD4-7D24-726AD3B3C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DCE45-53C8-E33E-0B5D-722337C4D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C0089-9F90-E5F3-1153-48CF87E87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70393-3A5D-8CDC-58A6-427363BE7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AB9F4-47BE-F3E5-9B5D-F7135097A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4D95CC-0492-1E14-B4DE-AF6AEE50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67E36-BCA2-AFCC-D73F-55AB5BC5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F8C93-90BF-F52A-285E-E863A66F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2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9A41-968F-31E5-E1FA-1D7258A31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668F5-9A19-15E7-33E8-FDD44089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63621-61E3-FF09-AB6C-46FDCB36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13F56-3B50-F9AD-4C17-B4D7B794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6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F9173-CB00-1AA3-37BC-1012E95B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2CDF4-F9A5-B755-DC90-D3107133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CAC27-9189-1BDB-B82F-119516AF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2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BE08-3226-E83E-9557-2241CE8C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FDD1-A396-C51C-E0A8-B7E67FDED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1B456-266F-487C-D1EC-DEBA5D902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63765-D390-70BB-1B35-BDDF4885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6136E-5D7A-5873-7EB7-2FF8F937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FE20A-A64C-6EB1-EC31-5199A546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6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BD4C-7DFC-E758-EBEB-B1B054A5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30632-7A0F-1B9A-05B4-6523DBF19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94BFA-8B58-AFAD-7F49-E5815070B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F6CD7-4942-1C99-E07B-7789A52C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A3C-E7A3-44B1-B6CE-DA5A3627A7E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366D3-98D7-1D85-5AF1-932C241C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D6960-5B0D-A714-99E2-E878C9FA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2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4EB06-AFA1-FC60-7B90-F88E6BC2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CF93F-C017-5ECB-9CDE-D6375315A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ADA5C-BB4C-A7F9-B06E-86BD2C0C8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7FA3C-E7A3-44B1-B6CE-DA5A3627A7E8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33C-7A14-1332-F8D7-8AADE80DB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8D5D-A822-428B-E589-E2D658E66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29251-D39B-48D0-9EB4-CC9199FD5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1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B86D4E89-85DB-AE28-98E5-12C52F71F6B4}"/>
              </a:ext>
            </a:extLst>
          </p:cNvPr>
          <p:cNvSpPr/>
          <p:nvPr/>
        </p:nvSpPr>
        <p:spPr>
          <a:xfrm>
            <a:off x="597569" y="1588169"/>
            <a:ext cx="10996862" cy="4740442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!!4">
            <a:extLst>
              <a:ext uri="{FF2B5EF4-FFF2-40B4-BE49-F238E27FC236}">
                <a16:creationId xmlns:a16="http://schemas.microsoft.com/office/drawing/2014/main" id="{3456C2BF-AAF6-85EC-5783-B71198A72EFA}"/>
              </a:ext>
            </a:extLst>
          </p:cNvPr>
          <p:cNvSpPr/>
          <p:nvPr/>
        </p:nvSpPr>
        <p:spPr>
          <a:xfrm>
            <a:off x="8845216" y="1588169"/>
            <a:ext cx="2749216" cy="4740442"/>
          </a:xfrm>
          <a:prstGeom prst="rect">
            <a:avLst/>
          </a:prstGeom>
          <a:gradFill>
            <a:gsLst>
              <a:gs pos="11000">
                <a:srgbClr val="7797F2"/>
              </a:gs>
              <a:gs pos="100000">
                <a:srgbClr val="8A72D7"/>
              </a:gs>
            </a:gsLst>
            <a:lin ang="5400000" scaled="1"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!!3">
            <a:extLst>
              <a:ext uri="{FF2B5EF4-FFF2-40B4-BE49-F238E27FC236}">
                <a16:creationId xmlns:a16="http://schemas.microsoft.com/office/drawing/2014/main" id="{968AF864-9AC5-3530-033C-CB5522A6F004}"/>
              </a:ext>
            </a:extLst>
          </p:cNvPr>
          <p:cNvSpPr/>
          <p:nvPr/>
        </p:nvSpPr>
        <p:spPr>
          <a:xfrm flipH="1">
            <a:off x="6096000" y="1588169"/>
            <a:ext cx="2749216" cy="4740442"/>
          </a:xfrm>
          <a:prstGeom prst="rect">
            <a:avLst/>
          </a:prstGeom>
          <a:gradFill>
            <a:gsLst>
              <a:gs pos="11000">
                <a:srgbClr val="A270D2"/>
              </a:gs>
              <a:gs pos="100000">
                <a:srgbClr val="D26CC8"/>
              </a:gs>
            </a:gsLst>
            <a:lin ang="5400000" scaled="1"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!!2">
            <a:extLst>
              <a:ext uri="{FF2B5EF4-FFF2-40B4-BE49-F238E27FC236}">
                <a16:creationId xmlns:a16="http://schemas.microsoft.com/office/drawing/2014/main" id="{E7D75D0B-FD1D-8FF4-45C4-AC9AE9699C3D}"/>
              </a:ext>
            </a:extLst>
          </p:cNvPr>
          <p:cNvSpPr/>
          <p:nvPr/>
        </p:nvSpPr>
        <p:spPr>
          <a:xfrm>
            <a:off x="3346785" y="1588169"/>
            <a:ext cx="2749216" cy="4740442"/>
          </a:xfrm>
          <a:prstGeom prst="rect">
            <a:avLst/>
          </a:prstGeom>
          <a:gradFill>
            <a:gsLst>
              <a:gs pos="11000">
                <a:srgbClr val="DC40B3"/>
              </a:gs>
              <a:gs pos="100000">
                <a:srgbClr val="FE646E"/>
              </a:gs>
            </a:gsLst>
            <a:lin ang="5400000" scaled="1"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!!1">
            <a:extLst>
              <a:ext uri="{FF2B5EF4-FFF2-40B4-BE49-F238E27FC236}">
                <a16:creationId xmlns:a16="http://schemas.microsoft.com/office/drawing/2014/main" id="{58B33969-7D5E-2633-057E-64B568959454}"/>
              </a:ext>
            </a:extLst>
          </p:cNvPr>
          <p:cNvSpPr/>
          <p:nvPr/>
        </p:nvSpPr>
        <p:spPr>
          <a:xfrm flipH="1">
            <a:off x="597569" y="1588169"/>
            <a:ext cx="2749216" cy="4740442"/>
          </a:xfrm>
          <a:prstGeom prst="rect">
            <a:avLst/>
          </a:prstGeom>
          <a:gradFill flip="none" rotWithShape="1">
            <a:gsLst>
              <a:gs pos="11000">
                <a:srgbClr val="8A72D7"/>
              </a:gs>
              <a:gs pos="100000">
                <a:srgbClr val="67FA9B"/>
              </a:gs>
            </a:gsLst>
            <a:lin ang="5400000" scaled="1"/>
            <a:tileRect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!!Table 3">
            <a:extLst>
              <a:ext uri="{FF2B5EF4-FFF2-40B4-BE49-F238E27FC236}">
                <a16:creationId xmlns:a16="http://schemas.microsoft.com/office/drawing/2014/main" id="{1A77EA87-3B05-C965-AB78-4532E1FA0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765757"/>
              </p:ext>
            </p:extLst>
          </p:nvPr>
        </p:nvGraphicFramePr>
        <p:xfrm>
          <a:off x="0" y="7061200"/>
          <a:ext cx="1727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">
                  <a:extLst>
                    <a:ext uri="{9D8B030D-6E8A-4147-A177-3AD203B41FA5}">
                      <a16:colId xmlns:a16="http://schemas.microsoft.com/office/drawing/2014/main" val="696454633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4175944816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1136695857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1632686439"/>
                    </a:ext>
                  </a:extLst>
                </a:gridCol>
                <a:gridCol w="345440">
                  <a:extLst>
                    <a:ext uri="{9D8B030D-6E8A-4147-A177-3AD203B41FA5}">
                      <a16:colId xmlns:a16="http://schemas.microsoft.com/office/drawing/2014/main" val="2548957354"/>
                    </a:ext>
                  </a:extLst>
                </a:gridCol>
              </a:tblGrid>
              <a:tr h="2401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699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72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40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270D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97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670047"/>
                  </a:ext>
                </a:extLst>
              </a:tr>
              <a:tr h="2401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72D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FA9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46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6CC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A7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755623"/>
                  </a:ext>
                </a:extLst>
              </a:tr>
            </a:tbl>
          </a:graphicData>
        </a:graphic>
      </p:graphicFrame>
      <p:sp>
        <p:nvSpPr>
          <p:cNvPr id="13" name="!!TextBox 12">
            <a:extLst>
              <a:ext uri="{FF2B5EF4-FFF2-40B4-BE49-F238E27FC236}">
                <a16:creationId xmlns:a16="http://schemas.microsoft.com/office/drawing/2014/main" id="{89BE1C5B-4EEC-EF6B-9074-33B9AA8146E0}"/>
              </a:ext>
            </a:extLst>
          </p:cNvPr>
          <p:cNvSpPr txBox="1"/>
          <p:nvPr/>
        </p:nvSpPr>
        <p:spPr>
          <a:xfrm>
            <a:off x="1739900" y="3302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Lilita One" panose="02000000000000000000" pitchFamily="2" charset="0"/>
              </a:rPr>
              <a:t>FOUR CHAPTERS IN PROJECT</a:t>
            </a:r>
          </a:p>
        </p:txBody>
      </p:sp>
      <p:sp>
        <p:nvSpPr>
          <p:cNvPr id="7" name="!!TextBox 6">
            <a:extLst>
              <a:ext uri="{FF2B5EF4-FFF2-40B4-BE49-F238E27FC236}">
                <a16:creationId xmlns:a16="http://schemas.microsoft.com/office/drawing/2014/main" id="{1CEE3F85-2DD3-0076-0D68-A43FD3698AC9}"/>
              </a:ext>
            </a:extLst>
          </p:cNvPr>
          <p:cNvSpPr txBox="1"/>
          <p:nvPr/>
        </p:nvSpPr>
        <p:spPr>
          <a:xfrm>
            <a:off x="970465" y="4237710"/>
            <a:ext cx="2003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lita One" panose="02000000000000000000" pitchFamily="2" charset="0"/>
              </a:rPr>
              <a:t>Introduction</a:t>
            </a:r>
          </a:p>
          <a:p>
            <a:pPr algn="ctr"/>
            <a:endParaRPr lang="en-US" sz="2400" dirty="0"/>
          </a:p>
        </p:txBody>
      </p:sp>
      <p:pic>
        <p:nvPicPr>
          <p:cNvPr id="8" name="!!Graphic 7" descr="List with solid fill">
            <a:extLst>
              <a:ext uri="{FF2B5EF4-FFF2-40B4-BE49-F238E27FC236}">
                <a16:creationId xmlns:a16="http://schemas.microsoft.com/office/drawing/2014/main" id="{F53F39B1-AA84-E161-38F9-F52F04DD7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3275" y="3129712"/>
            <a:ext cx="914400" cy="914400"/>
          </a:xfrm>
          <a:prstGeom prst="rect">
            <a:avLst/>
          </a:prstGeom>
        </p:spPr>
      </p:pic>
      <p:sp>
        <p:nvSpPr>
          <p:cNvPr id="14" name="!!TextBox 13">
            <a:extLst>
              <a:ext uri="{FF2B5EF4-FFF2-40B4-BE49-F238E27FC236}">
                <a16:creationId xmlns:a16="http://schemas.microsoft.com/office/drawing/2014/main" id="{85C94488-5E02-D292-1FBF-7BEB32D8E277}"/>
              </a:ext>
            </a:extLst>
          </p:cNvPr>
          <p:cNvSpPr txBox="1"/>
          <p:nvPr/>
        </p:nvSpPr>
        <p:spPr>
          <a:xfrm>
            <a:off x="3928437" y="4140081"/>
            <a:ext cx="1585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lita One" panose="02000000000000000000" pitchFamily="2" charset="0"/>
              </a:rPr>
              <a:t>Literature  Review</a:t>
            </a:r>
          </a:p>
        </p:txBody>
      </p:sp>
      <p:pic>
        <p:nvPicPr>
          <p:cNvPr id="15" name="!!Graphic 14" descr="Books with solid fill">
            <a:extLst>
              <a:ext uri="{FF2B5EF4-FFF2-40B4-BE49-F238E27FC236}">
                <a16:creationId xmlns:a16="http://schemas.microsoft.com/office/drawing/2014/main" id="{16A532E4-E990-3367-72A2-DA99C2246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35200" y="3129712"/>
            <a:ext cx="914400" cy="914400"/>
          </a:xfrm>
          <a:prstGeom prst="rect">
            <a:avLst/>
          </a:prstGeom>
        </p:spPr>
      </p:pic>
      <p:sp>
        <p:nvSpPr>
          <p:cNvPr id="19" name="!!TextBox 18">
            <a:extLst>
              <a:ext uri="{FF2B5EF4-FFF2-40B4-BE49-F238E27FC236}">
                <a16:creationId xmlns:a16="http://schemas.microsoft.com/office/drawing/2014/main" id="{E17BB799-FD8C-EF68-0385-DDC724CAE007}"/>
              </a:ext>
            </a:extLst>
          </p:cNvPr>
          <p:cNvSpPr txBox="1"/>
          <p:nvPr/>
        </p:nvSpPr>
        <p:spPr>
          <a:xfrm>
            <a:off x="6377614" y="4207001"/>
            <a:ext cx="2185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lita One" panose="02000000000000000000" pitchFamily="2" charset="0"/>
              </a:rPr>
              <a:t>Materials and Methods</a:t>
            </a:r>
          </a:p>
          <a:p>
            <a:pPr algn="ctr"/>
            <a:endParaRPr lang="en-US" sz="2400" dirty="0"/>
          </a:p>
        </p:txBody>
      </p:sp>
      <p:pic>
        <p:nvPicPr>
          <p:cNvPr id="21" name="!!Graphic 20" descr="Beaker with solid fill">
            <a:extLst>
              <a:ext uri="{FF2B5EF4-FFF2-40B4-BE49-F238E27FC236}">
                <a16:creationId xmlns:a16="http://schemas.microsoft.com/office/drawing/2014/main" id="{BE8ACBB2-ADFE-DC71-9156-83F6377ABD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7125" y="3129712"/>
            <a:ext cx="914400" cy="914400"/>
          </a:xfrm>
          <a:prstGeom prst="rect">
            <a:avLst/>
          </a:prstGeom>
        </p:spPr>
      </p:pic>
      <p:sp>
        <p:nvSpPr>
          <p:cNvPr id="35" name="!!TextBox 34">
            <a:extLst>
              <a:ext uri="{FF2B5EF4-FFF2-40B4-BE49-F238E27FC236}">
                <a16:creationId xmlns:a16="http://schemas.microsoft.com/office/drawing/2014/main" id="{A993AB9C-4FC8-936C-BC29-1D12081335A2}"/>
              </a:ext>
            </a:extLst>
          </p:cNvPr>
          <p:cNvSpPr txBox="1"/>
          <p:nvPr/>
        </p:nvSpPr>
        <p:spPr>
          <a:xfrm>
            <a:off x="8963318" y="4237710"/>
            <a:ext cx="2513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lita One" panose="02000000000000000000" pitchFamily="2" charset="0"/>
              </a:rPr>
              <a:t>Discussion and Conclusion </a:t>
            </a:r>
          </a:p>
          <a:p>
            <a:pPr algn="ctr"/>
            <a:endParaRPr lang="en-US" sz="2400" dirty="0"/>
          </a:p>
        </p:txBody>
      </p:sp>
      <p:pic>
        <p:nvPicPr>
          <p:cNvPr id="36" name="!!Graphic 35" descr="Presentation with bar chart with solid fill">
            <a:extLst>
              <a:ext uri="{FF2B5EF4-FFF2-40B4-BE49-F238E27FC236}">
                <a16:creationId xmlns:a16="http://schemas.microsoft.com/office/drawing/2014/main" id="{8F29F98E-7AAB-AE47-7D59-9C878AF788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2624" y="3129712"/>
            <a:ext cx="914400" cy="914400"/>
          </a:xfrm>
          <a:prstGeom prst="rect">
            <a:avLst/>
          </a:prstGeom>
        </p:spPr>
      </p:pic>
      <p:sp>
        <p:nvSpPr>
          <p:cNvPr id="37" name="!!TextBox 36">
            <a:extLst>
              <a:ext uri="{FF2B5EF4-FFF2-40B4-BE49-F238E27FC236}">
                <a16:creationId xmlns:a16="http://schemas.microsoft.com/office/drawing/2014/main" id="{FF0404B0-E417-C275-EA1F-FE545DD7C76D}"/>
              </a:ext>
            </a:extLst>
          </p:cNvPr>
          <p:cNvSpPr txBox="1"/>
          <p:nvPr/>
        </p:nvSpPr>
        <p:spPr>
          <a:xfrm>
            <a:off x="1121277" y="1680978"/>
            <a:ext cx="1701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Lilita One" panose="02000000000000000000" pitchFamily="2" charset="0"/>
              </a:rPr>
              <a:t>1</a:t>
            </a:r>
          </a:p>
        </p:txBody>
      </p:sp>
      <p:sp>
        <p:nvSpPr>
          <p:cNvPr id="38" name="!!TextBox 37">
            <a:extLst>
              <a:ext uri="{FF2B5EF4-FFF2-40B4-BE49-F238E27FC236}">
                <a16:creationId xmlns:a16="http://schemas.microsoft.com/office/drawing/2014/main" id="{08C48735-B773-D29D-FD2A-880BFCAA631C}"/>
              </a:ext>
            </a:extLst>
          </p:cNvPr>
          <p:cNvSpPr txBox="1"/>
          <p:nvPr/>
        </p:nvSpPr>
        <p:spPr>
          <a:xfrm>
            <a:off x="3870493" y="1833378"/>
            <a:ext cx="1701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Lilita One" panose="02000000000000000000" pitchFamily="2" charset="0"/>
              </a:rPr>
              <a:t>2</a:t>
            </a:r>
          </a:p>
        </p:txBody>
      </p:sp>
      <p:sp>
        <p:nvSpPr>
          <p:cNvPr id="39" name="!!TextBox 38">
            <a:extLst>
              <a:ext uri="{FF2B5EF4-FFF2-40B4-BE49-F238E27FC236}">
                <a16:creationId xmlns:a16="http://schemas.microsoft.com/office/drawing/2014/main" id="{A456ABB5-D6EE-7A72-8EDE-5F6A485E434C}"/>
              </a:ext>
            </a:extLst>
          </p:cNvPr>
          <p:cNvSpPr txBox="1"/>
          <p:nvPr/>
        </p:nvSpPr>
        <p:spPr>
          <a:xfrm>
            <a:off x="6619708" y="1833378"/>
            <a:ext cx="1701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Lilita One" panose="02000000000000000000" pitchFamily="2" charset="0"/>
              </a:rPr>
              <a:t>3</a:t>
            </a:r>
          </a:p>
        </p:txBody>
      </p:sp>
      <p:sp>
        <p:nvSpPr>
          <p:cNvPr id="40" name="!!TextBox 39">
            <a:extLst>
              <a:ext uri="{FF2B5EF4-FFF2-40B4-BE49-F238E27FC236}">
                <a16:creationId xmlns:a16="http://schemas.microsoft.com/office/drawing/2014/main" id="{5E093F71-3D81-ED84-8927-8421E1539A23}"/>
              </a:ext>
            </a:extLst>
          </p:cNvPr>
          <p:cNvSpPr txBox="1"/>
          <p:nvPr/>
        </p:nvSpPr>
        <p:spPr>
          <a:xfrm>
            <a:off x="9368924" y="1833378"/>
            <a:ext cx="1701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Lilita One" panose="020000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51173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B86D4E89-85DB-AE28-98E5-12C52F71F6B4}"/>
              </a:ext>
            </a:extLst>
          </p:cNvPr>
          <p:cNvSpPr/>
          <p:nvPr/>
        </p:nvSpPr>
        <p:spPr>
          <a:xfrm>
            <a:off x="597569" y="1588169"/>
            <a:ext cx="10996862" cy="4740442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!!1">
            <a:extLst>
              <a:ext uri="{FF2B5EF4-FFF2-40B4-BE49-F238E27FC236}">
                <a16:creationId xmlns:a16="http://schemas.microsoft.com/office/drawing/2014/main" id="{58B33969-7D5E-2633-057E-64B568959454}"/>
              </a:ext>
            </a:extLst>
          </p:cNvPr>
          <p:cNvSpPr/>
          <p:nvPr/>
        </p:nvSpPr>
        <p:spPr>
          <a:xfrm>
            <a:off x="597569" y="1588169"/>
            <a:ext cx="2749216" cy="4740442"/>
          </a:xfrm>
          <a:prstGeom prst="rect">
            <a:avLst/>
          </a:prstGeom>
          <a:gradFill flip="none" rotWithShape="1">
            <a:gsLst>
              <a:gs pos="11000">
                <a:srgbClr val="8A72D7"/>
              </a:gs>
              <a:gs pos="100000">
                <a:srgbClr val="67FA9B"/>
              </a:gs>
            </a:gsLst>
            <a:lin ang="5400000" scaled="1"/>
            <a:tileRect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89BE1C5B-4EEC-EF6B-9074-33B9AA8146E0}"/>
              </a:ext>
            </a:extLst>
          </p:cNvPr>
          <p:cNvSpPr txBox="1"/>
          <p:nvPr/>
        </p:nvSpPr>
        <p:spPr>
          <a:xfrm>
            <a:off x="1739900" y="3302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Lilita One" panose="02000000000000000000" pitchFamily="2" charset="0"/>
              </a:rPr>
              <a:t>FOUR CHAPTERS IN PROJECT</a:t>
            </a:r>
          </a:p>
        </p:txBody>
      </p:sp>
      <p:sp>
        <p:nvSpPr>
          <p:cNvPr id="3" name="!!TextBox 2">
            <a:extLst>
              <a:ext uri="{FF2B5EF4-FFF2-40B4-BE49-F238E27FC236}">
                <a16:creationId xmlns:a16="http://schemas.microsoft.com/office/drawing/2014/main" id="{D426BD3E-2B79-CE14-9B33-3CDAED3321D3}"/>
              </a:ext>
            </a:extLst>
          </p:cNvPr>
          <p:cNvSpPr txBox="1"/>
          <p:nvPr/>
        </p:nvSpPr>
        <p:spPr>
          <a:xfrm>
            <a:off x="797427" y="3428762"/>
            <a:ext cx="2349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Define research objectives and create a solid plan</a:t>
            </a:r>
          </a:p>
        </p:txBody>
      </p:sp>
      <p:sp>
        <p:nvSpPr>
          <p:cNvPr id="7" name="!!TextBox 6">
            <a:extLst>
              <a:ext uri="{FF2B5EF4-FFF2-40B4-BE49-F238E27FC236}">
                <a16:creationId xmlns:a16="http://schemas.microsoft.com/office/drawing/2014/main" id="{1CEE3F85-2DD3-0076-0D68-A43FD3698AC9}"/>
              </a:ext>
            </a:extLst>
          </p:cNvPr>
          <p:cNvSpPr txBox="1"/>
          <p:nvPr/>
        </p:nvSpPr>
        <p:spPr>
          <a:xfrm>
            <a:off x="970465" y="3157056"/>
            <a:ext cx="2003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lita One" panose="02000000000000000000" pitchFamily="2" charset="0"/>
              </a:rPr>
              <a:t>Introduction</a:t>
            </a:r>
          </a:p>
          <a:p>
            <a:pPr algn="ctr"/>
            <a:endParaRPr lang="en-US" sz="2400" dirty="0"/>
          </a:p>
        </p:txBody>
      </p:sp>
      <p:pic>
        <p:nvPicPr>
          <p:cNvPr id="8" name="!!Graphic 7" descr="List with solid fill">
            <a:extLst>
              <a:ext uri="{FF2B5EF4-FFF2-40B4-BE49-F238E27FC236}">
                <a16:creationId xmlns:a16="http://schemas.microsoft.com/office/drawing/2014/main" id="{F53F39B1-AA84-E161-38F9-F52F04DD7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3275" y="2049058"/>
            <a:ext cx="914400" cy="914400"/>
          </a:xfrm>
          <a:prstGeom prst="rect">
            <a:avLst/>
          </a:prstGeom>
        </p:spPr>
      </p:pic>
      <p:sp>
        <p:nvSpPr>
          <p:cNvPr id="6" name="!!TextBox 13">
            <a:extLst>
              <a:ext uri="{FF2B5EF4-FFF2-40B4-BE49-F238E27FC236}">
                <a16:creationId xmlns:a16="http://schemas.microsoft.com/office/drawing/2014/main" id="{FFF53AA6-1BDB-ACE5-0460-C8D663A83793}"/>
              </a:ext>
            </a:extLst>
          </p:cNvPr>
          <p:cNvSpPr txBox="1"/>
          <p:nvPr/>
        </p:nvSpPr>
        <p:spPr>
          <a:xfrm rot="16200000">
            <a:off x="3518323" y="3218610"/>
            <a:ext cx="2406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Literature  Review</a:t>
            </a:r>
          </a:p>
        </p:txBody>
      </p:sp>
      <p:sp>
        <p:nvSpPr>
          <p:cNvPr id="10" name="!!TextBox 18">
            <a:extLst>
              <a:ext uri="{FF2B5EF4-FFF2-40B4-BE49-F238E27FC236}">
                <a16:creationId xmlns:a16="http://schemas.microsoft.com/office/drawing/2014/main" id="{AC6CAEA4-C63B-349C-8097-9A55EB0E5373}"/>
              </a:ext>
            </a:extLst>
          </p:cNvPr>
          <p:cNvSpPr txBox="1"/>
          <p:nvPr/>
        </p:nvSpPr>
        <p:spPr>
          <a:xfrm rot="16200000">
            <a:off x="5812321" y="2972389"/>
            <a:ext cx="3316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Materials and Methods</a:t>
            </a:r>
          </a:p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!!TextBox 34">
            <a:extLst>
              <a:ext uri="{FF2B5EF4-FFF2-40B4-BE49-F238E27FC236}">
                <a16:creationId xmlns:a16="http://schemas.microsoft.com/office/drawing/2014/main" id="{18BD8749-C484-F93D-A7FD-B107FE9E9B68}"/>
              </a:ext>
            </a:extLst>
          </p:cNvPr>
          <p:cNvSpPr txBox="1"/>
          <p:nvPr/>
        </p:nvSpPr>
        <p:spPr>
          <a:xfrm rot="16200000">
            <a:off x="8313457" y="2972389"/>
            <a:ext cx="3812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Discussion and Conclusion </a:t>
            </a:r>
          </a:p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491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B86D4E89-85DB-AE28-98E5-12C52F71F6B4}"/>
              </a:ext>
            </a:extLst>
          </p:cNvPr>
          <p:cNvSpPr/>
          <p:nvPr/>
        </p:nvSpPr>
        <p:spPr>
          <a:xfrm>
            <a:off x="597569" y="1588169"/>
            <a:ext cx="10996862" cy="4740442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!!1">
            <a:extLst>
              <a:ext uri="{FF2B5EF4-FFF2-40B4-BE49-F238E27FC236}">
                <a16:creationId xmlns:a16="http://schemas.microsoft.com/office/drawing/2014/main" id="{E7D75D0B-FD1D-8FF4-45C4-AC9AE9699C3D}"/>
              </a:ext>
            </a:extLst>
          </p:cNvPr>
          <p:cNvSpPr/>
          <p:nvPr/>
        </p:nvSpPr>
        <p:spPr>
          <a:xfrm flipH="1">
            <a:off x="3346785" y="1588169"/>
            <a:ext cx="2749216" cy="4740442"/>
          </a:xfrm>
          <a:prstGeom prst="rect">
            <a:avLst/>
          </a:prstGeom>
          <a:gradFill>
            <a:gsLst>
              <a:gs pos="11000">
                <a:srgbClr val="DC40B3"/>
              </a:gs>
              <a:gs pos="100000">
                <a:srgbClr val="FE646E"/>
              </a:gs>
            </a:gsLst>
            <a:lin ang="5400000" scaled="1"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89BE1C5B-4EEC-EF6B-9074-33B9AA8146E0}"/>
              </a:ext>
            </a:extLst>
          </p:cNvPr>
          <p:cNvSpPr txBox="1"/>
          <p:nvPr/>
        </p:nvSpPr>
        <p:spPr>
          <a:xfrm>
            <a:off x="1739900" y="3302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Lilita One" panose="02000000000000000000" pitchFamily="2" charset="0"/>
              </a:rPr>
              <a:t>FOUR CHAPTERS IN PROJECT</a:t>
            </a:r>
          </a:p>
        </p:txBody>
      </p:sp>
      <p:sp>
        <p:nvSpPr>
          <p:cNvPr id="12" name="!!TextBox 11">
            <a:extLst>
              <a:ext uri="{FF2B5EF4-FFF2-40B4-BE49-F238E27FC236}">
                <a16:creationId xmlns:a16="http://schemas.microsoft.com/office/drawing/2014/main" id="{998CAFC4-1EB3-ED7E-0E02-B5D6CDB9384F}"/>
              </a:ext>
            </a:extLst>
          </p:cNvPr>
          <p:cNvSpPr txBox="1"/>
          <p:nvPr/>
        </p:nvSpPr>
        <p:spPr>
          <a:xfrm>
            <a:off x="3546643" y="3672460"/>
            <a:ext cx="23495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Study the previous studies about the subject</a:t>
            </a:r>
          </a:p>
        </p:txBody>
      </p:sp>
      <p:sp>
        <p:nvSpPr>
          <p:cNvPr id="14" name="!!TextBox 13">
            <a:extLst>
              <a:ext uri="{FF2B5EF4-FFF2-40B4-BE49-F238E27FC236}">
                <a16:creationId xmlns:a16="http://schemas.microsoft.com/office/drawing/2014/main" id="{85C94488-5E02-D292-1FBF-7BEB32D8E277}"/>
              </a:ext>
            </a:extLst>
          </p:cNvPr>
          <p:cNvSpPr txBox="1"/>
          <p:nvPr/>
        </p:nvSpPr>
        <p:spPr>
          <a:xfrm>
            <a:off x="3928437" y="3059427"/>
            <a:ext cx="1585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lita One" panose="02000000000000000000" pitchFamily="2" charset="0"/>
              </a:rPr>
              <a:t>Literature  Review</a:t>
            </a:r>
          </a:p>
        </p:txBody>
      </p:sp>
      <p:pic>
        <p:nvPicPr>
          <p:cNvPr id="15" name="!!Graphic 14" descr="Books with solid fill">
            <a:extLst>
              <a:ext uri="{FF2B5EF4-FFF2-40B4-BE49-F238E27FC236}">
                <a16:creationId xmlns:a16="http://schemas.microsoft.com/office/drawing/2014/main" id="{16A532E4-E990-3367-72A2-DA99C2246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5200" y="2049058"/>
            <a:ext cx="914400" cy="914400"/>
          </a:xfrm>
          <a:prstGeom prst="rect">
            <a:avLst/>
          </a:prstGeom>
        </p:spPr>
      </p:pic>
      <p:sp>
        <p:nvSpPr>
          <p:cNvPr id="5" name="!!TextBox 6">
            <a:extLst>
              <a:ext uri="{FF2B5EF4-FFF2-40B4-BE49-F238E27FC236}">
                <a16:creationId xmlns:a16="http://schemas.microsoft.com/office/drawing/2014/main" id="{0CF930AE-B682-3CDB-378F-15017E5C741B}"/>
              </a:ext>
            </a:extLst>
          </p:cNvPr>
          <p:cNvSpPr txBox="1"/>
          <p:nvPr/>
        </p:nvSpPr>
        <p:spPr>
          <a:xfrm rot="16200000">
            <a:off x="452381" y="3218610"/>
            <a:ext cx="3039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Introduction</a:t>
            </a:r>
          </a:p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!!TextBox 18">
            <a:extLst>
              <a:ext uri="{FF2B5EF4-FFF2-40B4-BE49-F238E27FC236}">
                <a16:creationId xmlns:a16="http://schemas.microsoft.com/office/drawing/2014/main" id="{6362FF7C-086E-8A88-672D-FFEBFAF7016D}"/>
              </a:ext>
            </a:extLst>
          </p:cNvPr>
          <p:cNvSpPr txBox="1"/>
          <p:nvPr/>
        </p:nvSpPr>
        <p:spPr>
          <a:xfrm rot="16200000">
            <a:off x="5812321" y="2972389"/>
            <a:ext cx="3316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Materials and Methods</a:t>
            </a:r>
          </a:p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!!TextBox 34">
            <a:extLst>
              <a:ext uri="{FF2B5EF4-FFF2-40B4-BE49-F238E27FC236}">
                <a16:creationId xmlns:a16="http://schemas.microsoft.com/office/drawing/2014/main" id="{61281299-1130-F4F6-6540-C62F282587C9}"/>
              </a:ext>
            </a:extLst>
          </p:cNvPr>
          <p:cNvSpPr txBox="1"/>
          <p:nvPr/>
        </p:nvSpPr>
        <p:spPr>
          <a:xfrm rot="16200000">
            <a:off x="8313457" y="2972389"/>
            <a:ext cx="3812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Discussion and Conclusion </a:t>
            </a:r>
          </a:p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811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B86D4E89-85DB-AE28-98E5-12C52F71F6B4}"/>
              </a:ext>
            </a:extLst>
          </p:cNvPr>
          <p:cNvSpPr/>
          <p:nvPr/>
        </p:nvSpPr>
        <p:spPr>
          <a:xfrm>
            <a:off x="597569" y="1588169"/>
            <a:ext cx="10996862" cy="4740442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1">
            <a:extLst>
              <a:ext uri="{FF2B5EF4-FFF2-40B4-BE49-F238E27FC236}">
                <a16:creationId xmlns:a16="http://schemas.microsoft.com/office/drawing/2014/main" id="{968AF864-9AC5-3530-033C-CB5522A6F004}"/>
              </a:ext>
            </a:extLst>
          </p:cNvPr>
          <p:cNvSpPr/>
          <p:nvPr/>
        </p:nvSpPr>
        <p:spPr>
          <a:xfrm>
            <a:off x="6096000" y="1588169"/>
            <a:ext cx="2749216" cy="4740442"/>
          </a:xfrm>
          <a:prstGeom prst="rect">
            <a:avLst/>
          </a:prstGeom>
          <a:gradFill>
            <a:gsLst>
              <a:gs pos="11000">
                <a:srgbClr val="A270D2"/>
              </a:gs>
              <a:gs pos="100000">
                <a:srgbClr val="D26CC8"/>
              </a:gs>
            </a:gsLst>
            <a:lin ang="5400000" scaled="1"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89BE1C5B-4EEC-EF6B-9074-33B9AA8146E0}"/>
              </a:ext>
            </a:extLst>
          </p:cNvPr>
          <p:cNvSpPr txBox="1"/>
          <p:nvPr/>
        </p:nvSpPr>
        <p:spPr>
          <a:xfrm>
            <a:off x="1739900" y="3302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Lilita One" panose="02000000000000000000" pitchFamily="2" charset="0"/>
              </a:rPr>
              <a:t>FOUR CHAPTERS IN PROJECT</a:t>
            </a:r>
          </a:p>
        </p:txBody>
      </p:sp>
      <p:sp>
        <p:nvSpPr>
          <p:cNvPr id="17" name="!!TextBox 16">
            <a:extLst>
              <a:ext uri="{FF2B5EF4-FFF2-40B4-BE49-F238E27FC236}">
                <a16:creationId xmlns:a16="http://schemas.microsoft.com/office/drawing/2014/main" id="{2758E055-1E0B-4CA4-4AFD-417940E1E956}"/>
              </a:ext>
            </a:extLst>
          </p:cNvPr>
          <p:cNvSpPr txBox="1"/>
          <p:nvPr/>
        </p:nvSpPr>
        <p:spPr>
          <a:xfrm>
            <a:off x="6295858" y="3733562"/>
            <a:ext cx="23495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Explain about the material and methods used in the project</a:t>
            </a:r>
          </a:p>
        </p:txBody>
      </p:sp>
      <p:sp>
        <p:nvSpPr>
          <p:cNvPr id="19" name="!!TextBox 18">
            <a:extLst>
              <a:ext uri="{FF2B5EF4-FFF2-40B4-BE49-F238E27FC236}">
                <a16:creationId xmlns:a16="http://schemas.microsoft.com/office/drawing/2014/main" id="{E17BB799-FD8C-EF68-0385-DDC724CAE007}"/>
              </a:ext>
            </a:extLst>
          </p:cNvPr>
          <p:cNvSpPr txBox="1"/>
          <p:nvPr/>
        </p:nvSpPr>
        <p:spPr>
          <a:xfrm>
            <a:off x="6377614" y="3126347"/>
            <a:ext cx="2185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lita One" panose="02000000000000000000" pitchFamily="2" charset="0"/>
              </a:rPr>
              <a:t>Materials and Methods</a:t>
            </a:r>
          </a:p>
          <a:p>
            <a:pPr algn="ctr"/>
            <a:endParaRPr lang="en-US" sz="2400" dirty="0"/>
          </a:p>
        </p:txBody>
      </p:sp>
      <p:pic>
        <p:nvPicPr>
          <p:cNvPr id="21" name="!!Graphic 20" descr="Beaker with solid fill">
            <a:extLst>
              <a:ext uri="{FF2B5EF4-FFF2-40B4-BE49-F238E27FC236}">
                <a16:creationId xmlns:a16="http://schemas.microsoft.com/office/drawing/2014/main" id="{BE8ACBB2-ADFE-DC71-9156-83F6377AB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7125" y="2049058"/>
            <a:ext cx="914400" cy="914400"/>
          </a:xfrm>
          <a:prstGeom prst="rect">
            <a:avLst/>
          </a:prstGeom>
        </p:spPr>
      </p:pic>
      <p:sp>
        <p:nvSpPr>
          <p:cNvPr id="5" name="!!TextBox 6">
            <a:extLst>
              <a:ext uri="{FF2B5EF4-FFF2-40B4-BE49-F238E27FC236}">
                <a16:creationId xmlns:a16="http://schemas.microsoft.com/office/drawing/2014/main" id="{BB56DFD0-2CF2-358C-462E-B999E1BD44FF}"/>
              </a:ext>
            </a:extLst>
          </p:cNvPr>
          <p:cNvSpPr txBox="1"/>
          <p:nvPr/>
        </p:nvSpPr>
        <p:spPr>
          <a:xfrm rot="16200000">
            <a:off x="452381" y="3218610"/>
            <a:ext cx="3039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Introduction</a:t>
            </a:r>
          </a:p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!!TextBox 13">
            <a:extLst>
              <a:ext uri="{FF2B5EF4-FFF2-40B4-BE49-F238E27FC236}">
                <a16:creationId xmlns:a16="http://schemas.microsoft.com/office/drawing/2014/main" id="{842FF811-BF60-4177-2A0F-215D575D12BC}"/>
              </a:ext>
            </a:extLst>
          </p:cNvPr>
          <p:cNvSpPr txBox="1"/>
          <p:nvPr/>
        </p:nvSpPr>
        <p:spPr>
          <a:xfrm rot="16200000">
            <a:off x="3518323" y="3218610"/>
            <a:ext cx="2406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Literature  Review</a:t>
            </a:r>
          </a:p>
        </p:txBody>
      </p:sp>
      <p:sp>
        <p:nvSpPr>
          <p:cNvPr id="11" name="!!TextBox 34">
            <a:extLst>
              <a:ext uri="{FF2B5EF4-FFF2-40B4-BE49-F238E27FC236}">
                <a16:creationId xmlns:a16="http://schemas.microsoft.com/office/drawing/2014/main" id="{4B7D8769-7077-6456-BA01-CBEDFBD70C61}"/>
              </a:ext>
            </a:extLst>
          </p:cNvPr>
          <p:cNvSpPr txBox="1"/>
          <p:nvPr/>
        </p:nvSpPr>
        <p:spPr>
          <a:xfrm rot="16200000">
            <a:off x="8313457" y="2972389"/>
            <a:ext cx="38127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Discussion and Conclusion </a:t>
            </a:r>
          </a:p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398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7699F3">
                <a:alpha val="10000"/>
              </a:srgbClr>
            </a:gs>
            <a:gs pos="100000">
              <a:srgbClr val="8A72D7">
                <a:alpha val="39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 28">
            <a:extLst>
              <a:ext uri="{FF2B5EF4-FFF2-40B4-BE49-F238E27FC236}">
                <a16:creationId xmlns:a16="http://schemas.microsoft.com/office/drawing/2014/main" id="{B86D4E89-85DB-AE28-98E5-12C52F71F6B4}"/>
              </a:ext>
            </a:extLst>
          </p:cNvPr>
          <p:cNvSpPr/>
          <p:nvPr/>
        </p:nvSpPr>
        <p:spPr>
          <a:xfrm>
            <a:off x="597569" y="1588169"/>
            <a:ext cx="10996862" cy="4740442"/>
          </a:xfrm>
          <a:prstGeom prst="rect">
            <a:avLst/>
          </a:prstGeom>
          <a:solidFill>
            <a:srgbClr val="D1C8EF"/>
          </a:solidFill>
          <a:ln>
            <a:noFill/>
          </a:ln>
          <a:effectLst>
            <a:outerShdw blurRad="3175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!!1">
            <a:extLst>
              <a:ext uri="{FF2B5EF4-FFF2-40B4-BE49-F238E27FC236}">
                <a16:creationId xmlns:a16="http://schemas.microsoft.com/office/drawing/2014/main" id="{3456C2BF-AAF6-85EC-5783-B71198A72EFA}"/>
              </a:ext>
            </a:extLst>
          </p:cNvPr>
          <p:cNvSpPr/>
          <p:nvPr/>
        </p:nvSpPr>
        <p:spPr>
          <a:xfrm flipH="1">
            <a:off x="8845216" y="1588169"/>
            <a:ext cx="2749216" cy="4740442"/>
          </a:xfrm>
          <a:prstGeom prst="rect">
            <a:avLst/>
          </a:prstGeom>
          <a:gradFill>
            <a:gsLst>
              <a:gs pos="11000">
                <a:srgbClr val="7797F2"/>
              </a:gs>
              <a:gs pos="100000">
                <a:srgbClr val="8A72D7"/>
              </a:gs>
            </a:gsLst>
            <a:lin ang="5400000" scaled="1"/>
          </a:gradFill>
          <a:ln>
            <a:noFill/>
          </a:ln>
          <a:effectLst>
            <a:outerShdw blurRad="3175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!!TextBox 12">
            <a:extLst>
              <a:ext uri="{FF2B5EF4-FFF2-40B4-BE49-F238E27FC236}">
                <a16:creationId xmlns:a16="http://schemas.microsoft.com/office/drawing/2014/main" id="{89BE1C5B-4EEC-EF6B-9074-33B9AA8146E0}"/>
              </a:ext>
            </a:extLst>
          </p:cNvPr>
          <p:cNvSpPr txBox="1"/>
          <p:nvPr/>
        </p:nvSpPr>
        <p:spPr>
          <a:xfrm>
            <a:off x="1739900" y="3302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effectLst>
                  <a:outerShdw blurRad="355600" dist="101600" dir="5400000" algn="t" rotWithShape="0">
                    <a:prstClr val="black">
                      <a:alpha val="40000"/>
                    </a:prstClr>
                  </a:outerShdw>
                </a:effectLst>
                <a:latin typeface="Lilita One" panose="02000000000000000000" pitchFamily="2" charset="0"/>
              </a:rPr>
              <a:t>FOUR CHAPTERS IN PROJECT</a:t>
            </a:r>
          </a:p>
        </p:txBody>
      </p:sp>
      <p:sp>
        <p:nvSpPr>
          <p:cNvPr id="34" name="!!TextBox 33">
            <a:extLst>
              <a:ext uri="{FF2B5EF4-FFF2-40B4-BE49-F238E27FC236}">
                <a16:creationId xmlns:a16="http://schemas.microsoft.com/office/drawing/2014/main" id="{A99F2D1E-AB56-7BFD-663E-91CB3742B9D0}"/>
              </a:ext>
            </a:extLst>
          </p:cNvPr>
          <p:cNvSpPr txBox="1"/>
          <p:nvPr/>
        </p:nvSpPr>
        <p:spPr>
          <a:xfrm>
            <a:off x="9045074" y="3733562"/>
            <a:ext cx="23495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Report the final result of your analysis and conclusion </a:t>
            </a:r>
          </a:p>
        </p:txBody>
      </p:sp>
      <p:sp>
        <p:nvSpPr>
          <p:cNvPr id="35" name="!!TextBox 34">
            <a:extLst>
              <a:ext uri="{FF2B5EF4-FFF2-40B4-BE49-F238E27FC236}">
                <a16:creationId xmlns:a16="http://schemas.microsoft.com/office/drawing/2014/main" id="{A993AB9C-4FC8-936C-BC29-1D12081335A2}"/>
              </a:ext>
            </a:extLst>
          </p:cNvPr>
          <p:cNvSpPr txBox="1"/>
          <p:nvPr/>
        </p:nvSpPr>
        <p:spPr>
          <a:xfrm>
            <a:off x="8963318" y="3157056"/>
            <a:ext cx="2513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ilita One" panose="02000000000000000000" pitchFamily="2" charset="0"/>
              </a:rPr>
              <a:t>Discussion and Conclusion </a:t>
            </a:r>
          </a:p>
          <a:p>
            <a:pPr algn="ctr"/>
            <a:endParaRPr lang="en-US" sz="2400" dirty="0"/>
          </a:p>
        </p:txBody>
      </p:sp>
      <p:pic>
        <p:nvPicPr>
          <p:cNvPr id="36" name="!!Graphic 35" descr="Presentation with bar chart with solid fill">
            <a:extLst>
              <a:ext uri="{FF2B5EF4-FFF2-40B4-BE49-F238E27FC236}">
                <a16:creationId xmlns:a16="http://schemas.microsoft.com/office/drawing/2014/main" id="{8F29F98E-7AAB-AE47-7D59-9C878AF78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2624" y="2049058"/>
            <a:ext cx="914400" cy="914400"/>
          </a:xfrm>
          <a:prstGeom prst="rect">
            <a:avLst/>
          </a:prstGeom>
        </p:spPr>
      </p:pic>
      <p:sp>
        <p:nvSpPr>
          <p:cNvPr id="5" name="!!TextBox 6">
            <a:extLst>
              <a:ext uri="{FF2B5EF4-FFF2-40B4-BE49-F238E27FC236}">
                <a16:creationId xmlns:a16="http://schemas.microsoft.com/office/drawing/2014/main" id="{E2A1F200-5C7B-3C2B-7342-4ED3B11D02C9}"/>
              </a:ext>
            </a:extLst>
          </p:cNvPr>
          <p:cNvSpPr txBox="1"/>
          <p:nvPr/>
        </p:nvSpPr>
        <p:spPr>
          <a:xfrm rot="16200000">
            <a:off x="452381" y="3218610"/>
            <a:ext cx="30395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Introduction</a:t>
            </a:r>
          </a:p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!!TextBox 13">
            <a:extLst>
              <a:ext uri="{FF2B5EF4-FFF2-40B4-BE49-F238E27FC236}">
                <a16:creationId xmlns:a16="http://schemas.microsoft.com/office/drawing/2014/main" id="{B4BB945E-9113-3C5E-D171-498EE0070942}"/>
              </a:ext>
            </a:extLst>
          </p:cNvPr>
          <p:cNvSpPr txBox="1"/>
          <p:nvPr/>
        </p:nvSpPr>
        <p:spPr>
          <a:xfrm rot="16200000">
            <a:off x="3518323" y="3218610"/>
            <a:ext cx="2406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Literature  Review</a:t>
            </a:r>
          </a:p>
        </p:txBody>
      </p:sp>
      <p:sp>
        <p:nvSpPr>
          <p:cNvPr id="10" name="!!TextBox 18">
            <a:extLst>
              <a:ext uri="{FF2B5EF4-FFF2-40B4-BE49-F238E27FC236}">
                <a16:creationId xmlns:a16="http://schemas.microsoft.com/office/drawing/2014/main" id="{A1CF305F-8DAC-6113-5009-4CA4BA4972F7}"/>
              </a:ext>
            </a:extLst>
          </p:cNvPr>
          <p:cNvSpPr txBox="1"/>
          <p:nvPr/>
        </p:nvSpPr>
        <p:spPr>
          <a:xfrm rot="16200000">
            <a:off x="5812321" y="2972389"/>
            <a:ext cx="33165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Lilita One" panose="02000000000000000000" pitchFamily="2" charset="0"/>
              </a:rPr>
              <a:t>Materials and Methods</a:t>
            </a:r>
          </a:p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9918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103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Lilita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 Faal</dc:creator>
  <cp:lastModifiedBy>Saeed Faal</cp:lastModifiedBy>
  <cp:revision>2</cp:revision>
  <dcterms:created xsi:type="dcterms:W3CDTF">2023-11-14T08:39:48Z</dcterms:created>
  <dcterms:modified xsi:type="dcterms:W3CDTF">2023-11-14T08:51:41Z</dcterms:modified>
</cp:coreProperties>
</file>