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A6657-F9C1-4BE2-BDFF-806C539A90F3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36D35-4F5D-436F-9C77-61E5BA79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36D35-4F5D-436F-9C77-61E5BA7975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6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B699-5273-4DB8-9923-7168C3130784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D2EB-5279-46C4-8B12-D85E05B1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B699-5273-4DB8-9923-7168C3130784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D2EB-5279-46C4-8B12-D85E05B1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B699-5273-4DB8-9923-7168C3130784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D2EB-5279-46C4-8B12-D85E05B1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7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B699-5273-4DB8-9923-7168C3130784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D2EB-5279-46C4-8B12-D85E05B1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2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B699-5273-4DB8-9923-7168C3130784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D2EB-5279-46C4-8B12-D85E05B1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9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B699-5273-4DB8-9923-7168C3130784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D2EB-5279-46C4-8B12-D85E05B1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7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B699-5273-4DB8-9923-7168C3130784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D2EB-5279-46C4-8B12-D85E05B1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0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B699-5273-4DB8-9923-7168C3130784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D2EB-5279-46C4-8B12-D85E05B1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3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B699-5273-4DB8-9923-7168C3130784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D2EB-5279-46C4-8B12-D85E05B1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B699-5273-4DB8-9923-7168C3130784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D2EB-5279-46C4-8B12-D85E05B1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3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B699-5273-4DB8-9923-7168C3130784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D2EB-5279-46C4-8B12-D85E05B1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6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9B699-5273-4DB8-9923-7168C3130784}" type="datetimeFigureOut">
              <a:rPr lang="en-US" smtClean="0"/>
              <a:t>06-Nov-18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8D2EB-5279-46C4-8B12-D85E05B1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45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151" y="278301"/>
            <a:ext cx="9144000" cy="776776"/>
          </a:xfrm>
        </p:spPr>
        <p:txBody>
          <a:bodyPr>
            <a:normAutofit fontScale="90000"/>
          </a:bodyPr>
          <a:lstStyle/>
          <a:p>
            <a:r>
              <a:rPr lang="en-US" sz="5400" b="1" i="1" dirty="0" smtClean="0">
                <a:solidFill>
                  <a:schemeClr val="accent4"/>
                </a:solidFill>
                <a:latin typeface="+mn-lt"/>
              </a:rPr>
              <a:t>BUDGETS &amp; FORECASTING</a:t>
            </a:r>
            <a:endParaRPr lang="en-US" sz="5400" b="1" i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44" y="1392701"/>
            <a:ext cx="11732455" cy="5233181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3200" dirty="0" smtClean="0"/>
              <a:t>Initialization of Budgets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 smtClean="0"/>
              <a:t>Make G/L Account relevant to Budget.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 smtClean="0"/>
              <a:t>Budget Scenarios Setup.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 smtClean="0"/>
              <a:t>Budget Distribution Method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 smtClean="0"/>
              <a:t>Budgets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 smtClean="0"/>
              <a:t>Authorizations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3200" dirty="0" smtClean="0"/>
              <a:t>Budget Reports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743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218"/>
            <a:ext cx="10515600" cy="11113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   1- Initialization of Budgets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83" y="1825625"/>
            <a:ext cx="11718388" cy="4351338"/>
          </a:xfrm>
        </p:spPr>
        <p:txBody>
          <a:bodyPr/>
          <a:lstStyle/>
          <a:p>
            <a:r>
              <a:rPr lang="en-US" dirty="0" smtClean="0"/>
              <a:t>Administration </a:t>
            </a:r>
            <a:r>
              <a:rPr lang="en-US" dirty="0" smtClean="0">
                <a:sym typeface="Wingdings" panose="05000000000000000000" pitchFamily="2" charset="2"/>
              </a:rPr>
              <a:t> System Initialization  General Settings   </a:t>
            </a:r>
            <a:r>
              <a:rPr lang="en-US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Budgets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Tick the Budget initialization Box 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Select: Warning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Select: Monthly Budget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Uncheck: Good Receipts (Pos) &amp; Update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Make all P/L accounts as Budgets Account.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112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2- Make </a:t>
            </a:r>
            <a:r>
              <a:rPr lang="en-US" b="1" dirty="0">
                <a:solidFill>
                  <a:srgbClr val="FFC000"/>
                </a:solidFill>
              </a:rPr>
              <a:t>G/L Account relevant to Budget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7" y="1167618"/>
            <a:ext cx="11859065" cy="528945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Financial </a:t>
            </a:r>
            <a:r>
              <a:rPr lang="en-US" dirty="0" smtClean="0">
                <a:sym typeface="Wingdings" panose="05000000000000000000" pitchFamily="2" charset="2"/>
              </a:rPr>
              <a:t> Chart Of Accounts  Select Account  Account Detail  </a:t>
            </a:r>
            <a:r>
              <a:rPr lang="en-US" b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Tick Relevant to Budget &amp; update</a:t>
            </a:r>
          </a:p>
          <a:p>
            <a:endParaRPr lang="en-US" b="1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r>
              <a:rPr lang="en-US" b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You can make an account relevant or irrelevant for budget here.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6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849" y="281354"/>
            <a:ext cx="10515600" cy="8862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3- Budget Scenarios </a:t>
            </a:r>
            <a:r>
              <a:rPr lang="en-US" b="1" dirty="0">
                <a:solidFill>
                  <a:srgbClr val="FFC000"/>
                </a:solidFill>
              </a:rPr>
              <a:t>Setup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8" y="1069144"/>
            <a:ext cx="11816862" cy="53732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Financial </a:t>
            </a:r>
            <a:r>
              <a:rPr lang="en-US" dirty="0" smtClean="0">
                <a:sym typeface="Wingdings" panose="05000000000000000000" pitchFamily="2" charset="2"/>
              </a:rPr>
              <a:t> Budget Setup  </a:t>
            </a: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Budget Scenarios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Here we can create a main Budget and can make scenarios around the budget.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 SAP B1 you can create One Main Budget in a year (Operating Budget)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So first we need to create an main Budget and after that we can build scenarios around that budget.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Copy Scenario: Same company previous budget.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Import Scenario: From one database to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8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26" y="365125"/>
            <a:ext cx="11834553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4- Budget </a:t>
            </a:r>
            <a:r>
              <a:rPr lang="en-US" b="1" dirty="0">
                <a:solidFill>
                  <a:srgbClr val="FFC000"/>
                </a:solidFill>
              </a:rPr>
              <a:t>Distribution Method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26" y="1567078"/>
            <a:ext cx="11756967" cy="4946264"/>
          </a:xfrm>
        </p:spPr>
        <p:txBody>
          <a:bodyPr/>
          <a:lstStyle/>
          <a:p>
            <a:r>
              <a:rPr lang="en-US" dirty="0"/>
              <a:t>Financial </a:t>
            </a:r>
            <a:r>
              <a:rPr lang="en-US" dirty="0">
                <a:sym typeface="Wingdings" panose="05000000000000000000" pitchFamily="2" charset="2"/>
              </a:rPr>
              <a:t> Budget Setup  </a:t>
            </a: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Budgets Distribution Method</a:t>
            </a:r>
          </a:p>
          <a:p>
            <a:pPr marL="0" indent="0">
              <a:buNone/>
            </a:pPr>
            <a:endParaRPr lang="en-US" dirty="0" smtClean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1- Equal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2- Ascending Order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3- Descending Order</a:t>
            </a:r>
            <a:endParaRPr lang="en-US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5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5- Budgets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266092"/>
            <a:ext cx="11844997" cy="5373859"/>
          </a:xfrm>
        </p:spPr>
        <p:txBody>
          <a:bodyPr>
            <a:normAutofit/>
          </a:bodyPr>
          <a:lstStyle/>
          <a:p>
            <a:r>
              <a:rPr lang="en-US" dirty="0"/>
              <a:t>Financial </a:t>
            </a:r>
            <a:r>
              <a:rPr lang="en-US" dirty="0">
                <a:sym typeface="Wingdings" panose="05000000000000000000" pitchFamily="2" charset="2"/>
              </a:rPr>
              <a:t> Budget Setup  </a:t>
            </a:r>
            <a:r>
              <a:rPr lang="en-US" dirty="0" smtClean="0">
                <a:solidFill>
                  <a:srgbClr val="FFC000"/>
                </a:solidFill>
                <a:sym typeface="Wingdings" panose="05000000000000000000" pitchFamily="2" charset="2"/>
              </a:rPr>
              <a:t>Budgets</a:t>
            </a:r>
          </a:p>
          <a:p>
            <a:endParaRPr lang="en-US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Select main Budget.	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Assign Figures to </a:t>
            </a:r>
            <a:r>
              <a:rPr lang="en-US" dirty="0" smtClean="0">
                <a:sym typeface="Wingdings" panose="05000000000000000000" pitchFamily="2" charset="2"/>
              </a:rPr>
              <a:t>sales revenue, COGS, and Expense </a:t>
            </a:r>
            <a:r>
              <a:rPr lang="en-US" dirty="0" smtClean="0">
                <a:sym typeface="Wingdings" panose="05000000000000000000" pitchFamily="2" charset="2"/>
              </a:rPr>
              <a:t>account and </a:t>
            </a:r>
            <a:r>
              <a:rPr lang="en-US" dirty="0" smtClean="0">
                <a:sym typeface="Wingdings" panose="05000000000000000000" pitchFamily="2" charset="2"/>
              </a:rPr>
              <a:t>ADD.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Double click the account and you can view the monthly distribution.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After updating you can view the Values of these accounts as per Good or Bad </a:t>
            </a:r>
            <a:r>
              <a:rPr lang="en-US" smtClean="0">
                <a:sym typeface="Wingdings" panose="05000000000000000000" pitchFamily="2" charset="2"/>
              </a:rPr>
              <a:t>Year Budgets.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861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38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6-Authorizations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589649"/>
            <a:ext cx="12191999" cy="5120640"/>
          </a:xfrm>
        </p:spPr>
        <p:txBody>
          <a:bodyPr/>
          <a:lstStyle/>
          <a:p>
            <a:r>
              <a:rPr lang="en-US" dirty="0" smtClean="0"/>
              <a:t>Administration </a:t>
            </a:r>
            <a:r>
              <a:rPr lang="en-US" dirty="0" smtClean="0">
                <a:sym typeface="Wingdings" panose="05000000000000000000" pitchFamily="2" charset="2"/>
              </a:rPr>
              <a:t> System Initialization  Authorization  General Authorization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Find Budgets and setup authorization to different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2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7- Reports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417662"/>
            <a:ext cx="11549575" cy="5095680"/>
          </a:xfrm>
        </p:spPr>
        <p:txBody>
          <a:bodyPr/>
          <a:lstStyle/>
          <a:p>
            <a:r>
              <a:rPr lang="en-US" dirty="0" smtClean="0"/>
              <a:t>Financial </a:t>
            </a:r>
            <a:r>
              <a:rPr lang="en-US" dirty="0" smtClean="0">
                <a:sym typeface="Wingdings" panose="05000000000000000000" pitchFamily="2" charset="2"/>
              </a:rPr>
              <a:t> Financial Reports  Budgets Reports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1- Budgets Report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2- Profit &amp; Loss statement Budgets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2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253</Words>
  <Application>Microsoft Office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BUDGETS &amp; FORECASTING</vt:lpstr>
      <vt:lpstr>   1- Initialization of Budgets </vt:lpstr>
      <vt:lpstr>2- Make G/L Account relevant to Budget</vt:lpstr>
      <vt:lpstr>3- Budget Scenarios Setup. </vt:lpstr>
      <vt:lpstr>4- Budget Distribution Method </vt:lpstr>
      <vt:lpstr>5- Budgets </vt:lpstr>
      <vt:lpstr>6-Authorizations </vt:lpstr>
      <vt:lpstr>7- Reports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BUDGETS &amp; FORECASTING</dc:title>
  <dc:creator>Rashid Abbas</dc:creator>
  <cp:lastModifiedBy>Rashid Abbas</cp:lastModifiedBy>
  <cp:revision>61</cp:revision>
  <dcterms:created xsi:type="dcterms:W3CDTF">2018-10-10T07:39:30Z</dcterms:created>
  <dcterms:modified xsi:type="dcterms:W3CDTF">2018-11-06T17:40:45Z</dcterms:modified>
</cp:coreProperties>
</file>