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086" y="143691"/>
            <a:ext cx="9001462" cy="923517"/>
          </a:xfrm>
        </p:spPr>
        <p:txBody>
          <a:bodyPr/>
          <a:lstStyle/>
          <a:p>
            <a:r>
              <a:rPr lang="en-US" dirty="0" smtClean="0"/>
              <a:t>COST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188720"/>
            <a:ext cx="11612880" cy="51859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General Settings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Chart of Accounts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Dimensions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Cost Centers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Distribution Rules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Table of Cost Centers and Distribution Rule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Cost Accounting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19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6949"/>
            <a:ext cx="10353761" cy="1475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Sales- delivery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Activate </a:t>
            </a:r>
            <a:r>
              <a:rPr lang="en-US" sz="2000" dirty="0"/>
              <a:t>Region, Product Group and cost center </a:t>
            </a:r>
            <a:r>
              <a:rPr lang="en-US" sz="2000" smtClean="0"/>
              <a:t>fields </a:t>
            </a:r>
            <a:br>
              <a:rPr lang="en-US" sz="2000" smtClean="0"/>
            </a:br>
            <a:r>
              <a:rPr lang="en-US" sz="2000" smtClean="0"/>
              <a:t>(</a:t>
            </a:r>
            <a:r>
              <a:rPr lang="en-US" sz="2000" dirty="0" smtClean="0"/>
              <a:t>COGS REGION, COGS PRODUCT GROUP) </a:t>
            </a:r>
            <a:r>
              <a:rPr lang="en-US" sz="2000" dirty="0"/>
              <a:t>through form settings.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5" y="1672044"/>
            <a:ext cx="11802794" cy="5024177"/>
          </a:xfrm>
        </p:spPr>
        <p:txBody>
          <a:bodyPr lIns="182880" rIns="0">
            <a:normAutofit fontScale="70000" lnSpcReduction="20000"/>
          </a:bodyPr>
          <a:lstStyle/>
          <a:p>
            <a:pPr marL="3200400" lvl="7" indent="0">
              <a:buNone/>
            </a:pPr>
            <a:r>
              <a:rPr lang="en-US" sz="2000" dirty="0" smtClean="0"/>
              <a:t>                      UK </a:t>
            </a:r>
            <a:r>
              <a:rPr lang="en-US" sz="2000" dirty="0"/>
              <a:t>CUSTOMER		</a:t>
            </a:r>
            <a:r>
              <a:rPr lang="en-US" sz="2000" dirty="0" smtClean="0"/>
              <a:t>			(</a:t>
            </a:r>
            <a:r>
              <a:rPr lang="en-US" sz="2000" dirty="0"/>
              <a:t>Qty 1)</a:t>
            </a:r>
          </a:p>
          <a:p>
            <a:pPr marL="0" indent="0">
              <a:buNone/>
            </a:pPr>
            <a:r>
              <a:rPr lang="en-US" dirty="0" smtClean="0"/>
              <a:t>1-IBM PRODUCT-  </a:t>
            </a:r>
            <a:r>
              <a:rPr lang="en-US" dirty="0"/>
              <a:t>Item # M0004   Item Description: IBM Infoprint 133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Under Region : UK &amp; IRELAND-   Under Product Group: IBM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smtClean="0"/>
              <a:t>HP PRODUCT- Item </a:t>
            </a:r>
            <a:r>
              <a:rPr lang="en-US" dirty="0"/>
              <a:t># B0022   Item Description: HP color laser Jet 5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Under Region : UK &amp; IRELAND-   Under Product </a:t>
            </a:r>
            <a:r>
              <a:rPr lang="en-US" dirty="0" smtClean="0"/>
              <a:t>Group:HP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3-  OTHER- Item </a:t>
            </a:r>
            <a:r>
              <a:rPr lang="en-US" dirty="0"/>
              <a:t># T0201   Item Description: Motherboard P4 </a:t>
            </a:r>
            <a:r>
              <a:rPr lang="en-US" dirty="0" smtClean="0"/>
              <a:t>Turbo       </a:t>
            </a:r>
            <a:r>
              <a:rPr lang="en-US" dirty="0"/>
              <a:t>Item Group: </a:t>
            </a:r>
            <a:r>
              <a:rPr lang="en-US" dirty="0" smtClean="0"/>
              <a:t>Others     </a:t>
            </a:r>
          </a:p>
          <a:p>
            <a:pPr marL="0" indent="0">
              <a:buNone/>
            </a:pPr>
            <a:r>
              <a:rPr lang="en-US" dirty="0"/>
              <a:t>Under Region : UK &amp; IRELAND-   Under Product </a:t>
            </a:r>
            <a:r>
              <a:rPr lang="en-US" dirty="0" smtClean="0"/>
              <a:t>Group: others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ROW </a:t>
            </a:r>
            <a:r>
              <a:rPr lang="en-US" dirty="0"/>
              <a:t>CUSTOMER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Product ( BUT  Region  will be ROW) </a:t>
            </a:r>
          </a:p>
          <a:p>
            <a:pPr marL="0" indent="0" algn="ctr">
              <a:buNone/>
            </a:pPr>
            <a:r>
              <a:rPr lang="en-US" dirty="0" smtClean="0"/>
              <a:t>EUROPE </a:t>
            </a:r>
            <a:r>
              <a:rPr lang="en-US" dirty="0"/>
              <a:t>CUSTOMER </a:t>
            </a:r>
          </a:p>
          <a:p>
            <a:pPr marL="0" indent="0">
              <a:buNone/>
            </a:pPr>
            <a:r>
              <a:rPr lang="en-US" dirty="0"/>
              <a:t>Same Product ( BUT </a:t>
            </a:r>
            <a:r>
              <a:rPr lang="en-US" dirty="0" smtClean="0"/>
              <a:t>Region will be EUROPE)  &amp; ADD</a:t>
            </a:r>
          </a:p>
          <a:p>
            <a:pPr marL="0" indent="0">
              <a:buNone/>
            </a:pPr>
            <a:r>
              <a:rPr lang="en-US" dirty="0" smtClean="0"/>
              <a:t>Previous record and accounting tab</a:t>
            </a:r>
          </a:p>
          <a:p>
            <a:pPr marL="0" indent="0">
              <a:buNone/>
            </a:pPr>
            <a:r>
              <a:rPr lang="en-US" dirty="0"/>
              <a:t>Copy all delivers to business partners one by one to AR invoice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a/p invoice- electricity expense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A/P invoice </a:t>
            </a:r>
            <a:r>
              <a:rPr lang="en-US" dirty="0" smtClean="0">
                <a:sym typeface="Wingdings" panose="05000000000000000000" pitchFamily="2" charset="2"/>
              </a:rPr>
              <a:t> Select Supplier  Electricity expense Distribution Rule PDR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500 GBP  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5704"/>
            <a:ext cx="10353761" cy="1326321"/>
          </a:xfrm>
        </p:spPr>
        <p:txBody>
          <a:bodyPr/>
          <a:lstStyle/>
          <a:p>
            <a:r>
              <a:rPr lang="en-US" dirty="0" smtClean="0"/>
              <a:t>COST ACCOUNTING-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1420837"/>
            <a:ext cx="11788726" cy="50362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sz="2800" dirty="0" smtClean="0"/>
              <a:t>Distribution Reports: Select Product Group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400" dirty="0" smtClean="0"/>
              <a:t>Collapse view (Summary of individual distribution rules)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2- Budget vs Cost Accounting Reports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400" dirty="0" smtClean="0"/>
              <a:t>Select P/L account (uncheck Asset, liability &amp; Equity)</a:t>
            </a:r>
          </a:p>
          <a:p>
            <a:pPr marL="0" indent="0">
              <a:buNone/>
            </a:pPr>
            <a:r>
              <a:rPr lang="en-US" sz="2800" dirty="0" smtClean="0"/>
              <a:t>3- Cost Accounting Summary Report (Check Cost Center)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6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 Activate COST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2096063"/>
            <a:ext cx="11901268" cy="443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Administration </a:t>
            </a:r>
            <a:r>
              <a:rPr lang="en-US" sz="2800" dirty="0" smtClean="0">
                <a:sym typeface="Wingdings" panose="05000000000000000000" pitchFamily="2" charset="2"/>
              </a:rPr>
              <a:t> System initialization  General Setting  COST ACCOUNTING 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Check multidimensions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On my form show in separate column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672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 Defining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2096064"/>
            <a:ext cx="11718388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Financial </a:t>
            </a:r>
            <a:r>
              <a:rPr lang="en-US" sz="2800" dirty="0" smtClean="0">
                <a:sym typeface="Wingdings" panose="05000000000000000000" pitchFamily="2" charset="2"/>
              </a:rPr>
              <a:t> Cost Accounting  Dimensions.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We can have maximum 5 dimensions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Dimension 1 : Region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Dimension 2: Product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45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 cost center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758462"/>
            <a:ext cx="11648049" cy="40327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Setup cost centers  (CNTRL A)</a:t>
            </a:r>
          </a:p>
          <a:p>
            <a:r>
              <a:rPr lang="en-US" sz="2800" dirty="0" smtClean="0"/>
              <a:t>For region: Europe, Rest of World, Uk</a:t>
            </a:r>
            <a:r>
              <a:rPr lang="en-US" sz="2800" dirty="0"/>
              <a:t> </a:t>
            </a:r>
            <a:r>
              <a:rPr lang="en-US" sz="2800" dirty="0" smtClean="0"/>
              <a:t>&amp; Ireland.</a:t>
            </a:r>
          </a:p>
          <a:p>
            <a:r>
              <a:rPr lang="en-US" sz="2800" dirty="0" smtClean="0"/>
              <a:t>Product Group: IBM, HP &amp;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20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 DISTRIBUTION RULES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6" y="2096064"/>
            <a:ext cx="11648049" cy="4501684"/>
          </a:xfrm>
        </p:spPr>
        <p:txBody>
          <a:bodyPr>
            <a:noAutofit/>
          </a:bodyPr>
          <a:lstStyle/>
          <a:p>
            <a:r>
              <a:rPr lang="en-US" sz="2400" dirty="0" smtClean="0"/>
              <a:t>Distribution rules gives us the ability to link together number of cost centers so that we can allocate cost to multiple cost center on pre-defined basis.</a:t>
            </a:r>
          </a:p>
          <a:p>
            <a:r>
              <a:rPr lang="en-US" sz="2400" dirty="0" smtClean="0"/>
              <a:t>By default each cost center is also setup as a distribution rule.</a:t>
            </a:r>
          </a:p>
          <a:p>
            <a:r>
              <a:rPr lang="en-US" sz="2400" dirty="0" smtClean="0"/>
              <a:t>SETUP NEW DISTRIBUTION RULE:  PRODUCT LINE DISTRIBUTION</a:t>
            </a:r>
          </a:p>
          <a:p>
            <a:r>
              <a:rPr lang="en-US" sz="2400" dirty="0" smtClean="0"/>
              <a:t>HP :20</a:t>
            </a:r>
          </a:p>
          <a:p>
            <a:r>
              <a:rPr lang="en-US" sz="2400" dirty="0" smtClean="0"/>
              <a:t>IBM: 70</a:t>
            </a:r>
          </a:p>
          <a:p>
            <a:r>
              <a:rPr lang="en-US" sz="2400" dirty="0" smtClean="0"/>
              <a:t>Others: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9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PARTICULAR DISTRIBUTION RULES TO COA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2124200"/>
            <a:ext cx="11718388" cy="438914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Financial</a:t>
            </a:r>
            <a:r>
              <a:rPr lang="en-US" sz="2400" dirty="0" smtClean="0">
                <a:sym typeface="Wingdings" panose="05000000000000000000" pitchFamily="2" charset="2"/>
              </a:rPr>
              <a:t> COA Expenses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Select Electricity expense Select Product Group Product Line Development  &amp; UPDATE</a:t>
            </a:r>
          </a:p>
          <a:p>
            <a:pPr marL="0" indent="0">
              <a:buNone/>
            </a:pPr>
            <a:r>
              <a:rPr lang="en-US" sz="2400" dirty="0" smtClean="0"/>
              <a:t>Financial</a:t>
            </a:r>
            <a:r>
              <a:rPr lang="en-US" sz="2400" dirty="0" smtClean="0">
                <a:sym typeface="Wingdings" panose="05000000000000000000" pitchFamily="2" charset="2"/>
              </a:rPr>
              <a:t> COA Sales Revenue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Select REGION (NO SPECIFIC DISTRIBUTION RULE)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041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COST CENTER &amp; DISTRIBUTION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cost centers &amp; distribution rules that are active shown in 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4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TO BE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Region: Already created</a:t>
            </a:r>
          </a:p>
          <a:p>
            <a:pPr marL="0" indent="0">
              <a:buNone/>
            </a:pPr>
            <a:r>
              <a:rPr lang="en-US" sz="2400" dirty="0" smtClean="0"/>
              <a:t>Product Group already defined</a:t>
            </a:r>
          </a:p>
          <a:p>
            <a:pPr marL="0" indent="0">
              <a:buNone/>
            </a:pPr>
            <a:r>
              <a:rPr lang="en-US" sz="2400" dirty="0" smtClean="0"/>
              <a:t>Define Business Partners for UK &amp; Europe(Germany) &amp; also create their respective currencies i.e. Pound &amp; Euro.</a:t>
            </a:r>
          </a:p>
          <a:p>
            <a:pPr marL="0" indent="0">
              <a:buNone/>
            </a:pPr>
            <a:r>
              <a:rPr lang="en-US" sz="2400" dirty="0" smtClean="0"/>
              <a:t>Create Inventory Items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inventory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2096063"/>
            <a:ext cx="11816861" cy="4526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1- Item # M0004   Item Description: IBM Infoprint 133 Item Group: IBM Printer                Balance : 58           Unit Price- 150 GBP</a:t>
            </a:r>
          </a:p>
          <a:p>
            <a:pPr marL="0" indent="0">
              <a:buNone/>
            </a:pPr>
            <a:r>
              <a:rPr lang="en-US" sz="2400" dirty="0" smtClean="0"/>
              <a:t>2- </a:t>
            </a:r>
            <a:r>
              <a:rPr lang="en-US" sz="2400" dirty="0"/>
              <a:t>Item # </a:t>
            </a:r>
            <a:r>
              <a:rPr lang="en-US" sz="2400" dirty="0" smtClean="0"/>
              <a:t>B0022   </a:t>
            </a:r>
            <a:r>
              <a:rPr lang="en-US" sz="2400" dirty="0"/>
              <a:t>Item </a:t>
            </a:r>
            <a:r>
              <a:rPr lang="en-US" sz="2400" dirty="0" smtClean="0"/>
              <a:t>Description: HP color laser Jet 5 </a:t>
            </a:r>
            <a:r>
              <a:rPr lang="en-US" sz="2400" dirty="0"/>
              <a:t>Item Group</a:t>
            </a:r>
            <a:r>
              <a:rPr lang="en-US" sz="2400" dirty="0" smtClean="0"/>
              <a:t>: HP Printers </a:t>
            </a:r>
            <a:r>
              <a:rPr lang="en-US" sz="2400" dirty="0"/>
              <a:t>Balance : </a:t>
            </a:r>
            <a:r>
              <a:rPr lang="en-US" sz="2400" dirty="0" smtClean="0"/>
              <a:t>134           </a:t>
            </a:r>
            <a:r>
              <a:rPr lang="en-US" sz="2400" dirty="0"/>
              <a:t>Unit Price- </a:t>
            </a:r>
            <a:r>
              <a:rPr lang="en-US" sz="2400" dirty="0" smtClean="0"/>
              <a:t>375 </a:t>
            </a:r>
            <a:r>
              <a:rPr lang="en-US" sz="2400" dirty="0"/>
              <a:t>GBP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3- </a:t>
            </a:r>
            <a:r>
              <a:rPr lang="en-US" sz="2400" dirty="0"/>
              <a:t>Item # </a:t>
            </a:r>
            <a:r>
              <a:rPr lang="en-US" sz="2400" dirty="0" smtClean="0"/>
              <a:t>T0201   </a:t>
            </a:r>
            <a:r>
              <a:rPr lang="en-US" sz="2400" dirty="0"/>
              <a:t>Item </a:t>
            </a:r>
            <a:r>
              <a:rPr lang="en-US" sz="2400" dirty="0" smtClean="0"/>
              <a:t>Description: Motherboard P4 Turbo </a:t>
            </a:r>
            <a:r>
              <a:rPr lang="en-US" sz="2400" dirty="0"/>
              <a:t>Item Group: </a:t>
            </a:r>
            <a:r>
              <a:rPr lang="en-US" sz="2400" dirty="0" smtClean="0"/>
              <a:t>Others</a:t>
            </a:r>
          </a:p>
          <a:p>
            <a:pPr marL="0" indent="0">
              <a:buNone/>
            </a:pPr>
            <a:r>
              <a:rPr lang="en-US" sz="2400" dirty="0"/>
              <a:t>Balance : </a:t>
            </a:r>
            <a:r>
              <a:rPr lang="en-US" sz="2400" dirty="0" smtClean="0"/>
              <a:t>145          </a:t>
            </a:r>
            <a:r>
              <a:rPr lang="en-US" sz="2400" dirty="0"/>
              <a:t>Unit Price- </a:t>
            </a:r>
            <a:r>
              <a:rPr lang="en-US" sz="2400" dirty="0" smtClean="0"/>
              <a:t>300 GBP                                 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633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1586</TotalTime>
  <Words>360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Wingdings</vt:lpstr>
      <vt:lpstr>Damask</vt:lpstr>
      <vt:lpstr>COST ACCOUNTING</vt:lpstr>
      <vt:lpstr>Step-1 Activate COST ACCOUNTING</vt:lpstr>
      <vt:lpstr>Step-2 Defining dimensions</vt:lpstr>
      <vt:lpstr>Step-3 cost center setup</vt:lpstr>
      <vt:lpstr>STEP-4 DISTRIBUTION RULES setup</vt:lpstr>
      <vt:lpstr>LINK PARTICULAR DISTRIBUTION RULES TO COA</vt:lpstr>
      <vt:lpstr>TABLE OF COST CENTER &amp; DISTRIBUTION RULES</vt:lpstr>
      <vt:lpstr>ITEMS TO BE CREATED</vt:lpstr>
      <vt:lpstr>Creating inventory items</vt:lpstr>
      <vt:lpstr> Sales- delivery   Activate Region, Product Group and cost center fields  (COGS REGION, COGS PRODUCT GROUP) through form settings. </vt:lpstr>
      <vt:lpstr>a/p invoice- electricity expense</vt:lpstr>
      <vt:lpstr>COST ACCOUNTING-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ACCOUNTING</dc:title>
  <dc:creator>Rashid Abbas</dc:creator>
  <cp:lastModifiedBy>Rashid Abbas</cp:lastModifiedBy>
  <cp:revision>76</cp:revision>
  <dcterms:created xsi:type="dcterms:W3CDTF">2018-09-20T04:50:56Z</dcterms:created>
  <dcterms:modified xsi:type="dcterms:W3CDTF">2018-11-02T16:49:02Z</dcterms:modified>
</cp:coreProperties>
</file>