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84" r:id="rId3"/>
    <p:sldId id="257" r:id="rId4"/>
    <p:sldId id="385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6" r:id="rId14"/>
    <p:sldId id="405" r:id="rId15"/>
    <p:sldId id="407" r:id="rId16"/>
    <p:sldId id="408" r:id="rId17"/>
    <p:sldId id="409" r:id="rId18"/>
    <p:sldId id="382" r:id="rId19"/>
    <p:sldId id="38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B1A8B-9BE8-46EB-AB1D-CDAD388C6E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2CFF71-7E97-4E01-B5F2-D5AD0F7CA9E8}">
      <dgm:prSet/>
      <dgm:spPr/>
      <dgm:t>
        <a:bodyPr/>
        <a:lstStyle/>
        <a:p>
          <a:pPr rtl="0"/>
          <a:r>
            <a:rPr lang="en-US" b="0" dirty="0"/>
            <a:t>Database Connectivity in PHP</a:t>
          </a:r>
        </a:p>
      </dgm:t>
    </dgm:pt>
    <dgm:pt modelId="{F22ECB52-0619-4A96-960B-CB61E88992F7}" type="parTrans" cxnId="{F2D08D90-47DF-431F-80D5-D53A4C4274AC}">
      <dgm:prSet/>
      <dgm:spPr/>
      <dgm:t>
        <a:bodyPr/>
        <a:lstStyle/>
        <a:p>
          <a:endParaRPr lang="en-US"/>
        </a:p>
      </dgm:t>
    </dgm:pt>
    <dgm:pt modelId="{49F586CD-248D-436B-BD69-FB4C0AA0EAAE}" type="sibTrans" cxnId="{F2D08D90-47DF-431F-80D5-D53A4C4274AC}">
      <dgm:prSet/>
      <dgm:spPr/>
      <dgm:t>
        <a:bodyPr/>
        <a:lstStyle/>
        <a:p>
          <a:endParaRPr lang="en-US"/>
        </a:p>
      </dgm:t>
    </dgm:pt>
    <dgm:pt modelId="{2EDC3A21-C0B9-4B88-995C-0D73EEFFEED4}" type="pres">
      <dgm:prSet presAssocID="{6C5B1A8B-9BE8-46EB-AB1D-CDAD388C6EF8}" presName="linear" presStyleCnt="0">
        <dgm:presLayoutVars>
          <dgm:animLvl val="lvl"/>
          <dgm:resizeHandles val="exact"/>
        </dgm:presLayoutVars>
      </dgm:prSet>
      <dgm:spPr/>
    </dgm:pt>
    <dgm:pt modelId="{F72E11AD-5A2A-428D-A15C-9AC5AA8B0342}" type="pres">
      <dgm:prSet presAssocID="{A42CFF71-7E97-4E01-B5F2-D5AD0F7CA9E8}" presName="parentText" presStyleLbl="node1" presStyleIdx="0" presStyleCnt="1" custLinFactNeighborY="-5228">
        <dgm:presLayoutVars>
          <dgm:chMax val="0"/>
          <dgm:bulletEnabled val="1"/>
        </dgm:presLayoutVars>
      </dgm:prSet>
      <dgm:spPr/>
    </dgm:pt>
  </dgm:ptLst>
  <dgm:cxnLst>
    <dgm:cxn modelId="{4D25881F-BCC7-484E-83BB-002B46041CB8}" type="presOf" srcId="{A42CFF71-7E97-4E01-B5F2-D5AD0F7CA9E8}" destId="{F72E11AD-5A2A-428D-A15C-9AC5AA8B0342}" srcOrd="0" destOrd="0" presId="urn:microsoft.com/office/officeart/2005/8/layout/vList2"/>
    <dgm:cxn modelId="{16B68B47-6C65-4B98-91D7-1B69C957D90D}" type="presOf" srcId="{6C5B1A8B-9BE8-46EB-AB1D-CDAD388C6EF8}" destId="{2EDC3A21-C0B9-4B88-995C-0D73EEFFEED4}" srcOrd="0" destOrd="0" presId="urn:microsoft.com/office/officeart/2005/8/layout/vList2"/>
    <dgm:cxn modelId="{F2D08D90-47DF-431F-80D5-D53A4C4274AC}" srcId="{6C5B1A8B-9BE8-46EB-AB1D-CDAD388C6EF8}" destId="{A42CFF71-7E97-4E01-B5F2-D5AD0F7CA9E8}" srcOrd="0" destOrd="0" parTransId="{F22ECB52-0619-4A96-960B-CB61E88992F7}" sibTransId="{49F586CD-248D-436B-BD69-FB4C0AA0EAAE}"/>
    <dgm:cxn modelId="{DE7B5C78-4F49-490E-9EE3-DEA69706133F}" type="presParOf" srcId="{2EDC3A21-C0B9-4B88-995C-0D73EEFFEED4}" destId="{F72E11AD-5A2A-428D-A15C-9AC5AA8B034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3. Inserting data in database…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62F4025-24E0-4E6C-A3C7-CE03616FC17C}" type="presOf" srcId="{6C65B747-8C17-406E-8DF3-F2EC6818C164}" destId="{DB0D1B28-957B-41C4-BC0F-D30B0385E9D0}" srcOrd="0" destOrd="0" presId="urn:microsoft.com/office/officeart/2005/8/layout/vList2"/>
    <dgm:cxn modelId="{02C632BA-1CE3-4337-90EE-316AB153DCBE}" type="presOf" srcId="{FD3DCABA-C1E0-4D3A-B6B4-D3B682F99DCB}" destId="{6EFC343F-2ACD-4375-9672-931B38E4DD8D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BBE91DE5-C1A1-4DC5-A5F1-126CAF87890A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3. Inserting data in database…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F91472E-4C54-4C77-8D7C-5458B8AFA028}" type="presOf" srcId="{6C65B747-8C17-406E-8DF3-F2EC6818C164}" destId="{DB0D1B28-957B-41C4-BC0F-D30B0385E9D0}" srcOrd="0" destOrd="0" presId="urn:microsoft.com/office/officeart/2005/8/layout/vList2"/>
    <dgm:cxn modelId="{6094D4CA-4624-4E76-AF0F-F4449FF1E929}" type="presOf" srcId="{FD3DCABA-C1E0-4D3A-B6B4-D3B682F99DCB}" destId="{6EFC343F-2ACD-4375-9672-931B38E4DD8D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3C88FE0A-E262-4275-AD15-94F945891B12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3. Inserting data in database…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2845C122-957E-4CA4-8CA8-C94F60293A22}" type="presOf" srcId="{FD3DCABA-C1E0-4D3A-B6B4-D3B682F99DCB}" destId="{6EFC343F-2ACD-4375-9672-931B38E4DD8D}" srcOrd="0" destOrd="0" presId="urn:microsoft.com/office/officeart/2005/8/layout/vList2"/>
    <dgm:cxn modelId="{6FA0B65A-DC6C-45D3-94CA-A409C22253E8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55A60F54-7337-420C-A7D0-1F250CA42B77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 custT="1"/>
      <dgm:spPr/>
      <dgm:t>
        <a:bodyPr/>
        <a:lstStyle/>
        <a:p>
          <a:pPr rtl="0"/>
          <a:r>
            <a:rPr lang="en-US" sz="4000" b="1" dirty="0"/>
            <a:t>4. CONNECTIONS: user registration</a:t>
          </a:r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</dgm:pt>
    <dgm:pt modelId="{03F262B9-A97C-4A0F-B8CB-A8F12CD1BBE7}" type="pres">
      <dgm:prSet presAssocID="{660427FE-F3B8-4289-B548-181638CBF8EB}" presName="parentText" presStyleLbl="node1" presStyleIdx="0" presStyleCnt="1" custScaleY="271633">
        <dgm:presLayoutVars>
          <dgm:chMax val="0"/>
          <dgm:bulletEnabled val="1"/>
        </dgm:presLayoutVars>
      </dgm:prSet>
      <dgm:spPr/>
    </dgm:pt>
  </dgm:ptLst>
  <dgm:cxnLst>
    <dgm:cxn modelId="{12A06172-DE00-43DE-AAEC-5B22CDA0A719}" type="presOf" srcId="{660427FE-F3B8-4289-B548-181638CBF8EB}" destId="{03F262B9-A97C-4A0F-B8CB-A8F12CD1BBE7}" srcOrd="0" destOrd="0" presId="urn:microsoft.com/office/officeart/2005/8/layout/vList2"/>
    <dgm:cxn modelId="{1AE8C079-1DF0-402C-B002-F9704A6440DE}" type="presOf" srcId="{7775A268-CD0A-4D00-81CE-987F06BBB688}" destId="{CC77EC9C-0768-438B-8256-84883D87DE2F}" srcOrd="0" destOrd="0" presId="urn:microsoft.com/office/officeart/2005/8/layout/vList2"/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124B074A-074F-4597-96F6-35D524279AC8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/>
            <a:t>4. CONNECTIONS: user registration…</a:t>
          </a:r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</dgm:pt>
  </dgm:ptLst>
  <dgm:cxnLst>
    <dgm:cxn modelId="{9E7DA5B0-A349-463F-A53E-368732D63A28}" type="presOf" srcId="{7775A268-CD0A-4D00-81CE-987F06BBB688}" destId="{CC77EC9C-0768-438B-8256-84883D87DE2F}" srcOrd="0" destOrd="0" presId="urn:microsoft.com/office/officeart/2005/8/layout/vList2"/>
    <dgm:cxn modelId="{3AA331E2-3838-4440-A73C-62F08C2EAA8B}" type="presOf" srcId="{660427FE-F3B8-4289-B548-181638CBF8EB}" destId="{03F262B9-A97C-4A0F-B8CB-A8F12CD1BBE7}" srcOrd="0" destOrd="0" presId="urn:microsoft.com/office/officeart/2005/8/layout/vList2"/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577D3A3E-9AE8-4994-8FAF-D1495D8528B4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/>
            <a:t>4. CONNECTIONS: user registration…</a:t>
          </a:r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</dgm:pt>
  </dgm:ptLst>
  <dgm:cxnLst>
    <dgm:cxn modelId="{CF6C7A8C-A685-4043-A71F-76D751120262}" type="presOf" srcId="{660427FE-F3B8-4289-B548-181638CBF8EB}" destId="{03F262B9-A97C-4A0F-B8CB-A8F12CD1BBE7}" srcOrd="0" destOrd="0" presId="urn:microsoft.com/office/officeart/2005/8/layout/vList2"/>
    <dgm:cxn modelId="{A0174193-4CD3-4B9E-B408-B9A245A7B9E3}" type="presOf" srcId="{7775A268-CD0A-4D00-81CE-987F06BBB688}" destId="{CC77EC9C-0768-438B-8256-84883D87DE2F}" srcOrd="0" destOrd="0" presId="urn:microsoft.com/office/officeart/2005/8/layout/vList2"/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39C52197-5749-4C17-BE9B-339B4E401695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/>
            <a:t>4. CONNECTIONS: user registration…</a:t>
          </a:r>
          <a:endParaRPr lang="en-US" b="0" dirty="0"/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</dgm:pt>
  </dgm:ptLst>
  <dgm:cxnLst>
    <dgm:cxn modelId="{B13DDA20-78A0-4ABC-9A84-54A270C9D845}" type="presOf" srcId="{7775A268-CD0A-4D00-81CE-987F06BBB688}" destId="{CC77EC9C-0768-438B-8256-84883D87DE2F}" srcOrd="0" destOrd="0" presId="urn:microsoft.com/office/officeart/2005/8/layout/vList2"/>
    <dgm:cxn modelId="{85CD7D5A-4149-46F8-BB11-9224101C4B8F}" type="presOf" srcId="{660427FE-F3B8-4289-B548-181638CBF8EB}" destId="{03F262B9-A97C-4A0F-B8CB-A8F12CD1BBE7}" srcOrd="0" destOrd="0" presId="urn:microsoft.com/office/officeart/2005/8/layout/vList2"/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9281A7C1-D36E-447C-930A-96C2DE3A7B85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775A268-CD0A-4D00-81CE-987F06BBB68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427FE-F3B8-4289-B548-181638CBF8EB}">
      <dgm:prSet/>
      <dgm:spPr/>
      <dgm:t>
        <a:bodyPr/>
        <a:lstStyle/>
        <a:p>
          <a:pPr rtl="0"/>
          <a:r>
            <a:rPr lang="en-US" b="1" dirty="0"/>
            <a:t>4. CONNECTIONS: user registration…</a:t>
          </a:r>
        </a:p>
      </dgm:t>
    </dgm:pt>
    <dgm:pt modelId="{CE444829-B79A-40EE-AA17-0E8FB9A46CB7}" type="parTrans" cxnId="{EAFD79FE-8C41-41CD-A492-C2BF785859C8}">
      <dgm:prSet/>
      <dgm:spPr/>
      <dgm:t>
        <a:bodyPr/>
        <a:lstStyle/>
        <a:p>
          <a:endParaRPr lang="en-US"/>
        </a:p>
      </dgm:t>
    </dgm:pt>
    <dgm:pt modelId="{5B09B7C9-1AA7-472F-B7D3-9D11E159E8BF}" type="sibTrans" cxnId="{EAFD79FE-8C41-41CD-A492-C2BF785859C8}">
      <dgm:prSet/>
      <dgm:spPr/>
      <dgm:t>
        <a:bodyPr/>
        <a:lstStyle/>
        <a:p>
          <a:endParaRPr lang="en-US"/>
        </a:p>
      </dgm:t>
    </dgm:pt>
    <dgm:pt modelId="{CC77EC9C-0768-438B-8256-84883D87DE2F}" type="pres">
      <dgm:prSet presAssocID="{7775A268-CD0A-4D00-81CE-987F06BBB688}" presName="linear" presStyleCnt="0">
        <dgm:presLayoutVars>
          <dgm:animLvl val="lvl"/>
          <dgm:resizeHandles val="exact"/>
        </dgm:presLayoutVars>
      </dgm:prSet>
      <dgm:spPr/>
    </dgm:pt>
    <dgm:pt modelId="{03F262B9-A97C-4A0F-B8CB-A8F12CD1BBE7}" type="pres">
      <dgm:prSet presAssocID="{660427FE-F3B8-4289-B548-181638CBF8EB}" presName="parentText" presStyleLbl="node1" presStyleIdx="0" presStyleCnt="1" custScaleY="153725">
        <dgm:presLayoutVars>
          <dgm:chMax val="0"/>
          <dgm:bulletEnabled val="1"/>
        </dgm:presLayoutVars>
      </dgm:prSet>
      <dgm:spPr/>
    </dgm:pt>
  </dgm:ptLst>
  <dgm:cxnLst>
    <dgm:cxn modelId="{E9582C7C-10CA-48B6-9A64-91E9A23C0629}" type="presOf" srcId="{7775A268-CD0A-4D00-81CE-987F06BBB688}" destId="{CC77EC9C-0768-438B-8256-84883D87DE2F}" srcOrd="0" destOrd="0" presId="urn:microsoft.com/office/officeart/2005/8/layout/vList2"/>
    <dgm:cxn modelId="{E08F1DFE-D5A9-4EDD-8A1A-685E9A431171}" type="presOf" srcId="{660427FE-F3B8-4289-B548-181638CBF8EB}" destId="{03F262B9-A97C-4A0F-B8CB-A8F12CD1BBE7}" srcOrd="0" destOrd="0" presId="urn:microsoft.com/office/officeart/2005/8/layout/vList2"/>
    <dgm:cxn modelId="{EAFD79FE-8C41-41CD-A492-C2BF785859C8}" srcId="{7775A268-CD0A-4D00-81CE-987F06BBB688}" destId="{660427FE-F3B8-4289-B548-181638CBF8EB}" srcOrd="0" destOrd="0" parTransId="{CE444829-B79A-40EE-AA17-0E8FB9A46CB7}" sibTransId="{5B09B7C9-1AA7-472F-B7D3-9D11E159E8BF}"/>
    <dgm:cxn modelId="{1FF57012-6B70-45EB-A993-76B71C2C1015}" type="presParOf" srcId="{CC77EC9C-0768-438B-8256-84883D87DE2F}" destId="{03F262B9-A97C-4A0F-B8CB-A8F12CD1BBE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/>
            <a:t>Summary</a:t>
          </a:r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412AF21-25F3-4886-BCA1-D9EA6F96A13F}" type="presOf" srcId="{2DAD9AB5-2A00-49AB-B666-99862E010CA4}" destId="{ED55E89D-CE7B-4A90-8D3E-0811C4F70E2A}" srcOrd="0" destOrd="0" presId="urn:microsoft.com/office/officeart/2005/8/layout/vList2"/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89242451-AA71-411F-BA58-08E80D0FF3FE}" type="presOf" srcId="{A7FAB410-C736-49CB-94D0-2E105F3F78E0}" destId="{57DEE79B-6F3B-4090-8E60-93AAF262AD8A}" srcOrd="0" destOrd="0" presId="urn:microsoft.com/office/officeart/2005/8/layout/vList2"/>
    <dgm:cxn modelId="{9F0B40CB-30BB-4A75-AF64-A1B54E975A78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A7FAB410-C736-49CB-94D0-2E105F3F78E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AD9AB5-2A00-49AB-B666-99862E010CA4}">
      <dgm:prSet/>
      <dgm:spPr/>
      <dgm:t>
        <a:bodyPr/>
        <a:lstStyle/>
        <a:p>
          <a:pPr rtl="0"/>
          <a:r>
            <a:rPr lang="en-US" b="1"/>
            <a:t>References</a:t>
          </a:r>
          <a:r>
            <a:rPr lang="en-US" b="1" dirty="0"/>
            <a:t>		</a:t>
          </a:r>
        </a:p>
      </dgm:t>
    </dgm:pt>
    <dgm:pt modelId="{F8E67DF2-22D4-40C8-B5A0-ED6C70B4BFD9}" type="parTrans" cxnId="{32C79F6A-CB26-48CD-93B5-9D7F4B405BBB}">
      <dgm:prSet/>
      <dgm:spPr/>
      <dgm:t>
        <a:bodyPr/>
        <a:lstStyle/>
        <a:p>
          <a:endParaRPr lang="en-US"/>
        </a:p>
      </dgm:t>
    </dgm:pt>
    <dgm:pt modelId="{796F09B1-FC60-40B1-A4B1-22B1D80AB5D7}" type="sibTrans" cxnId="{32C79F6A-CB26-48CD-93B5-9D7F4B405BBB}">
      <dgm:prSet/>
      <dgm:spPr/>
      <dgm:t>
        <a:bodyPr/>
        <a:lstStyle/>
        <a:p>
          <a:endParaRPr lang="en-US"/>
        </a:p>
      </dgm:t>
    </dgm:pt>
    <dgm:pt modelId="{57DEE79B-6F3B-4090-8E60-93AAF262AD8A}" type="pres">
      <dgm:prSet presAssocID="{A7FAB410-C736-49CB-94D0-2E105F3F78E0}" presName="linear" presStyleCnt="0">
        <dgm:presLayoutVars>
          <dgm:animLvl val="lvl"/>
          <dgm:resizeHandles val="exact"/>
        </dgm:presLayoutVars>
      </dgm:prSet>
      <dgm:spPr/>
    </dgm:pt>
    <dgm:pt modelId="{ED55E89D-CE7B-4A90-8D3E-0811C4F70E2A}" type="pres">
      <dgm:prSet presAssocID="{2DAD9AB5-2A00-49AB-B666-99862E010CA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2C79F6A-CB26-48CD-93B5-9D7F4B405BBB}" srcId="{A7FAB410-C736-49CB-94D0-2E105F3F78E0}" destId="{2DAD9AB5-2A00-49AB-B666-99862E010CA4}" srcOrd="0" destOrd="0" parTransId="{F8E67DF2-22D4-40C8-B5A0-ED6C70B4BFD9}" sibTransId="{796F09B1-FC60-40B1-A4B1-22B1D80AB5D7}"/>
    <dgm:cxn modelId="{E3C7C6B3-CE32-4998-A139-E5E4701302C6}" type="presOf" srcId="{A7FAB410-C736-49CB-94D0-2E105F3F78E0}" destId="{57DEE79B-6F3B-4090-8E60-93AAF262AD8A}" srcOrd="0" destOrd="0" presId="urn:microsoft.com/office/officeart/2005/8/layout/vList2"/>
    <dgm:cxn modelId="{CD3A88BC-27FB-47FF-90C9-A267CF92B330}" type="presOf" srcId="{2DAD9AB5-2A00-49AB-B666-99862E010CA4}" destId="{ED55E89D-CE7B-4A90-8D3E-0811C4F70E2A}" srcOrd="0" destOrd="0" presId="urn:microsoft.com/office/officeart/2005/8/layout/vList2"/>
    <dgm:cxn modelId="{01C8795D-88E7-462D-ADDD-9E32BA16BDB6}" type="presParOf" srcId="{57DEE79B-6F3B-4090-8E60-93AAF262AD8A}" destId="{ED55E89D-CE7B-4A90-8D3E-0811C4F70E2A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8D8F75-B50A-446F-927D-E998724FC1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AFDE91-8503-4A90-8C24-C9814BD4F53D}">
      <dgm:prSet/>
      <dgm:spPr/>
      <dgm:t>
        <a:bodyPr/>
        <a:lstStyle/>
        <a:p>
          <a:pPr rtl="0"/>
          <a:r>
            <a:rPr lang="en-US" b="1" dirty="0"/>
            <a:t>Summary of the previous lecture</a:t>
          </a:r>
          <a:endParaRPr lang="en-US" dirty="0"/>
        </a:p>
      </dgm:t>
    </dgm:pt>
    <dgm:pt modelId="{D19FF257-6776-401B-AE34-42FDB74567F9}" type="parTrans" cxnId="{17D39679-70E9-45E1-9DE6-C4D8E00D0142}">
      <dgm:prSet/>
      <dgm:spPr/>
      <dgm:t>
        <a:bodyPr/>
        <a:lstStyle/>
        <a:p>
          <a:endParaRPr lang="en-US"/>
        </a:p>
      </dgm:t>
    </dgm:pt>
    <dgm:pt modelId="{C90B4E4F-4C11-4F84-A6F8-F0DC1168EF4E}" type="sibTrans" cxnId="{17D39679-70E9-45E1-9DE6-C4D8E00D0142}">
      <dgm:prSet/>
      <dgm:spPr/>
      <dgm:t>
        <a:bodyPr/>
        <a:lstStyle/>
        <a:p>
          <a:endParaRPr lang="en-US"/>
        </a:p>
      </dgm:t>
    </dgm:pt>
    <dgm:pt modelId="{853F8FF7-703D-4495-B900-34A840BA4847}" type="pres">
      <dgm:prSet presAssocID="{5C8D8F75-B50A-446F-927D-E998724FC181}" presName="linear" presStyleCnt="0">
        <dgm:presLayoutVars>
          <dgm:animLvl val="lvl"/>
          <dgm:resizeHandles val="exact"/>
        </dgm:presLayoutVars>
      </dgm:prSet>
      <dgm:spPr/>
    </dgm:pt>
    <dgm:pt modelId="{D0EEDD62-4DC8-4287-A8FB-74F6B0938806}" type="pres">
      <dgm:prSet presAssocID="{20AFDE91-8503-4A90-8C24-C9814BD4F53D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6238C45-2C99-4BB3-B8D2-173F4861E2EC}" type="presOf" srcId="{20AFDE91-8503-4A90-8C24-C9814BD4F53D}" destId="{D0EEDD62-4DC8-4287-A8FB-74F6B0938806}" srcOrd="0" destOrd="0" presId="urn:microsoft.com/office/officeart/2005/8/layout/vList2"/>
    <dgm:cxn modelId="{17D39679-70E9-45E1-9DE6-C4D8E00D0142}" srcId="{5C8D8F75-B50A-446F-927D-E998724FC181}" destId="{20AFDE91-8503-4A90-8C24-C9814BD4F53D}" srcOrd="0" destOrd="0" parTransId="{D19FF257-6776-401B-AE34-42FDB74567F9}" sibTransId="{C90B4E4F-4C11-4F84-A6F8-F0DC1168EF4E}"/>
    <dgm:cxn modelId="{666DFCCD-DD70-4683-8186-5DDAC50FDEC2}" type="presOf" srcId="{5C8D8F75-B50A-446F-927D-E998724FC181}" destId="{853F8FF7-703D-4495-B900-34A840BA4847}" srcOrd="0" destOrd="0" presId="urn:microsoft.com/office/officeart/2005/8/layout/vList2"/>
    <dgm:cxn modelId="{4797D29F-1852-43A8-BC98-D49C688AC45D}" type="presParOf" srcId="{853F8FF7-703D-4495-B900-34A840BA4847}" destId="{D0EEDD62-4DC8-4287-A8FB-74F6B09388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/>
            <a:t>1. </a:t>
          </a:r>
          <a:r>
            <a:rPr lang="en-US" b="1" dirty="0">
              <a:latin typeface="Calibri" pitchFamily="34" charset="0"/>
              <a:cs typeface="Calibri" pitchFamily="34" charset="0"/>
            </a:rPr>
            <a:t>Creating database in MySQL using XAMP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</dgm:pt>
    <dgm:pt modelId="{81A1722F-7BA7-4D2D-8480-DD8C184F70F2}" type="pres">
      <dgm:prSet presAssocID="{0E57C94D-A312-456E-91E7-26FEBE58AF9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7C0E365B-9E9E-4577-9439-DFF472B94A0E}" type="presOf" srcId="{0E57C94D-A312-456E-91E7-26FEBE58AF90}" destId="{81A1722F-7BA7-4D2D-8480-DD8C184F70F2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4485FBCA-29D7-407A-BD13-D465127261D8}" type="presOf" srcId="{685C8AFE-E3C7-47D7-B9BA-93468B5EA24D}" destId="{26E94601-D763-48ED-8649-5D2504B3205B}" srcOrd="0" destOrd="0" presId="urn:microsoft.com/office/officeart/2005/8/layout/vList2"/>
    <dgm:cxn modelId="{BF7B54EC-29C4-4635-A0F0-A246C25C9274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5C8AFE-E3C7-47D7-B9BA-93468B5EA24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7C94D-A312-456E-91E7-26FEBE58AF90}">
      <dgm:prSet/>
      <dgm:spPr/>
      <dgm:t>
        <a:bodyPr/>
        <a:lstStyle/>
        <a:p>
          <a:pPr rtl="0"/>
          <a:r>
            <a:rPr lang="en-US" b="1" dirty="0"/>
            <a:t>1. </a:t>
          </a:r>
          <a:r>
            <a:rPr lang="en-US" b="1" dirty="0">
              <a:latin typeface="Calibri" pitchFamily="34" charset="0"/>
              <a:cs typeface="Calibri" pitchFamily="34" charset="0"/>
            </a:rPr>
            <a:t>Creating table</a:t>
          </a:r>
          <a:endParaRPr lang="en-US" b="1" dirty="0"/>
        </a:p>
      </dgm:t>
    </dgm:pt>
    <dgm:pt modelId="{A6EBA01B-DDE0-42C0-B7D1-7AD186EDC41B}" type="parTrans" cxnId="{7070919A-1B5F-4B6C-9AB8-FA248B5BEADA}">
      <dgm:prSet/>
      <dgm:spPr/>
      <dgm:t>
        <a:bodyPr/>
        <a:lstStyle/>
        <a:p>
          <a:endParaRPr lang="en-US"/>
        </a:p>
      </dgm:t>
    </dgm:pt>
    <dgm:pt modelId="{33DABBFB-09B5-42A0-8CD0-E9039DCF01F0}" type="sibTrans" cxnId="{7070919A-1B5F-4B6C-9AB8-FA248B5BEADA}">
      <dgm:prSet/>
      <dgm:spPr/>
      <dgm:t>
        <a:bodyPr/>
        <a:lstStyle/>
        <a:p>
          <a:endParaRPr lang="en-US"/>
        </a:p>
      </dgm:t>
    </dgm:pt>
    <dgm:pt modelId="{26E94601-D763-48ED-8649-5D2504B3205B}" type="pres">
      <dgm:prSet presAssocID="{685C8AFE-E3C7-47D7-B9BA-93468B5EA24D}" presName="linear" presStyleCnt="0">
        <dgm:presLayoutVars>
          <dgm:animLvl val="lvl"/>
          <dgm:resizeHandles val="exact"/>
        </dgm:presLayoutVars>
      </dgm:prSet>
      <dgm:spPr/>
    </dgm:pt>
    <dgm:pt modelId="{81A1722F-7BA7-4D2D-8480-DD8C184F70F2}" type="pres">
      <dgm:prSet presAssocID="{0E57C94D-A312-456E-91E7-26FEBE58AF90}" presName="parentText" presStyleLbl="node1" presStyleIdx="0" presStyleCnt="1" custScaleY="141061">
        <dgm:presLayoutVars>
          <dgm:chMax val="0"/>
          <dgm:bulletEnabled val="1"/>
        </dgm:presLayoutVars>
      </dgm:prSet>
      <dgm:spPr/>
    </dgm:pt>
  </dgm:ptLst>
  <dgm:cxnLst>
    <dgm:cxn modelId="{FA13B123-DB88-4624-A25C-47E57BF6AE62}" type="presOf" srcId="{685C8AFE-E3C7-47D7-B9BA-93468B5EA24D}" destId="{26E94601-D763-48ED-8649-5D2504B3205B}" srcOrd="0" destOrd="0" presId="urn:microsoft.com/office/officeart/2005/8/layout/vList2"/>
    <dgm:cxn modelId="{80C7D075-4ED7-4434-824E-2F87279C1EDD}" type="presOf" srcId="{0E57C94D-A312-456E-91E7-26FEBE58AF90}" destId="{81A1722F-7BA7-4D2D-8480-DD8C184F70F2}" srcOrd="0" destOrd="0" presId="urn:microsoft.com/office/officeart/2005/8/layout/vList2"/>
    <dgm:cxn modelId="{7070919A-1B5F-4B6C-9AB8-FA248B5BEADA}" srcId="{685C8AFE-E3C7-47D7-B9BA-93468B5EA24D}" destId="{0E57C94D-A312-456E-91E7-26FEBE58AF90}" srcOrd="0" destOrd="0" parTransId="{A6EBA01B-DDE0-42C0-B7D1-7AD186EDC41B}" sibTransId="{33DABBFB-09B5-42A0-8CD0-E9039DCF01F0}"/>
    <dgm:cxn modelId="{3886292C-991A-4623-981D-9D7A53424D93}" type="presParOf" srcId="{26E94601-D763-48ED-8649-5D2504B3205B}" destId="{81A1722F-7BA7-4D2D-8480-DD8C184F70F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2. Connecting PHP with MySQL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D234C865-2103-4182-A66D-8D7DFCA8DB72}" type="presOf" srcId="{FD3DCABA-C1E0-4D3A-B6B4-D3B682F99DCB}" destId="{6EFC343F-2ACD-4375-9672-931B38E4DD8D}" srcOrd="0" destOrd="0" presId="urn:microsoft.com/office/officeart/2005/8/layout/vList2"/>
    <dgm:cxn modelId="{3A60387B-57C8-4CB1-B1AD-D53509EB86AC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2AE15686-FA1E-4FAA-BFE4-2E38E5F4749B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2. Another way of connecting </a:t>
          </a:r>
          <a:r>
            <a:rPr lang="en-US" dirty="0" err="1"/>
            <a:t>databse</a:t>
          </a:r>
          <a:endParaRPr lang="en-US" dirty="0"/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6F785003-306B-4136-8B1E-9EF71AFF03CB}" type="presOf" srcId="{FD3DCABA-C1E0-4D3A-B6B4-D3B682F99DCB}" destId="{6EFC343F-2ACD-4375-9672-931B38E4DD8D}" srcOrd="0" destOrd="0" presId="urn:microsoft.com/office/officeart/2005/8/layout/vList2"/>
    <dgm:cxn modelId="{8F1CF74B-B0EC-43A1-B5E6-F4FF13522645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65CC4C34-F998-4511-9D34-0E7AF23CCFC2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3. Inserting data in database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D78E806-9ACB-4DB4-BBDC-675AAA5EDA96}" type="presOf" srcId="{6C65B747-8C17-406E-8DF3-F2EC6818C164}" destId="{DB0D1B28-957B-41C4-BC0F-D30B0385E9D0}" srcOrd="0" destOrd="0" presId="urn:microsoft.com/office/officeart/2005/8/layout/vList2"/>
    <dgm:cxn modelId="{CEAB232A-0428-4A19-BFE0-61B5791D8EC5}" type="presOf" srcId="{FD3DCABA-C1E0-4D3A-B6B4-D3B682F99DCB}" destId="{6EFC343F-2ACD-4375-9672-931B38E4DD8D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27424C12-E451-4DD2-A347-83D5845C5937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3. Inserting data in database…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B75BEDEC-03AB-473A-8C02-AE22E88DBCA1}" type="presOf" srcId="{FD3DCABA-C1E0-4D3A-B6B4-D3B682F99DCB}" destId="{6EFC343F-2ACD-4375-9672-931B38E4DD8D}" srcOrd="0" destOrd="0" presId="urn:microsoft.com/office/officeart/2005/8/layout/vList2"/>
    <dgm:cxn modelId="{3D5D2AF8-335D-4110-B989-20EF465C68A2}" type="presOf" srcId="{6C65B747-8C17-406E-8DF3-F2EC6818C164}" destId="{DB0D1B28-957B-41C4-BC0F-D30B0385E9D0}" srcOrd="0" destOrd="0" presId="urn:microsoft.com/office/officeart/2005/8/layout/vList2"/>
    <dgm:cxn modelId="{71D75146-7316-46AF-B606-AD69CBF475DC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D3DCABA-C1E0-4D3A-B6B4-D3B682F99DC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5B747-8C17-406E-8DF3-F2EC6818C164}">
      <dgm:prSet/>
      <dgm:spPr/>
      <dgm:t>
        <a:bodyPr/>
        <a:lstStyle/>
        <a:p>
          <a:pPr rtl="0"/>
          <a:r>
            <a:rPr lang="en-US" dirty="0"/>
            <a:t>3. Inserting data in database…</a:t>
          </a:r>
        </a:p>
      </dgm:t>
    </dgm:pt>
    <dgm:pt modelId="{A57C50FE-845B-4273-BA42-F87ECABEDF3D}" type="parTrans" cxnId="{06624ACE-8DFD-4BC9-AD23-052C0CEADCE5}">
      <dgm:prSet/>
      <dgm:spPr/>
      <dgm:t>
        <a:bodyPr/>
        <a:lstStyle/>
        <a:p>
          <a:endParaRPr lang="en-US"/>
        </a:p>
      </dgm:t>
    </dgm:pt>
    <dgm:pt modelId="{C2F1F4A5-F680-4C8E-AF21-89E14C71C03E}" type="sibTrans" cxnId="{06624ACE-8DFD-4BC9-AD23-052C0CEADCE5}">
      <dgm:prSet/>
      <dgm:spPr/>
      <dgm:t>
        <a:bodyPr/>
        <a:lstStyle/>
        <a:p>
          <a:endParaRPr lang="en-US"/>
        </a:p>
      </dgm:t>
    </dgm:pt>
    <dgm:pt modelId="{6EFC343F-2ACD-4375-9672-931B38E4DD8D}" type="pres">
      <dgm:prSet presAssocID="{FD3DCABA-C1E0-4D3A-B6B4-D3B682F99DCB}" presName="linear" presStyleCnt="0">
        <dgm:presLayoutVars>
          <dgm:animLvl val="lvl"/>
          <dgm:resizeHandles val="exact"/>
        </dgm:presLayoutVars>
      </dgm:prSet>
      <dgm:spPr/>
    </dgm:pt>
    <dgm:pt modelId="{DB0D1B28-957B-41C4-BC0F-D30B0385E9D0}" type="pres">
      <dgm:prSet presAssocID="{6C65B747-8C17-406E-8DF3-F2EC6818C164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C414A20D-D20A-4659-953F-60CF627A2F02}" type="presOf" srcId="{FD3DCABA-C1E0-4D3A-B6B4-D3B682F99DCB}" destId="{6EFC343F-2ACD-4375-9672-931B38E4DD8D}" srcOrd="0" destOrd="0" presId="urn:microsoft.com/office/officeart/2005/8/layout/vList2"/>
    <dgm:cxn modelId="{3164319F-9B77-4687-9229-3EF3060EF0A9}" type="presOf" srcId="{6C65B747-8C17-406E-8DF3-F2EC6818C164}" destId="{DB0D1B28-957B-41C4-BC0F-D30B0385E9D0}" srcOrd="0" destOrd="0" presId="urn:microsoft.com/office/officeart/2005/8/layout/vList2"/>
    <dgm:cxn modelId="{06624ACE-8DFD-4BC9-AD23-052C0CEADCE5}" srcId="{FD3DCABA-C1E0-4D3A-B6B4-D3B682F99DCB}" destId="{6C65B747-8C17-406E-8DF3-F2EC6818C164}" srcOrd="0" destOrd="0" parTransId="{A57C50FE-845B-4273-BA42-F87ECABEDF3D}" sibTransId="{C2F1F4A5-F680-4C8E-AF21-89E14C71C03E}"/>
    <dgm:cxn modelId="{AA75D761-AB9A-4942-B832-9182FB24A840}" type="presParOf" srcId="{6EFC343F-2ACD-4375-9672-931B38E4DD8D}" destId="{DB0D1B28-957B-41C4-BC0F-D30B0385E9D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2E11AD-5A2A-428D-A15C-9AC5AA8B0342}">
      <dsp:nvSpPr>
        <dsp:cNvPr id="0" name=""/>
        <dsp:cNvSpPr/>
      </dsp:nvSpPr>
      <dsp:spPr>
        <a:xfrm>
          <a:off x="0" y="112430"/>
          <a:ext cx="77724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0" kern="1200" dirty="0"/>
            <a:t>Database Connectivity in PHP</a:t>
          </a:r>
        </a:p>
      </dsp:txBody>
      <dsp:txXfrm>
        <a:off x="55030" y="167460"/>
        <a:ext cx="7662340" cy="10172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3. Inserting data in database…</a:t>
          </a:r>
        </a:p>
      </dsp:txBody>
      <dsp:txXfrm>
        <a:off x="55030" y="62882"/>
        <a:ext cx="8119540" cy="101723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3. Inserting data in database…</a:t>
          </a:r>
        </a:p>
      </dsp:txBody>
      <dsp:txXfrm>
        <a:off x="55030" y="62882"/>
        <a:ext cx="8119540" cy="101723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3. Inserting data in database…</a:t>
          </a:r>
        </a:p>
      </dsp:txBody>
      <dsp:txXfrm>
        <a:off x="55030" y="62882"/>
        <a:ext cx="8119540" cy="101723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262B9-A97C-4A0F-B8CB-A8F12CD1BBE7}">
      <dsp:nvSpPr>
        <dsp:cNvPr id="0" name=""/>
        <dsp:cNvSpPr/>
      </dsp:nvSpPr>
      <dsp:spPr>
        <a:xfrm>
          <a:off x="0" y="558"/>
          <a:ext cx="8229600" cy="1141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/>
            <a:t>4. CONNECTIONS: user registration</a:t>
          </a:r>
        </a:p>
      </dsp:txBody>
      <dsp:txXfrm>
        <a:off x="55742" y="56300"/>
        <a:ext cx="8118116" cy="103039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262B9-A97C-4A0F-B8CB-A8F12CD1BBE7}">
      <dsp:nvSpPr>
        <dsp:cNvPr id="0" name=""/>
        <dsp:cNvSpPr/>
      </dsp:nvSpPr>
      <dsp:spPr>
        <a:xfrm>
          <a:off x="0" y="0"/>
          <a:ext cx="8229600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4. CONNECTIONS: user registration…</a:t>
          </a:r>
        </a:p>
      </dsp:txBody>
      <dsp:txXfrm>
        <a:off x="55797" y="55797"/>
        <a:ext cx="8118006" cy="103140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262B9-A97C-4A0F-B8CB-A8F12CD1BBE7}">
      <dsp:nvSpPr>
        <dsp:cNvPr id="0" name=""/>
        <dsp:cNvSpPr/>
      </dsp:nvSpPr>
      <dsp:spPr>
        <a:xfrm>
          <a:off x="0" y="0"/>
          <a:ext cx="8229600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4. CONNECTIONS: user registration…</a:t>
          </a:r>
        </a:p>
      </dsp:txBody>
      <dsp:txXfrm>
        <a:off x="55797" y="55797"/>
        <a:ext cx="8118006" cy="1031405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262B9-A97C-4A0F-B8CB-A8F12CD1BBE7}">
      <dsp:nvSpPr>
        <dsp:cNvPr id="0" name=""/>
        <dsp:cNvSpPr/>
      </dsp:nvSpPr>
      <dsp:spPr>
        <a:xfrm>
          <a:off x="0" y="0"/>
          <a:ext cx="8229600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4. CONNECTIONS: user registration…</a:t>
          </a:r>
          <a:endParaRPr lang="en-US" sz="3100" b="0" kern="1200" dirty="0"/>
        </a:p>
      </dsp:txBody>
      <dsp:txXfrm>
        <a:off x="55797" y="55797"/>
        <a:ext cx="8118006" cy="103140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262B9-A97C-4A0F-B8CB-A8F12CD1BBE7}">
      <dsp:nvSpPr>
        <dsp:cNvPr id="0" name=""/>
        <dsp:cNvSpPr/>
      </dsp:nvSpPr>
      <dsp:spPr>
        <a:xfrm>
          <a:off x="0" y="0"/>
          <a:ext cx="8229600" cy="1142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4. CONNECTIONS: user registration…</a:t>
          </a:r>
        </a:p>
      </dsp:txBody>
      <dsp:txXfrm>
        <a:off x="55797" y="55797"/>
        <a:ext cx="8118006" cy="103140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5E89D-CE7B-4A90-8D3E-0811C4F70E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Summary</a:t>
          </a:r>
        </a:p>
      </dsp:txBody>
      <dsp:txXfrm>
        <a:off x="55030" y="62882"/>
        <a:ext cx="8119540" cy="1017235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5E89D-CE7B-4A90-8D3E-0811C4F70E2A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b="1" kern="1200"/>
            <a:t>References</a:t>
          </a:r>
          <a:r>
            <a:rPr lang="en-US" sz="4700" b="1" kern="1200" dirty="0"/>
            <a:t>		</a:t>
          </a:r>
        </a:p>
      </dsp:txBody>
      <dsp:txXfrm>
        <a:off x="55030" y="62882"/>
        <a:ext cx="8119540" cy="1017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EEDD62-4DC8-4287-A8FB-74F6B0938806}">
      <dsp:nvSpPr>
        <dsp:cNvPr id="0" name=""/>
        <dsp:cNvSpPr/>
      </dsp:nvSpPr>
      <dsp:spPr>
        <a:xfrm>
          <a:off x="0" y="43829"/>
          <a:ext cx="8229600" cy="10553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Summary of the previous lecture</a:t>
          </a:r>
          <a:endParaRPr lang="en-US" sz="4400" kern="1200" dirty="0"/>
        </a:p>
      </dsp:txBody>
      <dsp:txXfrm>
        <a:off x="51517" y="95346"/>
        <a:ext cx="8126566" cy="952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1722F-7BA7-4D2D-8480-DD8C184F70F2}">
      <dsp:nvSpPr>
        <dsp:cNvPr id="0" name=""/>
        <dsp:cNvSpPr/>
      </dsp:nvSpPr>
      <dsp:spPr>
        <a:xfrm>
          <a:off x="0" y="163754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1. </a:t>
          </a:r>
          <a:r>
            <a:rPr lang="en-US" sz="3400" b="1" kern="1200" dirty="0">
              <a:latin typeface="Calibri" pitchFamily="34" charset="0"/>
              <a:cs typeface="Calibri" pitchFamily="34" charset="0"/>
            </a:rPr>
            <a:t>Creating database in MySQL using XAMP</a:t>
          </a:r>
          <a:endParaRPr lang="en-US" sz="3400" b="1" kern="1200" dirty="0"/>
        </a:p>
      </dsp:txBody>
      <dsp:txXfrm>
        <a:off x="39809" y="203563"/>
        <a:ext cx="8149982" cy="735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1722F-7BA7-4D2D-8480-DD8C184F70F2}">
      <dsp:nvSpPr>
        <dsp:cNvPr id="0" name=""/>
        <dsp:cNvSpPr/>
      </dsp:nvSpPr>
      <dsp:spPr>
        <a:xfrm>
          <a:off x="0" y="13247"/>
          <a:ext cx="8229600" cy="11165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1. </a:t>
          </a:r>
          <a:r>
            <a:rPr lang="en-US" sz="3300" b="1" kern="1200" dirty="0">
              <a:latin typeface="Calibri" pitchFamily="34" charset="0"/>
              <a:cs typeface="Calibri" pitchFamily="34" charset="0"/>
            </a:rPr>
            <a:t>Creating table</a:t>
          </a:r>
          <a:endParaRPr lang="en-US" sz="3300" b="1" kern="1200" dirty="0"/>
        </a:p>
      </dsp:txBody>
      <dsp:txXfrm>
        <a:off x="54503" y="67750"/>
        <a:ext cx="8120594" cy="10074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2. Connecting PHP with MySQL</a:t>
          </a:r>
        </a:p>
      </dsp:txBody>
      <dsp:txXfrm>
        <a:off x="55030" y="62882"/>
        <a:ext cx="8119540" cy="10172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103792"/>
          <a:ext cx="8229600" cy="935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2. Another way of connecting </a:t>
          </a:r>
          <a:r>
            <a:rPr lang="en-US" sz="3900" kern="1200" dirty="0" err="1"/>
            <a:t>databse</a:t>
          </a:r>
          <a:endParaRPr lang="en-US" sz="3900" kern="1200" dirty="0"/>
        </a:p>
      </dsp:txBody>
      <dsp:txXfrm>
        <a:off x="45663" y="149455"/>
        <a:ext cx="8138274" cy="8440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3. Inserting data in database</a:t>
          </a:r>
        </a:p>
      </dsp:txBody>
      <dsp:txXfrm>
        <a:off x="55030" y="62882"/>
        <a:ext cx="8119540" cy="1017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3. Inserting data in database…</a:t>
          </a:r>
        </a:p>
      </dsp:txBody>
      <dsp:txXfrm>
        <a:off x="55030" y="62882"/>
        <a:ext cx="8119540" cy="10172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D1B28-957B-41C4-BC0F-D30B0385E9D0}">
      <dsp:nvSpPr>
        <dsp:cNvPr id="0" name=""/>
        <dsp:cNvSpPr/>
      </dsp:nvSpPr>
      <dsp:spPr>
        <a:xfrm>
          <a:off x="0" y="7852"/>
          <a:ext cx="8229600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3. Inserting data in database…</a:t>
          </a:r>
        </a:p>
      </dsp:txBody>
      <dsp:txXfrm>
        <a:off x="55030" y="62882"/>
        <a:ext cx="8119540" cy="10172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93511-4BA4-4AE3-B9A1-877A42989845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Computer Science, CIIT Islamabad.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C1F96-995C-4FD4-BECB-5560797BC4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5969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85B-0056-46C4-AE8C-ACCDB1ADE2D0}" type="datetimeFigureOut">
              <a:rPr lang="en-US" smtClean="0"/>
              <a:pPr/>
              <a:t>1/4/2021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Department of Computer Science, CIIT Islamabad.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E562A-E328-4735-ADD3-C96F1B8E0A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8943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E562A-E328-4735-ADD3-C96F1B8E0A33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CIIT Islamabad.</a:t>
            </a:r>
          </a:p>
        </p:txBody>
      </p:sp>
    </p:spTree>
    <p:extLst>
      <p:ext uri="{BB962C8B-B14F-4D97-AF65-F5344CB8AC3E}">
        <p14:creationId xmlns:p14="http://schemas.microsoft.com/office/powerpoint/2010/main" val="4146430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9853-DF00-4B3F-A27E-B754D36FBB5C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28F60-EB6C-4F81-9756-910228D5347C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FD9BB-3F0B-4148-A0A7-E22D152FF0A3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3EFA6-FFD6-44B2-813F-C64D3926B1B5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04E06-7836-4B64-A76D-3B77F3D1D43D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0F49D-E4C0-42B6-BCCD-C60A6197C02F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DD451-35F7-41C3-9681-D36724734EFB}" type="datetime1">
              <a:rPr lang="en-US" smtClean="0"/>
              <a:t>1/4/2021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3916-DF93-4C03-A80D-FCC37E052A46}" type="datetime1">
              <a:rPr lang="en-US" smtClean="0"/>
              <a:t>1/4/2021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48A7D-1E1A-4E49-8E53-A4678E92EE56}" type="datetime1">
              <a:rPr lang="en-US" smtClean="0"/>
              <a:t>1/4/2021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2999C-6CBA-41E4-9143-66EF6B9D45DC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202-FDF2-4E93-8439-568FD37CC475}" type="datetime1">
              <a:rPr lang="en-US" smtClean="0"/>
              <a:t>1/4/2021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FABB1-4C04-4753-8089-073CB987F291}" type="datetime1">
              <a:rPr lang="en-US" smtClean="0"/>
              <a:t>1/4/2021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5919B-A997-476E-B3C7-F75027308D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3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1.xml"/><Relationship Id="rId7" Type="http://schemas.openxmlformats.org/officeDocument/2006/relationships/image" Target="../media/image7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1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12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Layout" Target="../diagrams/layout16.xml"/><Relationship Id="rId7" Type="http://schemas.openxmlformats.org/officeDocument/2006/relationships/image" Target="../media/image13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91885485"/>
              </p:ext>
            </p:extLst>
          </p:nvPr>
        </p:nvGraphicFramePr>
        <p:xfrm>
          <a:off x="685800" y="2130425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89519044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Content Placeholder 8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7659169" cy="1448002"/>
          </a:xfr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72971"/>
            <a:ext cx="5858693" cy="333422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810000"/>
            <a:ext cx="7467600" cy="1114425"/>
          </a:xfrm>
          <a:prstGeom prst="rect">
            <a:avLst/>
          </a:prstGeom>
        </p:spPr>
      </p:pic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29" y="5029200"/>
            <a:ext cx="4448796" cy="619211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>
            <a:off x="7391400" y="1828800"/>
            <a:ext cx="381000" cy="1444171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72400" y="22098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User’s input is retrieved</a:t>
            </a:r>
          </a:p>
        </p:txBody>
      </p:sp>
      <p:sp>
        <p:nvSpPr>
          <p:cNvPr id="15" name="Right Brace 14"/>
          <p:cNvSpPr/>
          <p:nvPr/>
        </p:nvSpPr>
        <p:spPr>
          <a:xfrm>
            <a:off x="5943600" y="3272971"/>
            <a:ext cx="304800" cy="3334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477000" y="327297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connection</a:t>
            </a:r>
          </a:p>
        </p:txBody>
      </p:sp>
      <p:sp>
        <p:nvSpPr>
          <p:cNvPr id="17" name="Right Brace 16"/>
          <p:cNvSpPr/>
          <p:nvPr/>
        </p:nvSpPr>
        <p:spPr>
          <a:xfrm>
            <a:off x="7391400" y="3810000"/>
            <a:ext cx="762000" cy="1219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115300" y="4038599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 command</a:t>
            </a:r>
          </a:p>
        </p:txBody>
      </p:sp>
      <p:sp>
        <p:nvSpPr>
          <p:cNvPr id="19" name="Right Brace 18"/>
          <p:cNvSpPr/>
          <p:nvPr/>
        </p:nvSpPr>
        <p:spPr>
          <a:xfrm>
            <a:off x="4495800" y="5029200"/>
            <a:ext cx="261425" cy="4572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876800" y="50292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Command is executed</a:t>
            </a:r>
          </a:p>
        </p:txBody>
      </p:sp>
    </p:spTree>
    <p:extLst>
      <p:ext uri="{BB962C8B-B14F-4D97-AF65-F5344CB8AC3E}">
        <p14:creationId xmlns:p14="http://schemas.microsoft.com/office/powerpoint/2010/main" val="17173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2960161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27965"/>
            <a:ext cx="8001000" cy="53941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21" idx="2"/>
          </p:cNvCxnSpPr>
          <p:nvPr/>
        </p:nvCxnSpPr>
        <p:spPr>
          <a:xfrm>
            <a:off x="1219200" y="1792514"/>
            <a:ext cx="381000" cy="7354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66700" y="1411514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Header function</a:t>
            </a:r>
          </a:p>
        </p:txBody>
      </p:sp>
      <p:sp>
        <p:nvSpPr>
          <p:cNvPr id="24" name="Right Brace 23"/>
          <p:cNvSpPr/>
          <p:nvPr/>
        </p:nvSpPr>
        <p:spPr>
          <a:xfrm rot="16200000">
            <a:off x="3257550" y="980091"/>
            <a:ext cx="457200" cy="26289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895600" y="160201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location</a:t>
            </a:r>
          </a:p>
        </p:txBody>
      </p:sp>
      <p:sp>
        <p:nvSpPr>
          <p:cNvPr id="28" name="Right Brace 27"/>
          <p:cNvSpPr/>
          <p:nvPr/>
        </p:nvSpPr>
        <p:spPr>
          <a:xfrm rot="16200000">
            <a:off x="6195526" y="1174865"/>
            <a:ext cx="362902" cy="233364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5943600" y="178668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</a:t>
            </a:r>
          </a:p>
        </p:txBody>
      </p:sp>
      <p:pic>
        <p:nvPicPr>
          <p:cNvPr id="30" name="Picture 29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03" y="3810000"/>
            <a:ext cx="6220694" cy="2076740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H="1">
            <a:off x="5486400" y="4038600"/>
            <a:ext cx="45720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15000" y="362533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Close warnings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5210153" y="5181600"/>
            <a:ext cx="885847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653076" y="5562600"/>
            <a:ext cx="234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 is displayed</a:t>
            </a:r>
          </a:p>
        </p:txBody>
      </p:sp>
    </p:spTree>
    <p:extLst>
      <p:ext uri="{BB962C8B-B14F-4D97-AF65-F5344CB8AC3E}">
        <p14:creationId xmlns:p14="http://schemas.microsoft.com/office/powerpoint/2010/main" val="350178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 animBg="1"/>
      <p:bldP spid="27" grpId="0"/>
      <p:bldP spid="28" grpId="0" animBg="1"/>
      <p:bldP spid="29" grpId="0"/>
      <p:bldP spid="33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810164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" name="Content Placeholder 7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828800"/>
            <a:ext cx="4876800" cy="2590800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180" y="1883228"/>
            <a:ext cx="3862820" cy="251554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5562600" y="1752600"/>
            <a:ext cx="609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029200" y="1524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message</a:t>
            </a:r>
          </a:p>
        </p:txBody>
      </p:sp>
    </p:spTree>
    <p:extLst>
      <p:ext uri="{BB962C8B-B14F-4D97-AF65-F5344CB8AC3E}">
        <p14:creationId xmlns:p14="http://schemas.microsoft.com/office/powerpoint/2010/main" val="41149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7401302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Create database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Database name: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connections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Table name: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Table columns: 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user_Id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4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User_Name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text 25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User_Email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varchar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35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User_Password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varchar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20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User_Picture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varchar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50 </a:t>
            </a:r>
          </a:p>
        </p:txBody>
      </p:sp>
    </p:spTree>
    <p:extLst>
      <p:ext uri="{BB962C8B-B14F-4D97-AF65-F5344CB8AC3E}">
        <p14:creationId xmlns:p14="http://schemas.microsoft.com/office/powerpoint/2010/main" val="235162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6138604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6" descr="Connection Home Page! - Google Chrome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47978"/>
            <a:ext cx="8229600" cy="443040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715000" y="4343400"/>
            <a:ext cx="9144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629400" y="4114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715000" y="4724400"/>
            <a:ext cx="1066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934200" y="4572000"/>
            <a:ext cx="106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5715000" y="4953000"/>
            <a:ext cx="8382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1800" y="50673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29400" y="3810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</a:t>
            </a:r>
          </a:p>
        </p:txBody>
      </p:sp>
    </p:spTree>
    <p:extLst>
      <p:ext uri="{BB962C8B-B14F-4D97-AF65-F5344CB8AC3E}">
        <p14:creationId xmlns:p14="http://schemas.microsoft.com/office/powerpoint/2010/main" val="307062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7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631611607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209800"/>
            <a:ext cx="8229600" cy="1685036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362200" y="1981200"/>
            <a:ext cx="6096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0" y="15240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Connection to the server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57400" y="3124200"/>
            <a:ext cx="762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0" y="426720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selection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724400" y="3276600"/>
            <a:ext cx="457200" cy="342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400" y="3810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name</a:t>
            </a:r>
          </a:p>
        </p:txBody>
      </p:sp>
    </p:spTree>
    <p:extLst>
      <p:ext uri="{BB962C8B-B14F-4D97-AF65-F5344CB8AC3E}">
        <p14:creationId xmlns:p14="http://schemas.microsoft.com/office/powerpoint/2010/main" val="244403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96331759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3" y="1600200"/>
            <a:ext cx="7525801" cy="1419423"/>
          </a:xfr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297"/>
            <a:ext cx="6373115" cy="352474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86200"/>
            <a:ext cx="8077200" cy="1559708"/>
          </a:xfrm>
          <a:prstGeom prst="rect">
            <a:avLst/>
          </a:prstGeom>
        </p:spPr>
      </p:pic>
      <p:sp>
        <p:nvSpPr>
          <p:cNvPr id="11" name="Right Brace 10"/>
          <p:cNvSpPr/>
          <p:nvPr/>
        </p:nvSpPr>
        <p:spPr>
          <a:xfrm>
            <a:off x="7086600" y="1981200"/>
            <a:ext cx="609600" cy="124409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848600" y="2286000"/>
            <a:ext cx="106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User’s input is retrieved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715000" y="3401534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6000" y="322529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connection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7791450" y="3886200"/>
            <a:ext cx="495300" cy="155970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77200" y="4267200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validation</a:t>
            </a:r>
          </a:p>
        </p:txBody>
      </p:sp>
    </p:spTree>
    <p:extLst>
      <p:ext uri="{BB962C8B-B14F-4D97-AF65-F5344CB8AC3E}">
        <p14:creationId xmlns:p14="http://schemas.microsoft.com/office/powerpoint/2010/main" val="244403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5" grpId="0"/>
      <p:bldP spid="16" grpId="0" animBg="1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2680914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Content Placeholder 2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7772400" cy="1676259"/>
          </a:xfr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370655"/>
            <a:ext cx="7467600" cy="1080740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9" y="4648200"/>
            <a:ext cx="7794171" cy="1247292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>
            <a:off x="7848600" y="1676400"/>
            <a:ext cx="304800" cy="13716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001000" y="204460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 validation</a:t>
            </a:r>
          </a:p>
        </p:txBody>
      </p:sp>
      <p:sp>
        <p:nvSpPr>
          <p:cNvPr id="14" name="Right Brace 13"/>
          <p:cNvSpPr/>
          <p:nvPr/>
        </p:nvSpPr>
        <p:spPr>
          <a:xfrm>
            <a:off x="7505700" y="3403168"/>
            <a:ext cx="381000" cy="1277545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011886" y="3580275"/>
            <a:ext cx="1132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Insert command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7696200" y="4800600"/>
            <a:ext cx="609600" cy="685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001000" y="4820334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Command is executed</a:t>
            </a:r>
          </a:p>
        </p:txBody>
      </p:sp>
    </p:spTree>
    <p:extLst>
      <p:ext uri="{BB962C8B-B14F-4D97-AF65-F5344CB8AC3E}">
        <p14:creationId xmlns:p14="http://schemas.microsoft.com/office/powerpoint/2010/main" val="29735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11699928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Creating database in MySQL using WAMP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Connecting PHP with MySQL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Inserting data in database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CONNECTIONS: user registration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01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68622545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Chapter 30, </a:t>
            </a:r>
            <a:r>
              <a:rPr lang="en-US" b="1" dirty="0"/>
              <a:t>“</a:t>
            </a:r>
            <a:r>
              <a:rPr lang="en-US" dirty="0"/>
              <a:t>Beginning PHP and MySQL” by W. Jason Gilmore, </a:t>
            </a:r>
            <a:r>
              <a:rPr lang="en-US" dirty="0" err="1"/>
              <a:t>Apress</a:t>
            </a:r>
            <a:r>
              <a:rPr lang="en-US" dirty="0"/>
              <a:t> publisher, 4th edition; 2010, ISBN-13 (electronic): 978-1-4302-3115-8.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28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8964826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Writing regular expression in PHP</a:t>
            </a:r>
          </a:p>
          <a:p>
            <a:r>
              <a:rPr lang="en-US" b="1" dirty="0"/>
              <a:t>Validating user’s input</a:t>
            </a:r>
          </a:p>
          <a:p>
            <a:r>
              <a:rPr lang="en-US" b="1" dirty="0"/>
              <a:t>String functions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76D49-BD32-413B-8702-51B93924E45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12839539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Go to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localhost/</a:t>
            </a:r>
            <a:r>
              <a:rPr lang="en-US" b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phpmyadmin</a:t>
            </a:r>
            <a:endParaRPr lang="en-US" b="1" dirty="0">
              <a:latin typeface="Calibri" pitchFamily="34" charset="0"/>
              <a:cs typeface="Calibri" pitchFamily="34" charset="0"/>
            </a:endParaRP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Click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NEW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(In the left pane for creating database)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Enter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database name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click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database button</a:t>
            </a:r>
          </a:p>
          <a:p>
            <a:pPr marL="0" indent="0">
              <a:buNone/>
            </a:pPr>
            <a:endParaRPr lang="en-AU" b="1" dirty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02563182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Creating a table in a database: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Select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database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from the list of databases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Enter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table name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number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of columns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Click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Go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Enter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name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data-type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other required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properties for columns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Click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create/Go/Save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button</a:t>
            </a:r>
          </a:p>
          <a:p>
            <a:pPr marL="0" indent="0">
              <a:buNone/>
            </a:pPr>
            <a:endParaRPr lang="en-AU" b="1" dirty="0">
              <a:solidFill>
                <a:schemeClr val="tx2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6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72835831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mysql_connect</a:t>
            </a:r>
            <a:r>
              <a:rPr lang="en-US" b="1" dirty="0"/>
              <a:t>(</a:t>
            </a:r>
            <a:r>
              <a:rPr lang="en-US" b="1" dirty="0">
                <a:solidFill>
                  <a:srgbClr val="FF0000"/>
                </a:solidFill>
              </a:rPr>
              <a:t>“hostname”</a:t>
            </a:r>
            <a:r>
              <a:rPr lang="en-US" b="1" dirty="0"/>
              <a:t> ,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“username”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“password”, “Database”</a:t>
            </a:r>
            <a:r>
              <a:rPr lang="en-US" b="1" dirty="0"/>
              <a:t>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mysql_connect</a:t>
            </a:r>
            <a:r>
              <a:rPr lang="en-US" b="1" dirty="0">
                <a:solidFill>
                  <a:srgbClr val="FF0000"/>
                </a:solidFill>
              </a:rPr>
              <a:t> (“localhost”, “root”, “ ” ,  “</a:t>
            </a:r>
            <a:r>
              <a:rPr lang="en-US" b="1" dirty="0" err="1">
                <a:solidFill>
                  <a:srgbClr val="FF0000"/>
                </a:solidFill>
              </a:rPr>
              <a:t>mydb</a:t>
            </a:r>
            <a:r>
              <a:rPr lang="en-US" b="1" dirty="0">
                <a:solidFill>
                  <a:srgbClr val="FF0000"/>
                </a:solidFill>
              </a:rPr>
              <a:t>”) </a:t>
            </a:r>
            <a:r>
              <a:rPr lang="en-US" b="1" dirty="0"/>
              <a:t>OR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New </a:t>
            </a:r>
            <a:r>
              <a:rPr lang="en-US" b="1" dirty="0" err="1">
                <a:solidFill>
                  <a:srgbClr val="FF0000"/>
                </a:solidFill>
              </a:rPr>
              <a:t>mysqli</a:t>
            </a:r>
            <a:r>
              <a:rPr lang="en-US" b="1" dirty="0">
                <a:solidFill>
                  <a:srgbClr val="FF0000"/>
                </a:solidFill>
              </a:rPr>
              <a:t> (“localhost”, “root”, “ ” ,  “</a:t>
            </a:r>
            <a:r>
              <a:rPr lang="en-US" b="1" dirty="0" err="1">
                <a:solidFill>
                  <a:srgbClr val="FF0000"/>
                </a:solidFill>
              </a:rPr>
              <a:t>mydb</a:t>
            </a:r>
            <a:r>
              <a:rPr lang="en-US" b="1" dirty="0">
                <a:solidFill>
                  <a:srgbClr val="FF0000"/>
                </a:solidFill>
              </a:rPr>
              <a:t>”)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6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4223383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6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8229600" cy="1692559"/>
          </a:xfrm>
        </p:spPr>
      </p:pic>
      <p:cxnSp>
        <p:nvCxnSpPr>
          <p:cNvPr id="9" name="Straight Arrow Connector 8"/>
          <p:cNvCxnSpPr/>
          <p:nvPr/>
        </p:nvCxnSpPr>
        <p:spPr>
          <a:xfrm flipH="1">
            <a:off x="2019300" y="2209800"/>
            <a:ext cx="1524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16141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Connect with server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733800" y="2514600"/>
            <a:ext cx="76200" cy="533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52800" y="21452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Host name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257800" y="2628900"/>
            <a:ext cx="76200" cy="419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62500" y="2209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username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096000" y="2145268"/>
            <a:ext cx="228600" cy="9027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38800" y="17723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Empty password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8001000" y="2394466"/>
            <a:ext cx="152400" cy="6535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48600" y="1772307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Error message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2286000" y="3657600"/>
            <a:ext cx="762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24000" y="48006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database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4648200" y="3657600"/>
            <a:ext cx="6858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62500" y="480060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Database name</a:t>
            </a:r>
          </a:p>
        </p:txBody>
      </p:sp>
    </p:spTree>
    <p:extLst>
      <p:ext uri="{BB962C8B-B14F-4D97-AF65-F5344CB8AC3E}">
        <p14:creationId xmlns:p14="http://schemas.microsoft.com/office/powerpoint/2010/main" val="53556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8" grpId="0"/>
      <p:bldP spid="21" grpId="0"/>
      <p:bldP spid="24" grpId="0"/>
      <p:bldP spid="27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54724364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itchFamily="34" charset="0"/>
                <a:cs typeface="Calibri" pitchFamily="34" charset="0"/>
              </a:rPr>
              <a:t>Create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form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to receive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input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from user</a:t>
            </a:r>
          </a:p>
          <a:p>
            <a:r>
              <a:rPr lang="en-US" b="1" dirty="0">
                <a:latin typeface="Calibri" pitchFamily="34" charset="0"/>
                <a:cs typeface="Calibri" pitchFamily="34" charset="0"/>
              </a:rPr>
              <a:t>On action page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Retrieve 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user’s input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Validate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user’s input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(optional)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Establish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connection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with database</a:t>
            </a:r>
          </a:p>
          <a:p>
            <a:pPr lvl="1"/>
            <a:r>
              <a:rPr lang="en-US" b="1" dirty="0">
                <a:latin typeface="Calibri" pitchFamily="34" charset="0"/>
                <a:cs typeface="Calibri" pitchFamily="34" charset="0"/>
              </a:rPr>
              <a:t>Write </a:t>
            </a:r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insert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command</a:t>
            </a:r>
          </a:p>
          <a:p>
            <a:pPr lvl="1"/>
            <a:r>
              <a:rPr lang="en-US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Execute</a:t>
            </a:r>
            <a:r>
              <a:rPr lang="en-US" b="1" dirty="0">
                <a:latin typeface="Calibri" pitchFamily="34" charset="0"/>
                <a:cs typeface="Calibri" pitchFamily="34" charset="0"/>
              </a:rPr>
              <a:t> command</a:t>
            </a:r>
          </a:p>
          <a:p>
            <a:pPr marL="0" indent="0">
              <a:buNone/>
            </a:pPr>
            <a:endParaRPr lang="en-US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1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27772992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Insert SQL command: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INSERT INTO `</a:t>
            </a:r>
            <a:r>
              <a:rPr lang="en-US" b="1" dirty="0" err="1">
                <a:solidFill>
                  <a:srgbClr val="FF0000"/>
                </a:solidFill>
              </a:rPr>
              <a:t>table_name</a:t>
            </a:r>
            <a:r>
              <a:rPr lang="en-US" b="1" dirty="0">
                <a:solidFill>
                  <a:srgbClr val="FF0000"/>
                </a:solidFill>
              </a:rPr>
              <a:t>`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 (list of columns) 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VALUES (list of values)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INSERT INTO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users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(‘user_Name’,’user_Email’,’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user_Password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VALUES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(‘$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name’,’$email’,’$password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’)</a:t>
            </a:r>
          </a:p>
          <a:p>
            <a:r>
              <a:rPr lang="en-US" b="1" dirty="0" err="1"/>
              <a:t>mysql_query</a:t>
            </a:r>
            <a:r>
              <a:rPr lang="en-US" b="1" dirty="0"/>
              <a:t>(query to execute)</a:t>
            </a:r>
          </a:p>
        </p:txBody>
      </p:sp>
    </p:spTree>
    <p:extLst>
      <p:ext uri="{BB962C8B-B14F-4D97-AF65-F5344CB8AC3E}">
        <p14:creationId xmlns:p14="http://schemas.microsoft.com/office/powerpoint/2010/main" val="247358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39272609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Web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5919B-A997-476E-B3C7-F75027308DB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4" name="Content Placeholder 13" descr="Screen Clipping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00200"/>
            <a:ext cx="6163536" cy="3924848"/>
          </a:xfrm>
        </p:spPr>
      </p:pic>
      <p:sp>
        <p:nvSpPr>
          <p:cNvPr id="15" name="TextBox 14"/>
          <p:cNvSpPr txBox="1"/>
          <p:nvPr/>
        </p:nvSpPr>
        <p:spPr>
          <a:xfrm>
            <a:off x="6858000" y="1600200"/>
            <a:ext cx="1600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1981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reg_action.php</a:t>
            </a:r>
            <a:endParaRPr lang="en-US" b="1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6324600" y="2667000"/>
            <a:ext cx="5334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010400" y="2514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later use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019800" y="32004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58000" y="2971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6019800" y="36576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9900" y="347293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19800" y="4114800"/>
            <a:ext cx="6858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858000" y="3962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2708911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3" grpId="0"/>
      <p:bldP spid="26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Words>541</Words>
  <Application>Microsoft Office PowerPoint</Application>
  <PresentationFormat>On-screen Show (4:3)</PresentationFormat>
  <Paragraphs>139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library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FORMS (Lecture 4)</dc:title>
  <dc:creator>basharat</dc:creator>
  <cp:lastModifiedBy>Rubab Javaid</cp:lastModifiedBy>
  <cp:revision>427</cp:revision>
  <dcterms:created xsi:type="dcterms:W3CDTF">2013-09-11T05:33:05Z</dcterms:created>
  <dcterms:modified xsi:type="dcterms:W3CDTF">2021-01-04T14:20:57Z</dcterms:modified>
</cp:coreProperties>
</file>