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4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B340-A869-4ABD-B0E3-14C17E1F0500}" type="datetimeFigureOut">
              <a:rPr lang="en-US" smtClean="0"/>
              <a:t>6/17/2008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B47-8354-457C-9823-AC433EE8A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B340-A869-4ABD-B0E3-14C17E1F0500}" type="datetimeFigureOut">
              <a:rPr lang="en-US" smtClean="0"/>
              <a:t>6/17/2008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B47-8354-457C-9823-AC433EE8A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B340-A869-4ABD-B0E3-14C17E1F0500}" type="datetimeFigureOut">
              <a:rPr lang="en-US" smtClean="0"/>
              <a:t>6/17/2008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B47-8354-457C-9823-AC433EE8A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B340-A869-4ABD-B0E3-14C17E1F0500}" type="datetimeFigureOut">
              <a:rPr lang="en-US" smtClean="0"/>
              <a:t>6/17/2008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B47-8354-457C-9823-AC433EE8A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B340-A869-4ABD-B0E3-14C17E1F0500}" type="datetimeFigureOut">
              <a:rPr lang="en-US" smtClean="0"/>
              <a:t>6/17/2008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B47-8354-457C-9823-AC433EE8A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B340-A869-4ABD-B0E3-14C17E1F0500}" type="datetimeFigureOut">
              <a:rPr lang="en-US" smtClean="0"/>
              <a:t>6/17/2008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B47-8354-457C-9823-AC433EE8A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B340-A869-4ABD-B0E3-14C17E1F0500}" type="datetimeFigureOut">
              <a:rPr lang="en-US" smtClean="0"/>
              <a:t>6/17/2008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B47-8354-457C-9823-AC433EE8A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B340-A869-4ABD-B0E3-14C17E1F0500}" type="datetimeFigureOut">
              <a:rPr lang="en-US" smtClean="0"/>
              <a:t>6/17/2008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B47-8354-457C-9823-AC433EE8A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B340-A869-4ABD-B0E3-14C17E1F0500}" type="datetimeFigureOut">
              <a:rPr lang="en-US" smtClean="0"/>
              <a:t>6/17/2008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B47-8354-457C-9823-AC433EE8A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B340-A869-4ABD-B0E3-14C17E1F0500}" type="datetimeFigureOut">
              <a:rPr lang="en-US" smtClean="0"/>
              <a:t>6/17/2008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B47-8354-457C-9823-AC433EE8A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B340-A869-4ABD-B0E3-14C17E1F0500}" type="datetimeFigureOut">
              <a:rPr lang="en-US" smtClean="0"/>
              <a:t>6/17/2008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1B47-8354-457C-9823-AC433EE8A5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7B340-A869-4ABD-B0E3-14C17E1F0500}" type="datetimeFigureOut">
              <a:rPr lang="en-US" smtClean="0"/>
              <a:t>6/17/2008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1B47-8354-457C-9823-AC433EE8A5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Importance of Guarantee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7696200" cy="48006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ZA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Z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Z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Z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financing, banks /DFI protect </a:t>
            </a:r>
            <a:r>
              <a:rPr lang="en-ZA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their financial exposure by taking some form of security.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an application for an advance can’t offer any tangible security, the banker may rely on personal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guarantees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It is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important tool of modern business world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What it Guarantee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057400"/>
            <a:ext cx="6934200" cy="327660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 126 of the Contract Act, 1872, defines ‘guarantee’ as 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“A contract to perform the promise, or discharge the liability, of a third person, in case of his default”. </a:t>
            </a:r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Guarantee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be either oral or written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Parties to Guarantee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973282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Guarantor: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      Guarantor is a person who gives surety in favor of the principal debtor as a third party, to the creditor. 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Principal Debtor: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       Principal debtor is the person in whose favor the guarantee is issued by the guarantor.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Creditor: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  Creditor is the person to whom guarantee is provided by the guarantor.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57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Importance of Guarantee</vt:lpstr>
      <vt:lpstr>What it Guarantee</vt:lpstr>
      <vt:lpstr>Parties to Guarantee:</vt:lpstr>
    </vt:vector>
  </TitlesOfParts>
  <Company>BHOOJTAOJAINNA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Guarantee</dc:title>
  <dc:creator>BILAL ZAHID</dc:creator>
  <cp:lastModifiedBy>BILAL ZAHID</cp:lastModifiedBy>
  <cp:revision>6</cp:revision>
  <dcterms:created xsi:type="dcterms:W3CDTF">2008-06-17T04:11:47Z</dcterms:created>
  <dcterms:modified xsi:type="dcterms:W3CDTF">2008-06-17T04:37:17Z</dcterms:modified>
</cp:coreProperties>
</file>