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70" r:id="rId2"/>
    <p:sldId id="271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2" r:id="rId12"/>
    <p:sldId id="292" r:id="rId13"/>
    <p:sldId id="286" r:id="rId14"/>
    <p:sldId id="288" r:id="rId15"/>
    <p:sldId id="289" r:id="rId16"/>
    <p:sldId id="293" r:id="rId17"/>
    <p:sldId id="290" r:id="rId18"/>
    <p:sldId id="291" r:id="rId19"/>
    <p:sldId id="267" r:id="rId2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8BD3"/>
    <a:srgbClr val="008B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80" autoAdjust="0"/>
    <p:restoredTop sz="94599" autoAdjust="0"/>
  </p:normalViewPr>
  <p:slideViewPr>
    <p:cSldViewPr>
      <p:cViewPr varScale="1">
        <p:scale>
          <a:sx n="141" d="100"/>
          <a:sy n="141" d="100"/>
        </p:scale>
        <p:origin x="1064" y="17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8A93D0-2E59-400B-B0A9-4C90FE583186}" type="datetimeFigureOut">
              <a:rPr lang="en-US" smtClean="0"/>
              <a:t>1/8/18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D220E0-6512-4F3B-AEC0-36F697565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315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/ Cover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1143000"/>
            <a:ext cx="8229600" cy="857249"/>
          </a:xfrm>
          <a:prstGeom prst="rect">
            <a:avLst/>
          </a:prstGeom>
        </p:spPr>
        <p:txBody>
          <a:bodyPr/>
          <a:lstStyle>
            <a:lvl1pPr algn="l">
              <a:defRPr sz="280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PRESENTATION TITLE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7200" y="2057400"/>
            <a:ext cx="8229600" cy="2857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0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DATE / PLACE</a:t>
            </a:r>
          </a:p>
        </p:txBody>
      </p:sp>
      <p:pic>
        <p:nvPicPr>
          <p:cNvPr id="1029" name="Picture 5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61950"/>
            <a:ext cx="1981911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7694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-19049"/>
            <a:ext cx="9144000" cy="76200"/>
          </a:xfrm>
          <a:prstGeom prst="rect">
            <a:avLst/>
          </a:prstGeom>
          <a:solidFill>
            <a:srgbClr val="008B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733550"/>
            <a:ext cx="838200" cy="24798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119944"/>
            <a:ext cx="838200" cy="242006"/>
          </a:xfrm>
          <a:prstGeom prst="rect">
            <a:avLst/>
          </a:prstGeom>
        </p:spPr>
      </p:pic>
      <p:sp>
        <p:nvSpPr>
          <p:cNvPr id="31" name="Title 1"/>
          <p:cNvSpPr>
            <a:spLocks noGrp="1"/>
          </p:cNvSpPr>
          <p:nvPr>
            <p:ph type="ctrTitle" hasCustomPrompt="1"/>
          </p:nvPr>
        </p:nvSpPr>
        <p:spPr>
          <a:xfrm>
            <a:off x="76200" y="88901"/>
            <a:ext cx="7924800" cy="349249"/>
          </a:xfrm>
          <a:prstGeom prst="rect">
            <a:avLst/>
          </a:prstGeom>
        </p:spPr>
        <p:txBody>
          <a:bodyPr/>
          <a:lstStyle>
            <a:lvl1pPr algn="l">
              <a:defRPr sz="190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PAGE TITLE </a:t>
            </a:r>
          </a:p>
        </p:txBody>
      </p:sp>
    </p:spTree>
    <p:extLst>
      <p:ext uri="{BB962C8B-B14F-4D97-AF65-F5344CB8AC3E}">
        <p14:creationId xmlns:p14="http://schemas.microsoft.com/office/powerpoint/2010/main" val="837908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18"/>
          <p:cNvSpPr/>
          <p:nvPr userDrawn="1"/>
        </p:nvSpPr>
        <p:spPr>
          <a:xfrm>
            <a:off x="0" y="-95249"/>
            <a:ext cx="9144000" cy="5257800"/>
          </a:xfrm>
          <a:prstGeom prst="rect">
            <a:avLst/>
          </a:prstGeom>
          <a:solidFill>
            <a:srgbClr val="008BD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2416925" y="971550"/>
            <a:ext cx="428867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5400" b="1" spc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  <a:endParaRPr lang="en-US" sz="5400" b="1" spc="50" baseline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Shape 19"/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3145684" y="2658286"/>
            <a:ext cx="2797916" cy="137451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" name="Group 8"/>
          <p:cNvGrpSpPr>
            <a:grpSpLocks/>
          </p:cNvGrpSpPr>
          <p:nvPr userDrawn="1"/>
        </p:nvGrpSpPr>
        <p:grpSpPr bwMode="auto">
          <a:xfrm>
            <a:off x="3081078" y="4109005"/>
            <a:ext cx="3036560" cy="291545"/>
            <a:chOff x="10398295" y="3825083"/>
            <a:chExt cx="8137697" cy="780255"/>
          </a:xfrm>
        </p:grpSpPr>
        <p:grpSp>
          <p:nvGrpSpPr>
            <p:cNvPr id="10" name="Group 7"/>
            <p:cNvGrpSpPr>
              <a:grpSpLocks/>
            </p:cNvGrpSpPr>
            <p:nvPr/>
          </p:nvGrpSpPr>
          <p:grpSpPr bwMode="auto">
            <a:xfrm>
              <a:off x="10398295" y="3836988"/>
              <a:ext cx="5592593" cy="768350"/>
              <a:chOff x="8824595" y="3609181"/>
              <a:chExt cx="8321992" cy="1143000"/>
            </a:xfrm>
          </p:grpSpPr>
          <p:pic>
            <p:nvPicPr>
              <p:cNvPr id="12" name="Picture 3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824595" y="3609181"/>
                <a:ext cx="3860800" cy="1143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3" name="Picture 6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285787" y="3609181"/>
                <a:ext cx="3860800" cy="1143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11" name="Picture 10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97526" y="3825083"/>
              <a:ext cx="2138466" cy="7794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3" name="Straight Connector 2"/>
          <p:cNvCxnSpPr/>
          <p:nvPr userDrawn="1"/>
        </p:nvCxnSpPr>
        <p:spPr>
          <a:xfrm>
            <a:off x="990600" y="2266950"/>
            <a:ext cx="7162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3640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FD0678-EC75-4D15-8626-B7148F736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128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0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mazipan/vue-webpack-sample" TargetMode="External"/><Relationship Id="rId3" Type="http://schemas.openxmlformats.org/officeDocument/2006/relationships/hyperlink" Target="https://github.com/mazipan?tab=repositories&amp;language=vue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zipan/vue-webpack-sample" TargetMode="External"/><Relationship Id="rId4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toddmotto/public-apis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azipan.github.io/" TargetMode="External"/><Relationship Id="rId4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mazipan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hyperlink" Target="https://vuejs.org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gi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nodejs.org/en/" TargetMode="External"/><Relationship Id="rId3" Type="http://schemas.openxmlformats.org/officeDocument/2006/relationships/hyperlink" Target="https://git-scm.com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hyperlink" Target="https://github.com/vuejs-templates/webpack" TargetMode="External"/><Relationship Id="rId5" Type="http://schemas.openxmlformats.org/officeDocument/2006/relationships/image" Target="../media/image15.png"/><Relationship Id="rId6" Type="http://schemas.openxmlformats.org/officeDocument/2006/relationships/hyperlink" Target="https://github.com/vuejs/vue-cli#local-templates" TargetMode="External"/><Relationship Id="rId7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vuejs/vue-cli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457200" y="1219201"/>
            <a:ext cx="8229600" cy="666750"/>
          </a:xfrm>
        </p:spPr>
        <p:txBody>
          <a:bodyPr/>
          <a:lstStyle/>
          <a:p>
            <a:r>
              <a:rPr lang="en-US" dirty="0" smtClean="0"/>
              <a:t>ADVANCE WEB PROGRAMMING</a:t>
            </a:r>
            <a:br>
              <a:rPr lang="en-US" dirty="0" smtClean="0"/>
            </a:br>
            <a:r>
              <a:rPr lang="en-US" dirty="0" smtClean="0"/>
              <a:t>WITH VUEJS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447392" y="2266950"/>
            <a:ext cx="5486400" cy="285750"/>
          </a:xfrm>
        </p:spPr>
        <p:txBody>
          <a:bodyPr/>
          <a:lstStyle/>
          <a:p>
            <a:r>
              <a:rPr lang="en-US" b="0" dirty="0">
                <a:latin typeface="Avenir Light" charset="0"/>
                <a:ea typeface="Avenir Light" charset="0"/>
                <a:cs typeface="Avenir Light" charset="0"/>
              </a:rPr>
              <a:t>Irfan Maulana | Front End Developer</a:t>
            </a:r>
          </a:p>
        </p:txBody>
      </p:sp>
    </p:spTree>
    <p:extLst>
      <p:ext uri="{BB962C8B-B14F-4D97-AF65-F5344CB8AC3E}">
        <p14:creationId xmlns:p14="http://schemas.microsoft.com/office/powerpoint/2010/main" val="3034752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88901"/>
            <a:ext cx="7620000" cy="501649"/>
          </a:xfrm>
        </p:spPr>
        <p:txBody>
          <a:bodyPr/>
          <a:lstStyle/>
          <a:p>
            <a:r>
              <a:rPr lang="en-US" sz="3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Open Your Browser</a:t>
            </a:r>
            <a:endParaRPr lang="en-US" sz="3200" dirty="0">
              <a:solidFill>
                <a:schemeClr val="tx2">
                  <a:lumMod val="60000"/>
                  <a:lumOff val="40000"/>
                </a:schemeClr>
              </a:solidFill>
              <a:latin typeface="Abadi MT Condensed Extra Bold" charset="0"/>
              <a:ea typeface="Abadi MT Condensed Extra Bold" charset="0"/>
              <a:cs typeface="Abadi MT Condensed Extra Bold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742949"/>
            <a:ext cx="6858000" cy="42862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46628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88901"/>
            <a:ext cx="7620000" cy="501649"/>
          </a:xfrm>
        </p:spPr>
        <p:txBody>
          <a:bodyPr/>
          <a:lstStyle/>
          <a:p>
            <a:r>
              <a:rPr lang="en-US" sz="3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Learn Data Binding</a:t>
            </a:r>
            <a:endParaRPr lang="en-US" sz="3200" dirty="0">
              <a:solidFill>
                <a:schemeClr val="tx2">
                  <a:lumMod val="60000"/>
                  <a:lumOff val="40000"/>
                </a:schemeClr>
              </a:solidFill>
              <a:latin typeface="Abadi MT Condensed Extra Bold" charset="0"/>
              <a:ea typeface="Abadi MT Condensed Extra Bold" charset="0"/>
              <a:cs typeface="Abadi MT Condensed Extra Bold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2125" y="895350"/>
            <a:ext cx="1258678" cy="338554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600" spc="0" dirty="0" smtClean="0">
                <a:latin typeface="Avenir Light" charset="0"/>
                <a:ea typeface="Avenir Light" charset="0"/>
                <a:cs typeface="Avenir Light" charset="0"/>
              </a:rPr>
              <a:t>Hands on</a:t>
            </a:r>
            <a:r>
              <a:rPr lang="mr-IN" sz="1600" spc="0" dirty="0" smtClean="0">
                <a:latin typeface="Avenir Light" charset="0"/>
                <a:ea typeface="Avenir Light" charset="0"/>
                <a:cs typeface="Avenir Light" charset="0"/>
              </a:rPr>
              <a:t>…</a:t>
            </a:r>
            <a:endParaRPr lang="en-US" sz="1600" spc="0" dirty="0" smtClean="0">
              <a:latin typeface="Avenir Light" charset="0"/>
              <a:ea typeface="Avenir Light" charset="0"/>
              <a:cs typeface="Avenir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9099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88901"/>
            <a:ext cx="7620000" cy="501649"/>
          </a:xfrm>
        </p:spPr>
        <p:txBody>
          <a:bodyPr/>
          <a:lstStyle/>
          <a:p>
            <a:r>
              <a:rPr lang="en-US" sz="3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Learn Computed and Watch</a:t>
            </a:r>
            <a:endParaRPr lang="en-US" sz="3200" dirty="0">
              <a:solidFill>
                <a:schemeClr val="tx2">
                  <a:lumMod val="60000"/>
                  <a:lumOff val="40000"/>
                </a:schemeClr>
              </a:solidFill>
              <a:latin typeface="Abadi MT Condensed Extra Bold" charset="0"/>
              <a:ea typeface="Abadi MT Condensed Extra Bold" charset="0"/>
              <a:cs typeface="Abadi MT Condensed Extra Bold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2125" y="895350"/>
            <a:ext cx="1258678" cy="338554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600" spc="0" dirty="0" smtClean="0">
                <a:latin typeface="Avenir Light" charset="0"/>
                <a:ea typeface="Avenir Light" charset="0"/>
                <a:cs typeface="Avenir Light" charset="0"/>
              </a:rPr>
              <a:t>Hands on</a:t>
            </a:r>
            <a:r>
              <a:rPr lang="mr-IN" sz="1600" spc="0" dirty="0" smtClean="0">
                <a:latin typeface="Avenir Light" charset="0"/>
                <a:ea typeface="Avenir Light" charset="0"/>
                <a:cs typeface="Avenir Light" charset="0"/>
              </a:rPr>
              <a:t>…</a:t>
            </a:r>
            <a:endParaRPr lang="en-US" sz="1600" spc="0" dirty="0" smtClean="0">
              <a:latin typeface="Avenir Light" charset="0"/>
              <a:ea typeface="Avenir Light" charset="0"/>
              <a:cs typeface="Avenir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96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88901"/>
            <a:ext cx="7620000" cy="501649"/>
          </a:xfrm>
        </p:spPr>
        <p:txBody>
          <a:bodyPr/>
          <a:lstStyle/>
          <a:p>
            <a:r>
              <a:rPr lang="en-US" sz="3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Learn Props and Events</a:t>
            </a:r>
            <a:endParaRPr lang="en-US" sz="3200" dirty="0">
              <a:solidFill>
                <a:schemeClr val="tx2">
                  <a:lumMod val="60000"/>
                  <a:lumOff val="40000"/>
                </a:schemeClr>
              </a:solidFill>
              <a:latin typeface="Abadi MT Condensed Extra Bold" charset="0"/>
              <a:ea typeface="Abadi MT Condensed Extra Bold" charset="0"/>
              <a:cs typeface="Abadi MT Condensed Extra Bold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2125" y="895350"/>
            <a:ext cx="1258678" cy="338554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600" spc="0" dirty="0" smtClean="0">
                <a:latin typeface="Avenir Light" charset="0"/>
                <a:ea typeface="Avenir Light" charset="0"/>
                <a:cs typeface="Avenir Light" charset="0"/>
              </a:rPr>
              <a:t>Hands on</a:t>
            </a:r>
            <a:r>
              <a:rPr lang="mr-IN" sz="1600" spc="0" dirty="0" smtClean="0">
                <a:latin typeface="Avenir Light" charset="0"/>
                <a:ea typeface="Avenir Light" charset="0"/>
                <a:cs typeface="Avenir Light" charset="0"/>
              </a:rPr>
              <a:t>…</a:t>
            </a:r>
            <a:endParaRPr lang="en-US" sz="1600" spc="0" dirty="0" smtClean="0">
              <a:latin typeface="Avenir Light" charset="0"/>
              <a:ea typeface="Avenir Light" charset="0"/>
              <a:cs typeface="Avenir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0126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88901"/>
            <a:ext cx="7620000" cy="501649"/>
          </a:xfrm>
        </p:spPr>
        <p:txBody>
          <a:bodyPr/>
          <a:lstStyle/>
          <a:p>
            <a:r>
              <a:rPr lang="en-US" sz="3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Learn Routing</a:t>
            </a:r>
            <a:endParaRPr lang="en-US" sz="3200" dirty="0">
              <a:solidFill>
                <a:schemeClr val="tx2">
                  <a:lumMod val="60000"/>
                  <a:lumOff val="40000"/>
                </a:schemeClr>
              </a:solidFill>
              <a:latin typeface="Abadi MT Condensed Extra Bold" charset="0"/>
              <a:ea typeface="Abadi MT Condensed Extra Bold" charset="0"/>
              <a:cs typeface="Abadi MT Condensed Extra Bold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2125" y="895350"/>
            <a:ext cx="1258678" cy="338554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600" spc="0" dirty="0" smtClean="0">
                <a:latin typeface="Avenir Light" charset="0"/>
                <a:ea typeface="Avenir Light" charset="0"/>
                <a:cs typeface="Avenir Light" charset="0"/>
              </a:rPr>
              <a:t>Hands on</a:t>
            </a:r>
            <a:r>
              <a:rPr lang="mr-IN" sz="1600" spc="0" dirty="0" smtClean="0">
                <a:latin typeface="Avenir Light" charset="0"/>
                <a:ea typeface="Avenir Light" charset="0"/>
                <a:cs typeface="Avenir Light" charset="0"/>
              </a:rPr>
              <a:t>…</a:t>
            </a:r>
            <a:endParaRPr lang="en-US" sz="1600" spc="0" dirty="0" smtClean="0">
              <a:latin typeface="Avenir Light" charset="0"/>
              <a:ea typeface="Avenir Light" charset="0"/>
              <a:cs typeface="Avenir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913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88901"/>
            <a:ext cx="7620000" cy="501649"/>
          </a:xfrm>
        </p:spPr>
        <p:txBody>
          <a:bodyPr/>
          <a:lstStyle/>
          <a:p>
            <a:r>
              <a:rPr lang="en-US" sz="3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Learn make API Request</a:t>
            </a:r>
            <a:endParaRPr lang="en-US" sz="3200" dirty="0">
              <a:solidFill>
                <a:schemeClr val="tx2">
                  <a:lumMod val="60000"/>
                  <a:lumOff val="40000"/>
                </a:schemeClr>
              </a:solidFill>
              <a:latin typeface="Abadi MT Condensed Extra Bold" charset="0"/>
              <a:ea typeface="Abadi MT Condensed Extra Bold" charset="0"/>
              <a:cs typeface="Abadi MT Condensed Extra Bold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2125" y="895350"/>
            <a:ext cx="1258678" cy="338554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600" spc="0" dirty="0" smtClean="0">
                <a:latin typeface="Avenir Light" charset="0"/>
                <a:ea typeface="Avenir Light" charset="0"/>
                <a:cs typeface="Avenir Light" charset="0"/>
              </a:rPr>
              <a:t>Hands on</a:t>
            </a:r>
            <a:r>
              <a:rPr lang="mr-IN" sz="1600" spc="0" dirty="0" smtClean="0">
                <a:latin typeface="Avenir Light" charset="0"/>
                <a:ea typeface="Avenir Light" charset="0"/>
                <a:cs typeface="Avenir Light" charset="0"/>
              </a:rPr>
              <a:t>…</a:t>
            </a:r>
            <a:endParaRPr lang="en-US" sz="1600" spc="0" dirty="0" smtClean="0">
              <a:latin typeface="Avenir Light" charset="0"/>
              <a:ea typeface="Avenir Light" charset="0"/>
              <a:cs typeface="Avenir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478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88901"/>
            <a:ext cx="7620000" cy="501649"/>
          </a:xfrm>
        </p:spPr>
        <p:txBody>
          <a:bodyPr/>
          <a:lstStyle/>
          <a:p>
            <a:r>
              <a:rPr lang="en-US" sz="3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Learn State Management</a:t>
            </a:r>
            <a:endParaRPr lang="en-US" sz="3200" dirty="0">
              <a:solidFill>
                <a:schemeClr val="tx2">
                  <a:lumMod val="60000"/>
                  <a:lumOff val="40000"/>
                </a:schemeClr>
              </a:solidFill>
              <a:latin typeface="Abadi MT Condensed Extra Bold" charset="0"/>
              <a:ea typeface="Abadi MT Condensed Extra Bold" charset="0"/>
              <a:cs typeface="Abadi MT Condensed Extra Bold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2125" y="895350"/>
            <a:ext cx="1258678" cy="338554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600" spc="0" dirty="0" smtClean="0">
                <a:latin typeface="Avenir Light" charset="0"/>
                <a:ea typeface="Avenir Light" charset="0"/>
                <a:cs typeface="Avenir Light" charset="0"/>
              </a:rPr>
              <a:t>Hands on</a:t>
            </a:r>
            <a:r>
              <a:rPr lang="mr-IN" sz="1600" spc="0" dirty="0" smtClean="0">
                <a:latin typeface="Avenir Light" charset="0"/>
                <a:ea typeface="Avenir Light" charset="0"/>
                <a:cs typeface="Avenir Light" charset="0"/>
              </a:rPr>
              <a:t>…</a:t>
            </a:r>
            <a:endParaRPr lang="en-US" sz="1600" spc="0" dirty="0" smtClean="0">
              <a:latin typeface="Avenir Light" charset="0"/>
              <a:ea typeface="Avenir Light" charset="0"/>
              <a:cs typeface="Avenir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7559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88901"/>
            <a:ext cx="7620000" cy="501649"/>
          </a:xfrm>
        </p:spPr>
        <p:txBody>
          <a:bodyPr/>
          <a:lstStyle/>
          <a:p>
            <a:r>
              <a:rPr lang="en-US" sz="3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Source code &amp; learn from more example</a:t>
            </a:r>
            <a:endParaRPr lang="en-US" sz="3200" dirty="0">
              <a:solidFill>
                <a:schemeClr val="tx2">
                  <a:lumMod val="60000"/>
                  <a:lumOff val="40000"/>
                </a:schemeClr>
              </a:solidFill>
              <a:latin typeface="Abadi MT Condensed Extra Bold" charset="0"/>
              <a:ea typeface="Abadi MT Condensed Extra Bold" charset="0"/>
              <a:cs typeface="Abadi MT Condensed Extra Bold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2125" y="895350"/>
            <a:ext cx="5798254" cy="2062103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Avenir Light" charset="0"/>
                <a:ea typeface="Avenir Light" charset="0"/>
                <a:cs typeface="Avenir Light" charset="0"/>
              </a:rPr>
              <a:t>Result from this session </a:t>
            </a:r>
            <a:r>
              <a:rPr lang="en-US" sz="1600" dirty="0">
                <a:latin typeface="Avenir Light" charset="0"/>
                <a:ea typeface="Avenir Light" charset="0"/>
                <a:cs typeface="Avenir Light" charset="0"/>
              </a:rPr>
              <a:t>:</a:t>
            </a:r>
          </a:p>
          <a:p>
            <a:r>
              <a:rPr lang="en-US" sz="1600" dirty="0">
                <a:latin typeface="Avenir Light" charset="0"/>
                <a:ea typeface="Avenir Light" charset="0"/>
                <a:cs typeface="Avenir Light" charset="0"/>
                <a:hlinkClick r:id="rId2"/>
              </a:rPr>
              <a:t>https://github.com/mazipan/vue-webpack-sample</a:t>
            </a:r>
            <a:r>
              <a:rPr lang="en-US" sz="1600" dirty="0">
                <a:latin typeface="Avenir Light" charset="0"/>
                <a:ea typeface="Avenir Light" charset="0"/>
                <a:cs typeface="Avenir Light" charset="0"/>
              </a:rPr>
              <a:t> </a:t>
            </a:r>
            <a:endParaRPr lang="en-US" sz="1600" dirty="0" smtClean="0">
              <a:latin typeface="Avenir Light" charset="0"/>
              <a:ea typeface="Avenir Light" charset="0"/>
              <a:cs typeface="Avenir Light" charset="0"/>
            </a:endParaRPr>
          </a:p>
          <a:p>
            <a:endParaRPr lang="en-US" sz="1600" spc="0" dirty="0">
              <a:latin typeface="Avenir Light" charset="0"/>
              <a:ea typeface="Avenir Light" charset="0"/>
              <a:cs typeface="Avenir Light" charset="0"/>
            </a:endParaRPr>
          </a:p>
          <a:p>
            <a:r>
              <a:rPr lang="en-US" sz="1600" spc="0" dirty="0" smtClean="0">
                <a:latin typeface="Avenir Light" charset="0"/>
                <a:ea typeface="Avenir Light" charset="0"/>
                <a:cs typeface="Avenir Light" charset="0"/>
              </a:rPr>
              <a:t>See other projects :</a:t>
            </a:r>
          </a:p>
          <a:p>
            <a:r>
              <a:rPr lang="en-US" sz="1600" dirty="0">
                <a:latin typeface="Avenir Light" charset="0"/>
                <a:ea typeface="Avenir Light" charset="0"/>
                <a:cs typeface="Avenir Light" charset="0"/>
                <a:hlinkClick r:id="rId3"/>
              </a:rPr>
              <a:t>https://</a:t>
            </a:r>
            <a:r>
              <a:rPr lang="en-US" sz="1600" dirty="0" smtClean="0">
                <a:latin typeface="Avenir Light" charset="0"/>
                <a:ea typeface="Avenir Light" charset="0"/>
                <a:cs typeface="Avenir Light" charset="0"/>
                <a:hlinkClick r:id="rId3"/>
              </a:rPr>
              <a:t>github.com/mazipan?tab=repositories&amp;language=vue</a:t>
            </a:r>
            <a:endParaRPr lang="en-US" sz="1600" dirty="0" smtClean="0">
              <a:latin typeface="Avenir Light" charset="0"/>
              <a:ea typeface="Avenir Light" charset="0"/>
              <a:cs typeface="Avenir Light" charset="0"/>
            </a:endParaRPr>
          </a:p>
          <a:p>
            <a:endParaRPr lang="en-US" sz="1600" dirty="0">
              <a:latin typeface="Avenir Light" charset="0"/>
              <a:ea typeface="Avenir Light" charset="0"/>
              <a:cs typeface="Avenir Light" charset="0"/>
            </a:endParaRPr>
          </a:p>
          <a:p>
            <a:endParaRPr lang="en-US" sz="1600" dirty="0">
              <a:latin typeface="Avenir Light" charset="0"/>
              <a:ea typeface="Avenir Light" charset="0"/>
              <a:cs typeface="Avenir Light" charset="0"/>
            </a:endParaRPr>
          </a:p>
          <a:p>
            <a:endParaRPr lang="en-US" sz="1600" spc="0" dirty="0" smtClean="0">
              <a:latin typeface="Avenir Light" charset="0"/>
              <a:ea typeface="Avenir Light" charset="0"/>
              <a:cs typeface="Avenir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262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88901"/>
            <a:ext cx="7620000" cy="501649"/>
          </a:xfrm>
        </p:spPr>
        <p:txBody>
          <a:bodyPr/>
          <a:lstStyle/>
          <a:p>
            <a:r>
              <a:rPr lang="en-US" sz="3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Learn by doing </a:t>
            </a:r>
            <a:r>
              <a:rPr lang="en-US" sz="3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  <a:sym typeface="Wingdings"/>
              </a:rPr>
              <a:t></a:t>
            </a:r>
            <a:endParaRPr lang="en-US" sz="3200" dirty="0">
              <a:solidFill>
                <a:schemeClr val="tx2">
                  <a:lumMod val="60000"/>
                  <a:lumOff val="40000"/>
                </a:schemeClr>
              </a:solidFill>
              <a:latin typeface="Abadi MT Condensed Extra Bold" charset="0"/>
              <a:ea typeface="Abadi MT Condensed Extra Bold" charset="0"/>
              <a:cs typeface="Abadi MT Condensed Extra Bold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2125" y="895350"/>
            <a:ext cx="6428426" cy="1323439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venir Light" charset="0"/>
                <a:ea typeface="Avenir Light" charset="0"/>
                <a:cs typeface="Avenir Light" charset="0"/>
              </a:rPr>
              <a:t>Find public API </a:t>
            </a:r>
            <a:r>
              <a:rPr lang="en-US" sz="1600" dirty="0" smtClean="0">
                <a:latin typeface="Avenir Light" charset="0"/>
                <a:ea typeface="Avenir Light" charset="0"/>
                <a:cs typeface="Avenir Light" charset="0"/>
              </a:rPr>
              <a:t>here : 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Avenir Light" charset="0"/>
                <a:ea typeface="Avenir Light" charset="0"/>
                <a:cs typeface="Avenir Light" charset="0"/>
                <a:hlinkClick r:id="rId2"/>
              </a:rPr>
              <a:t>https://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venir Light" charset="0"/>
                <a:ea typeface="Avenir Light" charset="0"/>
                <a:cs typeface="Avenir Light" charset="0"/>
                <a:hlinkClick r:id="rId2"/>
              </a:rPr>
              <a:t>github.com/toddmotto/public-apis</a:t>
            </a:r>
            <a:endParaRPr lang="en-US" sz="1600" dirty="0" smtClean="0">
              <a:solidFill>
                <a:schemeClr val="tx2">
                  <a:lumMod val="60000"/>
                  <a:lumOff val="40000"/>
                </a:schemeClr>
              </a:solidFill>
              <a:latin typeface="Avenir Light" charset="0"/>
              <a:ea typeface="Avenir Light" charset="0"/>
              <a:cs typeface="Avenir Light" charset="0"/>
            </a:endParaRPr>
          </a:p>
          <a:p>
            <a:r>
              <a:rPr lang="en-US" sz="1600" spc="0" dirty="0" smtClean="0">
                <a:latin typeface="Avenir Light" charset="0"/>
                <a:ea typeface="Avenir Light" charset="0"/>
                <a:cs typeface="Avenir Light" charset="0"/>
              </a:rPr>
              <a:t>And create your web application using </a:t>
            </a:r>
            <a:r>
              <a:rPr lang="en-US" sz="1600" spc="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Avenir Light" charset="0"/>
                <a:ea typeface="Avenir Light" charset="0"/>
                <a:cs typeface="Avenir Light" charset="0"/>
              </a:rPr>
              <a:t>Vue</a:t>
            </a:r>
            <a:r>
              <a:rPr lang="en-US" sz="1600" spc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venir Light" charset="0"/>
                <a:ea typeface="Avenir Light" charset="0"/>
                <a:cs typeface="Avenir Light" charset="0"/>
              </a:rPr>
              <a:t> </a:t>
            </a:r>
            <a:r>
              <a:rPr lang="en-US" sz="1600" spc="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Avenir Light" charset="0"/>
                <a:ea typeface="Avenir Light" charset="0"/>
                <a:cs typeface="Avenir Light" charset="0"/>
              </a:rPr>
              <a:t>Webpack</a:t>
            </a:r>
            <a:r>
              <a:rPr lang="en-US" sz="1600" spc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venir Light" charset="0"/>
                <a:ea typeface="Avenir Light" charset="0"/>
                <a:cs typeface="Avenir Light" charset="0"/>
              </a:rPr>
              <a:t> Template</a:t>
            </a:r>
            <a:r>
              <a:rPr lang="en-US" sz="1600" spc="0" dirty="0" smtClean="0">
                <a:latin typeface="Avenir Light" charset="0"/>
                <a:ea typeface="Avenir Light" charset="0"/>
                <a:cs typeface="Avenir Light" charset="0"/>
              </a:rPr>
              <a:t> !!!</a:t>
            </a:r>
          </a:p>
          <a:p>
            <a:endParaRPr lang="en-US" sz="1600" dirty="0">
              <a:latin typeface="Avenir Light" charset="0"/>
              <a:ea typeface="Avenir Light" charset="0"/>
              <a:cs typeface="Avenir Light" charset="0"/>
            </a:endParaRPr>
          </a:p>
          <a:p>
            <a:r>
              <a:rPr lang="en-US" sz="1600" spc="0" dirty="0" smtClean="0">
                <a:latin typeface="Avenir Light" charset="0"/>
                <a:ea typeface="Avenir Light" charset="0"/>
                <a:cs typeface="Avenir Light" charset="0"/>
              </a:rPr>
              <a:t>Fork this project : 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Avenir Light" charset="0"/>
                <a:ea typeface="Avenir Light" charset="0"/>
                <a:cs typeface="Avenir Light" charset="0"/>
                <a:hlinkClick r:id="rId3"/>
              </a:rPr>
              <a:t>https://github.com/mazipan/vue-webpack-sample</a:t>
            </a:r>
            <a:r>
              <a:rPr lang="en-US" sz="1600" dirty="0">
                <a:latin typeface="Avenir Light" charset="0"/>
                <a:ea typeface="Avenir Light" charset="0"/>
                <a:cs typeface="Avenir Light" charset="0"/>
              </a:rPr>
              <a:t> </a:t>
            </a:r>
            <a:endParaRPr lang="en-US" sz="1600" dirty="0" smtClean="0">
              <a:latin typeface="Avenir Light" charset="0"/>
              <a:ea typeface="Avenir Light" charset="0"/>
              <a:cs typeface="Avenir Light" charset="0"/>
            </a:endParaRPr>
          </a:p>
          <a:p>
            <a:r>
              <a:rPr lang="en-US" sz="1600" spc="0" dirty="0" smtClean="0">
                <a:latin typeface="Avenir Light" charset="0"/>
                <a:ea typeface="Avenir Light" charset="0"/>
                <a:cs typeface="Avenir Light" charset="0"/>
              </a:rPr>
              <a:t>Then add your identity and project link to </a:t>
            </a:r>
            <a:r>
              <a:rPr lang="en-US" sz="1600" spc="0" dirty="0" smtClean="0">
                <a:solidFill>
                  <a:srgbClr val="2F8BD3"/>
                </a:solidFill>
                <a:latin typeface="Avenir Light" charset="0"/>
                <a:ea typeface="Avenir Light" charset="0"/>
                <a:cs typeface="Avenir Light" charset="0"/>
              </a:rPr>
              <a:t>exercise</a:t>
            </a:r>
            <a:r>
              <a:rPr lang="en-US" sz="1600" spc="0" dirty="0" smtClean="0">
                <a:latin typeface="Avenir Light" charset="0"/>
                <a:ea typeface="Avenir Light" charset="0"/>
                <a:cs typeface="Avenir Light" charset="0"/>
              </a:rPr>
              <a:t> folder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419350"/>
            <a:ext cx="5483211" cy="184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025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7568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88901"/>
            <a:ext cx="7620000" cy="501649"/>
          </a:xfrm>
        </p:spPr>
        <p:txBody>
          <a:bodyPr/>
          <a:lstStyle/>
          <a:p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About Me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10000" y="895350"/>
            <a:ext cx="4916032" cy="158504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1600" spc="0" dirty="0">
                <a:latin typeface="Avenir Light" charset="0"/>
                <a:ea typeface="Avenir Light" charset="0"/>
                <a:cs typeface="Avenir Light" charset="0"/>
              </a:rPr>
              <a:t>Name 	: Irfan Maulana</a:t>
            </a:r>
          </a:p>
          <a:p>
            <a:r>
              <a:rPr lang="en-US" sz="1600" dirty="0">
                <a:latin typeface="Avenir Light" charset="0"/>
                <a:ea typeface="Avenir Light" charset="0"/>
                <a:cs typeface="Avenir Light" charset="0"/>
              </a:rPr>
              <a:t>Position	: Software Development Engineer</a:t>
            </a:r>
            <a:endParaRPr lang="en-US" sz="1600" spc="0" dirty="0">
              <a:latin typeface="Avenir Light" charset="0"/>
              <a:ea typeface="Avenir Light" charset="0"/>
              <a:cs typeface="Avenir Light" charset="0"/>
            </a:endParaRPr>
          </a:p>
          <a:p>
            <a:r>
              <a:rPr lang="en-US" sz="1600" dirty="0">
                <a:latin typeface="Avenir Light" charset="0"/>
                <a:ea typeface="Avenir Light" charset="0"/>
                <a:cs typeface="Avenir Light" charset="0"/>
              </a:rPr>
              <a:t>Role 	</a:t>
            </a:r>
            <a:r>
              <a:rPr lang="en-US" sz="1600" dirty="0" smtClean="0">
                <a:latin typeface="Avenir Light" charset="0"/>
                <a:ea typeface="Avenir Light" charset="0"/>
                <a:cs typeface="Avenir Light" charset="0"/>
              </a:rPr>
              <a:t>: </a:t>
            </a:r>
            <a:r>
              <a:rPr lang="en-US" sz="1600" dirty="0">
                <a:latin typeface="Avenir Light" charset="0"/>
                <a:ea typeface="Avenir Light" charset="0"/>
                <a:cs typeface="Avenir Light" charset="0"/>
              </a:rPr>
              <a:t>Front End </a:t>
            </a:r>
            <a:r>
              <a:rPr lang="en-US" sz="1600" dirty="0" smtClean="0">
                <a:latin typeface="Avenir Light" charset="0"/>
                <a:ea typeface="Avenir Light" charset="0"/>
                <a:cs typeface="Avenir Light" charset="0"/>
              </a:rPr>
              <a:t>Developer</a:t>
            </a:r>
          </a:p>
          <a:p>
            <a:endParaRPr lang="en-US" sz="1600" spc="0" dirty="0" smtClean="0">
              <a:latin typeface="Avenir Light" charset="0"/>
              <a:ea typeface="Avenir Light" charset="0"/>
              <a:cs typeface="Avenir Light" charset="0"/>
            </a:endParaRPr>
          </a:p>
          <a:p>
            <a:endParaRPr lang="en-US" sz="1100" dirty="0">
              <a:latin typeface="Avenir Light" charset="0"/>
              <a:ea typeface="Avenir Light" charset="0"/>
              <a:cs typeface="Avenir Light" charset="0"/>
            </a:endParaRPr>
          </a:p>
          <a:p>
            <a:r>
              <a:rPr lang="en-US" sz="1100" dirty="0">
                <a:latin typeface="Avenir Light" charset="0"/>
                <a:ea typeface="Avenir Light" charset="0"/>
                <a:cs typeface="Avenir Light" charset="0"/>
              </a:rPr>
              <a:t>+</a:t>
            </a:r>
            <a:r>
              <a:rPr lang="en-US" sz="1100" spc="0" dirty="0" smtClean="0">
                <a:latin typeface="Avenir Light" charset="0"/>
                <a:ea typeface="Avenir Light" charset="0"/>
                <a:cs typeface="Avenir Light" charset="0"/>
              </a:rPr>
              <a:t> </a:t>
            </a:r>
            <a:r>
              <a:rPr lang="en-US" sz="1100" dirty="0" smtClean="0">
                <a:latin typeface="Avenir Light" charset="0"/>
                <a:ea typeface="Avenir Light" charset="0"/>
                <a:cs typeface="Avenir Light" charset="0"/>
                <a:hlinkClick r:id="rId2"/>
              </a:rPr>
              <a:t>https</a:t>
            </a:r>
            <a:r>
              <a:rPr lang="en-US" sz="1100" dirty="0">
                <a:latin typeface="Avenir Light" charset="0"/>
                <a:ea typeface="Avenir Light" charset="0"/>
                <a:cs typeface="Avenir Light" charset="0"/>
                <a:hlinkClick r:id="rId2"/>
              </a:rPr>
              <a:t>://</a:t>
            </a:r>
            <a:r>
              <a:rPr lang="en-US" sz="1100" dirty="0" smtClean="0">
                <a:latin typeface="Avenir Light" charset="0"/>
                <a:ea typeface="Avenir Light" charset="0"/>
                <a:cs typeface="Avenir Light" charset="0"/>
                <a:hlinkClick r:id="rId2"/>
              </a:rPr>
              <a:t>github.com/mazipan</a:t>
            </a:r>
            <a:r>
              <a:rPr lang="en-US" sz="1100" dirty="0" smtClean="0">
                <a:latin typeface="Avenir Light" charset="0"/>
                <a:ea typeface="Avenir Light" charset="0"/>
                <a:cs typeface="Avenir Light" charset="0"/>
              </a:rPr>
              <a:t> </a:t>
            </a:r>
          </a:p>
          <a:p>
            <a:r>
              <a:rPr lang="en-US" sz="1100" dirty="0">
                <a:latin typeface="Avenir Light" charset="0"/>
                <a:ea typeface="Avenir Light" charset="0"/>
                <a:cs typeface="Avenir Light" charset="0"/>
              </a:rPr>
              <a:t>+</a:t>
            </a:r>
            <a:r>
              <a:rPr lang="en-US" sz="1100" dirty="0" smtClean="0">
                <a:latin typeface="Avenir Light" charset="0"/>
                <a:ea typeface="Avenir Light" charset="0"/>
                <a:cs typeface="Avenir Light" charset="0"/>
              </a:rPr>
              <a:t> </a:t>
            </a:r>
            <a:r>
              <a:rPr lang="en-US" sz="1100" dirty="0" smtClean="0">
                <a:latin typeface="Avenir Light" charset="0"/>
                <a:ea typeface="Avenir Light" charset="0"/>
                <a:cs typeface="Avenir Light" charset="0"/>
                <a:hlinkClick r:id="rId3"/>
              </a:rPr>
              <a:t>https</a:t>
            </a:r>
            <a:r>
              <a:rPr lang="en-US" sz="1100" dirty="0">
                <a:latin typeface="Avenir Light" charset="0"/>
                <a:ea typeface="Avenir Light" charset="0"/>
                <a:cs typeface="Avenir Light" charset="0"/>
                <a:hlinkClick r:id="rId3"/>
              </a:rPr>
              <a:t>://mazipan.github.io</a:t>
            </a:r>
            <a:r>
              <a:rPr lang="en-US" sz="1100" dirty="0" smtClean="0">
                <a:latin typeface="Avenir Light" charset="0"/>
                <a:ea typeface="Avenir Light" charset="0"/>
                <a:cs typeface="Avenir Light" charset="0"/>
                <a:hlinkClick r:id="rId3"/>
              </a:rPr>
              <a:t>/</a:t>
            </a:r>
            <a:r>
              <a:rPr lang="en-US" sz="1100" dirty="0" smtClean="0">
                <a:latin typeface="Avenir Light" charset="0"/>
                <a:ea typeface="Avenir Light" charset="0"/>
                <a:cs typeface="Avenir Light" charset="0"/>
              </a:rPr>
              <a:t> </a:t>
            </a:r>
            <a:endParaRPr lang="en-US" sz="1100" spc="0" dirty="0">
              <a:latin typeface="Avenir Light" charset="0"/>
              <a:ea typeface="Avenir Light" charset="0"/>
              <a:cs typeface="Avenir Light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971550"/>
            <a:ext cx="3124200" cy="312420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939278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88901"/>
            <a:ext cx="7620000" cy="501649"/>
          </a:xfrm>
        </p:spPr>
        <p:txBody>
          <a:bodyPr/>
          <a:lstStyle/>
          <a:p>
            <a:r>
              <a:rPr lang="en-US" sz="32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Vue.js</a:t>
            </a:r>
            <a:r>
              <a:rPr lang="en-US" sz="3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Intro</a:t>
            </a:r>
            <a:endParaRPr lang="en-US" sz="3200" dirty="0">
              <a:solidFill>
                <a:schemeClr val="tx2">
                  <a:lumMod val="60000"/>
                  <a:lumOff val="40000"/>
                </a:schemeClr>
              </a:solidFill>
              <a:latin typeface="Abadi MT Condensed Extra Bold" charset="0"/>
              <a:ea typeface="Abadi MT Condensed Extra Bold" charset="0"/>
              <a:cs typeface="Abadi MT Condensed Extra Bold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81" r="8081" b="6264"/>
          <a:stretch/>
        </p:blipFill>
        <p:spPr>
          <a:xfrm>
            <a:off x="482474" y="742950"/>
            <a:ext cx="6324600" cy="3962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TextBox 2"/>
          <p:cNvSpPr txBox="1"/>
          <p:nvPr/>
        </p:nvSpPr>
        <p:spPr>
          <a:xfrm>
            <a:off x="7086600" y="742950"/>
            <a:ext cx="2057400" cy="58477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venir Light" charset="0"/>
                <a:ea typeface="Avenir Light" charset="0"/>
                <a:cs typeface="Avenir Light" charset="0"/>
              </a:rPr>
              <a:t>Read more : </a:t>
            </a:r>
            <a:endParaRPr lang="en-US" sz="1600" dirty="0" smtClean="0">
              <a:latin typeface="Avenir Light" charset="0"/>
              <a:ea typeface="Avenir Light" charset="0"/>
              <a:cs typeface="Avenir Light" charset="0"/>
            </a:endParaRPr>
          </a:p>
          <a:p>
            <a:r>
              <a:rPr lang="en-US" sz="1600" dirty="0" smtClean="0">
                <a:latin typeface="Avenir Light" charset="0"/>
                <a:ea typeface="Avenir Light" charset="0"/>
                <a:cs typeface="Avenir Light" charset="0"/>
                <a:hlinkClick r:id="rId3"/>
              </a:rPr>
              <a:t>https</a:t>
            </a:r>
            <a:r>
              <a:rPr lang="en-US" sz="1600" dirty="0">
                <a:latin typeface="Avenir Light" charset="0"/>
                <a:ea typeface="Avenir Light" charset="0"/>
                <a:cs typeface="Avenir Light" charset="0"/>
                <a:hlinkClick r:id="rId3"/>
              </a:rPr>
              <a:t>://vuejs.org</a:t>
            </a:r>
            <a:r>
              <a:rPr lang="en-US" sz="1600" dirty="0" smtClean="0">
                <a:latin typeface="Avenir Light" charset="0"/>
                <a:ea typeface="Avenir Light" charset="0"/>
                <a:cs typeface="Avenir Light" charset="0"/>
                <a:hlinkClick r:id="rId3"/>
              </a:rPr>
              <a:t>/</a:t>
            </a:r>
            <a:r>
              <a:rPr lang="en-US" sz="1600" dirty="0" smtClean="0">
                <a:latin typeface="Avenir Light" charset="0"/>
                <a:ea typeface="Avenir Light" charset="0"/>
                <a:cs typeface="Avenir Light" charset="0"/>
              </a:rPr>
              <a:t> </a:t>
            </a:r>
            <a:endParaRPr lang="en-US" sz="1100" spc="0" dirty="0">
              <a:latin typeface="Avenir Light" charset="0"/>
              <a:ea typeface="Avenir Light" charset="0"/>
              <a:cs typeface="Avenir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4025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88901"/>
            <a:ext cx="7620000" cy="501649"/>
          </a:xfrm>
        </p:spPr>
        <p:txBody>
          <a:bodyPr/>
          <a:lstStyle/>
          <a:p>
            <a:r>
              <a:rPr lang="en-US" sz="32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Vue.js</a:t>
            </a:r>
            <a:r>
              <a:rPr lang="en-US" sz="3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in </a:t>
            </a:r>
            <a:r>
              <a:rPr lang="en-US" sz="32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Blibli.com</a:t>
            </a:r>
            <a:endParaRPr lang="en-US" sz="3200" dirty="0">
              <a:solidFill>
                <a:schemeClr val="tx2">
                  <a:lumMod val="60000"/>
                  <a:lumOff val="40000"/>
                </a:schemeClr>
              </a:solidFill>
              <a:latin typeface="Abadi MT Condensed Extra Bold" charset="0"/>
              <a:ea typeface="Abadi MT Condensed Extra Bold" charset="0"/>
              <a:cs typeface="Abadi MT Condensed Extra Bold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819150"/>
            <a:ext cx="8331625" cy="3581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23389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88901"/>
            <a:ext cx="7620000" cy="501649"/>
          </a:xfrm>
        </p:spPr>
        <p:txBody>
          <a:bodyPr/>
          <a:lstStyle/>
          <a:p>
            <a:r>
              <a:rPr lang="en-US" sz="3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Advance Web Application</a:t>
            </a:r>
            <a:endParaRPr lang="en-US" sz="3200" dirty="0">
              <a:solidFill>
                <a:schemeClr val="tx2">
                  <a:lumMod val="60000"/>
                  <a:lumOff val="40000"/>
                </a:schemeClr>
              </a:solidFill>
              <a:latin typeface="Abadi MT Condensed Extra Bold" charset="0"/>
              <a:ea typeface="Abadi MT Condensed Extra Bold" charset="0"/>
              <a:cs typeface="Abadi MT Condensed Extra Bold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19100" y="895350"/>
            <a:ext cx="8153400" cy="304698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1600" spc="0" dirty="0" smtClean="0">
                <a:latin typeface="Avenir Light" charset="0"/>
                <a:ea typeface="Avenir Light" charset="0"/>
                <a:cs typeface="Avenir Light" charset="0"/>
              </a:rPr>
              <a:t>+ Single Page Application</a:t>
            </a:r>
          </a:p>
          <a:p>
            <a:r>
              <a:rPr lang="en-US" sz="1600" dirty="0" smtClean="0">
                <a:latin typeface="Avenir Light" charset="0"/>
                <a:ea typeface="Avenir Light" charset="0"/>
                <a:cs typeface="Avenir Light" charset="0"/>
              </a:rPr>
              <a:t>+ Hot Module Replacement</a:t>
            </a:r>
          </a:p>
          <a:p>
            <a:r>
              <a:rPr lang="en-US" sz="1600" dirty="0" smtClean="0">
                <a:latin typeface="Avenir Light" charset="0"/>
                <a:ea typeface="Avenir Light" charset="0"/>
                <a:cs typeface="Avenir Light" charset="0"/>
              </a:rPr>
              <a:t>+ Frontend Routing</a:t>
            </a:r>
          </a:p>
          <a:p>
            <a:r>
              <a:rPr lang="en-US" sz="1600" dirty="0" smtClean="0">
                <a:latin typeface="Avenir Light" charset="0"/>
                <a:ea typeface="Avenir Light" charset="0"/>
                <a:cs typeface="Avenir Light" charset="0"/>
              </a:rPr>
              <a:t>+ ES6+ Syntax and </a:t>
            </a:r>
            <a:r>
              <a:rPr lang="en-US" sz="1600" dirty="0" err="1" smtClean="0">
                <a:latin typeface="Avenir Light" charset="0"/>
                <a:ea typeface="Avenir Light" charset="0"/>
                <a:cs typeface="Avenir Light" charset="0"/>
              </a:rPr>
              <a:t>Linting</a:t>
            </a:r>
            <a:endParaRPr lang="en-US" sz="1600" dirty="0" smtClean="0">
              <a:latin typeface="Avenir Light" charset="0"/>
              <a:ea typeface="Avenir Light" charset="0"/>
              <a:cs typeface="Avenir Light" charset="0"/>
            </a:endParaRPr>
          </a:p>
          <a:p>
            <a:r>
              <a:rPr lang="en-US" sz="1600" dirty="0" smtClean="0">
                <a:latin typeface="Avenir Light" charset="0"/>
                <a:ea typeface="Avenir Light" charset="0"/>
                <a:cs typeface="Avenir Light" charset="0"/>
              </a:rPr>
              <a:t>+ CSS Pre-processor and </a:t>
            </a:r>
            <a:r>
              <a:rPr lang="en-US" sz="1600" dirty="0" err="1" smtClean="0">
                <a:latin typeface="Avenir Light" charset="0"/>
                <a:ea typeface="Avenir Light" charset="0"/>
                <a:cs typeface="Avenir Light" charset="0"/>
              </a:rPr>
              <a:t>Autoprefixer</a:t>
            </a:r>
            <a:endParaRPr lang="en-US" sz="1600" dirty="0" smtClean="0">
              <a:latin typeface="Avenir Light" charset="0"/>
              <a:ea typeface="Avenir Light" charset="0"/>
              <a:cs typeface="Avenir Light" charset="0"/>
            </a:endParaRPr>
          </a:p>
          <a:p>
            <a:r>
              <a:rPr lang="en-US" sz="1600" spc="0" dirty="0" smtClean="0">
                <a:latin typeface="Avenir Light" charset="0"/>
                <a:ea typeface="Avenir Light" charset="0"/>
                <a:cs typeface="Avenir Light" charset="0"/>
              </a:rPr>
              <a:t>+ Unit Test and E2E</a:t>
            </a:r>
          </a:p>
          <a:p>
            <a:r>
              <a:rPr lang="en-US" sz="1600" dirty="0" smtClean="0">
                <a:latin typeface="Avenir Light" charset="0"/>
                <a:ea typeface="Avenir Light" charset="0"/>
                <a:cs typeface="Avenir Light" charset="0"/>
              </a:rPr>
              <a:t>+ Build with </a:t>
            </a:r>
            <a:r>
              <a:rPr lang="en-US" sz="1600" dirty="0" err="1" smtClean="0">
                <a:latin typeface="Avenir Light" charset="0"/>
                <a:ea typeface="Avenir Light" charset="0"/>
                <a:cs typeface="Avenir Light" charset="0"/>
              </a:rPr>
              <a:t>minifier</a:t>
            </a:r>
            <a:endParaRPr lang="en-US" sz="1600" dirty="0" smtClean="0">
              <a:latin typeface="Avenir Light" charset="0"/>
              <a:ea typeface="Avenir Light" charset="0"/>
              <a:cs typeface="Avenir Light" charset="0"/>
            </a:endParaRPr>
          </a:p>
          <a:p>
            <a:r>
              <a:rPr lang="en-US" sz="1600" spc="0" dirty="0" smtClean="0">
                <a:latin typeface="Avenir Light" charset="0"/>
                <a:ea typeface="Avenir Light" charset="0"/>
                <a:cs typeface="Avenir Light" charset="0"/>
              </a:rPr>
              <a:t>+ State Management</a:t>
            </a:r>
          </a:p>
          <a:p>
            <a:r>
              <a:rPr lang="en-US" sz="1600" dirty="0" smtClean="0">
                <a:latin typeface="Avenir Light" charset="0"/>
                <a:ea typeface="Avenir Light" charset="0"/>
                <a:cs typeface="Avenir Light" charset="0"/>
              </a:rPr>
              <a:t>+ i18n </a:t>
            </a:r>
          </a:p>
          <a:p>
            <a:r>
              <a:rPr lang="en-US" sz="1600" spc="0" dirty="0" smtClean="0">
                <a:latin typeface="Avenir Light" charset="0"/>
                <a:ea typeface="Avenir Light" charset="0"/>
                <a:cs typeface="Avenir Light" charset="0"/>
              </a:rPr>
              <a:t>+ </a:t>
            </a:r>
            <a:r>
              <a:rPr lang="en-US" sz="1600" dirty="0" err="1">
                <a:latin typeface="Avenir Light" charset="0"/>
                <a:ea typeface="Avenir Light" charset="0"/>
                <a:cs typeface="Avenir Light" charset="0"/>
              </a:rPr>
              <a:t>E</a:t>
            </a:r>
            <a:r>
              <a:rPr lang="en-US" sz="1600" spc="0" dirty="0" err="1" smtClean="0">
                <a:latin typeface="Avenir Light" charset="0"/>
                <a:ea typeface="Avenir Light" charset="0"/>
                <a:cs typeface="Avenir Light" charset="0"/>
              </a:rPr>
              <a:t>tc</a:t>
            </a:r>
            <a:r>
              <a:rPr lang="mr-IN" sz="1600" spc="0" dirty="0" smtClean="0">
                <a:latin typeface="Avenir Light" charset="0"/>
                <a:ea typeface="Avenir Light" charset="0"/>
                <a:cs typeface="Avenir Light" charset="0"/>
              </a:rPr>
              <a:t>…</a:t>
            </a:r>
            <a:endParaRPr lang="en-US" sz="1600" spc="0" dirty="0" smtClean="0">
              <a:latin typeface="Avenir Light" charset="0"/>
              <a:ea typeface="Avenir Light" charset="0"/>
              <a:cs typeface="Avenir Light" charset="0"/>
            </a:endParaRPr>
          </a:p>
          <a:p>
            <a:endParaRPr lang="en-US" sz="1600" spc="0" dirty="0" smtClean="0">
              <a:latin typeface="Avenir Light" charset="0"/>
              <a:ea typeface="Avenir Light" charset="0"/>
              <a:cs typeface="Avenir Light" charset="0"/>
            </a:endParaRPr>
          </a:p>
          <a:p>
            <a:endParaRPr lang="en-US" sz="1600" spc="0" dirty="0" smtClean="0">
              <a:latin typeface="Avenir Light" charset="0"/>
              <a:ea typeface="Avenir Light" charset="0"/>
              <a:cs typeface="Avenir Light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971550"/>
            <a:ext cx="38100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813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88901"/>
            <a:ext cx="7620000" cy="501649"/>
          </a:xfrm>
        </p:spPr>
        <p:txBody>
          <a:bodyPr/>
          <a:lstStyle/>
          <a:p>
            <a:r>
              <a:rPr lang="en-US" sz="3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Prerequisites</a:t>
            </a:r>
            <a:endParaRPr lang="en-US" sz="3200" dirty="0">
              <a:solidFill>
                <a:schemeClr val="tx2">
                  <a:lumMod val="60000"/>
                  <a:lumOff val="40000"/>
                </a:schemeClr>
              </a:solidFill>
              <a:latin typeface="Abadi MT Condensed Extra Bold" charset="0"/>
              <a:ea typeface="Abadi MT Condensed Extra Bold" charset="0"/>
              <a:cs typeface="Abadi MT Condensed Extra Bold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895350"/>
            <a:ext cx="5257800" cy="156966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1600" spc="0" dirty="0" smtClean="0">
                <a:latin typeface="Avenir Light" charset="0"/>
                <a:ea typeface="Avenir Light" charset="0"/>
                <a:cs typeface="Avenir Light" charset="0"/>
              </a:rPr>
              <a:t>+ </a:t>
            </a:r>
            <a:r>
              <a:rPr lang="en-US" sz="1600" spc="0" dirty="0" err="1" smtClean="0">
                <a:latin typeface="Avenir Light" charset="0"/>
                <a:ea typeface="Avenir Light" charset="0"/>
                <a:cs typeface="Avenir Light" charset="0"/>
              </a:rPr>
              <a:t>Nodejs</a:t>
            </a:r>
            <a:r>
              <a:rPr lang="en-US" sz="1600" dirty="0" smtClean="0">
                <a:latin typeface="Avenir Light" charset="0"/>
                <a:ea typeface="Avenir Light" charset="0"/>
                <a:cs typeface="Avenir Light" charset="0"/>
              </a:rPr>
              <a:t> </a:t>
            </a:r>
            <a:r>
              <a:rPr lang="en-US" sz="1600" dirty="0">
                <a:latin typeface="Avenir Light" charset="0"/>
                <a:ea typeface="Avenir Light" charset="0"/>
                <a:cs typeface="Avenir Light" charset="0"/>
              </a:rPr>
              <a:t>: </a:t>
            </a:r>
            <a:r>
              <a:rPr lang="en-US" sz="1600" dirty="0">
                <a:latin typeface="Avenir Light" charset="0"/>
                <a:ea typeface="Avenir Light" charset="0"/>
                <a:cs typeface="Avenir Light" charset="0"/>
                <a:hlinkClick r:id="rId2"/>
              </a:rPr>
              <a:t>https://nodejs.org/en</a:t>
            </a:r>
            <a:r>
              <a:rPr lang="en-US" sz="1600" dirty="0" smtClean="0">
                <a:latin typeface="Avenir Light" charset="0"/>
                <a:ea typeface="Avenir Light" charset="0"/>
                <a:cs typeface="Avenir Light" charset="0"/>
                <a:hlinkClick r:id="rId2"/>
              </a:rPr>
              <a:t>/</a:t>
            </a:r>
            <a:r>
              <a:rPr lang="en-US" sz="1600" dirty="0" smtClean="0">
                <a:latin typeface="Avenir Light" charset="0"/>
                <a:ea typeface="Avenir Light" charset="0"/>
                <a:cs typeface="Avenir Light" charset="0"/>
              </a:rPr>
              <a:t> (&gt; 6.x)</a:t>
            </a:r>
          </a:p>
          <a:p>
            <a:r>
              <a:rPr lang="en-US" sz="1600" dirty="0" smtClean="0">
                <a:latin typeface="Avenir Light" charset="0"/>
                <a:ea typeface="Avenir Light" charset="0"/>
                <a:cs typeface="Avenir Light" charset="0"/>
              </a:rPr>
              <a:t>+ NPM : &gt;3</a:t>
            </a:r>
          </a:p>
          <a:p>
            <a:r>
              <a:rPr lang="en-US" sz="1600" dirty="0">
                <a:latin typeface="Avenir Light" charset="0"/>
                <a:ea typeface="Avenir Light" charset="0"/>
                <a:cs typeface="Avenir Light" charset="0"/>
              </a:rPr>
              <a:t>+ </a:t>
            </a:r>
            <a:r>
              <a:rPr lang="en-US" sz="1600" dirty="0" err="1">
                <a:latin typeface="Avenir Light" charset="0"/>
                <a:ea typeface="Avenir Light" charset="0"/>
                <a:cs typeface="Avenir Light" charset="0"/>
              </a:rPr>
              <a:t>Git</a:t>
            </a:r>
            <a:r>
              <a:rPr lang="en-US" sz="1600" dirty="0">
                <a:latin typeface="Avenir Light" charset="0"/>
                <a:ea typeface="Avenir Light" charset="0"/>
                <a:cs typeface="Avenir Light" charset="0"/>
              </a:rPr>
              <a:t> : </a:t>
            </a:r>
            <a:r>
              <a:rPr lang="en-US" sz="1600" dirty="0">
                <a:latin typeface="Avenir Light" charset="0"/>
                <a:ea typeface="Avenir Light" charset="0"/>
                <a:cs typeface="Avenir Light" charset="0"/>
                <a:hlinkClick r:id="rId3"/>
              </a:rPr>
              <a:t>https://git-scm.com</a:t>
            </a:r>
            <a:r>
              <a:rPr lang="en-US" sz="1600" dirty="0" smtClean="0">
                <a:latin typeface="Avenir Light" charset="0"/>
                <a:ea typeface="Avenir Light" charset="0"/>
                <a:cs typeface="Avenir Light" charset="0"/>
                <a:hlinkClick r:id="rId3"/>
              </a:rPr>
              <a:t>/</a:t>
            </a:r>
            <a:endParaRPr lang="en-US" sz="1600" dirty="0" smtClean="0">
              <a:latin typeface="Avenir Light" charset="0"/>
              <a:ea typeface="Avenir Light" charset="0"/>
              <a:cs typeface="Avenir Light" charset="0"/>
            </a:endParaRPr>
          </a:p>
          <a:p>
            <a:endParaRPr lang="en-US" sz="1600" dirty="0" smtClean="0">
              <a:latin typeface="Avenir Light" charset="0"/>
              <a:ea typeface="Avenir Light" charset="0"/>
              <a:cs typeface="Avenir Light" charset="0"/>
            </a:endParaRPr>
          </a:p>
          <a:p>
            <a:endParaRPr lang="en-US" sz="1600" dirty="0" smtClean="0">
              <a:latin typeface="Avenir Light" charset="0"/>
              <a:ea typeface="Avenir Light" charset="0"/>
              <a:cs typeface="Avenir Light" charset="0"/>
            </a:endParaRPr>
          </a:p>
          <a:p>
            <a:endParaRPr lang="en-US" sz="1600" spc="0" dirty="0" smtClean="0">
              <a:latin typeface="Avenir Light" charset="0"/>
              <a:ea typeface="Avenir Light" charset="0"/>
              <a:cs typeface="Avenir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6687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88901"/>
            <a:ext cx="7620000" cy="501649"/>
          </a:xfrm>
        </p:spPr>
        <p:txBody>
          <a:bodyPr/>
          <a:lstStyle/>
          <a:p>
            <a:r>
              <a:rPr lang="en-US" sz="32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Vue</a:t>
            </a:r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-</a:t>
            </a:r>
            <a:r>
              <a:rPr lang="en-US" sz="3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CLI Skeleton</a:t>
            </a:r>
            <a:endParaRPr lang="en-US" sz="3200" dirty="0">
              <a:solidFill>
                <a:schemeClr val="tx2">
                  <a:lumMod val="60000"/>
                  <a:lumOff val="40000"/>
                </a:schemeClr>
              </a:solidFill>
              <a:latin typeface="Abadi MT Condensed Extra Bold" charset="0"/>
              <a:ea typeface="Abadi MT Condensed Extra Bold" charset="0"/>
              <a:cs typeface="Abadi MT Condensed Extra Bold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28625" y="866253"/>
            <a:ext cx="5257800" cy="83099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1600" spc="0" dirty="0" smtClean="0">
                <a:latin typeface="Avenir Light" charset="0"/>
                <a:ea typeface="Avenir Light" charset="0"/>
                <a:cs typeface="Avenir Light" charset="0"/>
              </a:rPr>
              <a:t>+ </a:t>
            </a:r>
            <a:r>
              <a:rPr lang="en-US" sz="1600" spc="0" dirty="0" err="1" smtClean="0">
                <a:latin typeface="Avenir Light" charset="0"/>
                <a:ea typeface="Avenir Light" charset="0"/>
                <a:cs typeface="Avenir Light" charset="0"/>
              </a:rPr>
              <a:t>Vue</a:t>
            </a:r>
            <a:r>
              <a:rPr lang="en-US" sz="1600" dirty="0">
                <a:latin typeface="Avenir Light" charset="0"/>
                <a:ea typeface="Avenir Light" charset="0"/>
                <a:cs typeface="Avenir Light" charset="0"/>
              </a:rPr>
              <a:t> CLI : </a:t>
            </a:r>
            <a:r>
              <a:rPr lang="en-US" sz="1600" dirty="0">
                <a:latin typeface="Avenir Light" charset="0"/>
                <a:ea typeface="Avenir Light" charset="0"/>
                <a:cs typeface="Avenir Light" charset="0"/>
                <a:hlinkClick r:id="rId2"/>
              </a:rPr>
              <a:t>https://</a:t>
            </a:r>
            <a:r>
              <a:rPr lang="en-US" sz="1600" dirty="0" smtClean="0">
                <a:latin typeface="Avenir Light" charset="0"/>
                <a:ea typeface="Avenir Light" charset="0"/>
                <a:cs typeface="Avenir Light" charset="0"/>
                <a:hlinkClick r:id="rId2"/>
              </a:rPr>
              <a:t>github.com/vuejs/vue-cli</a:t>
            </a:r>
            <a:endParaRPr lang="en-US" sz="1600" dirty="0" smtClean="0">
              <a:latin typeface="Avenir Light" charset="0"/>
              <a:ea typeface="Avenir Light" charset="0"/>
              <a:cs typeface="Avenir Light" charset="0"/>
            </a:endParaRPr>
          </a:p>
          <a:p>
            <a:endParaRPr lang="en-US" sz="1600" dirty="0" smtClean="0">
              <a:latin typeface="Avenir Light" charset="0"/>
              <a:ea typeface="Avenir Light" charset="0"/>
              <a:cs typeface="Avenir Light" charset="0"/>
            </a:endParaRPr>
          </a:p>
          <a:p>
            <a:endParaRPr lang="en-US" sz="1600" spc="0" dirty="0" smtClean="0">
              <a:latin typeface="Avenir Light" charset="0"/>
              <a:ea typeface="Avenir Light" charset="0"/>
              <a:cs typeface="Avenir Light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5355" b="13830"/>
          <a:stretch/>
        </p:blipFill>
        <p:spPr>
          <a:xfrm>
            <a:off x="466725" y="1361695"/>
            <a:ext cx="2133600" cy="42990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00050" y="2176344"/>
            <a:ext cx="6477000" cy="83099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1600" spc="0" dirty="0" smtClean="0">
                <a:latin typeface="Avenir Light" charset="0"/>
                <a:ea typeface="Avenir Light" charset="0"/>
                <a:cs typeface="Avenir Light" charset="0"/>
              </a:rPr>
              <a:t>+ </a:t>
            </a:r>
            <a:r>
              <a:rPr lang="en-US" sz="1600" spc="0" dirty="0" err="1" smtClean="0">
                <a:latin typeface="Avenir Light" charset="0"/>
                <a:ea typeface="Avenir Light" charset="0"/>
                <a:cs typeface="Avenir Light" charset="0"/>
              </a:rPr>
              <a:t>Webpack</a:t>
            </a:r>
            <a:r>
              <a:rPr lang="en-US" sz="1600" spc="0" dirty="0" smtClean="0">
                <a:latin typeface="Avenir Light" charset="0"/>
                <a:ea typeface="Avenir Light" charset="0"/>
                <a:cs typeface="Avenir Light" charset="0"/>
              </a:rPr>
              <a:t> Template</a:t>
            </a:r>
            <a:r>
              <a:rPr lang="en-US" sz="1600" dirty="0" smtClean="0">
                <a:latin typeface="Avenir Light" charset="0"/>
                <a:ea typeface="Avenir Light" charset="0"/>
                <a:cs typeface="Avenir Light" charset="0"/>
              </a:rPr>
              <a:t> </a:t>
            </a:r>
            <a:r>
              <a:rPr lang="en-US" sz="1600" dirty="0">
                <a:latin typeface="Avenir Light" charset="0"/>
                <a:ea typeface="Avenir Light" charset="0"/>
                <a:cs typeface="Avenir Light" charset="0"/>
              </a:rPr>
              <a:t>: </a:t>
            </a:r>
            <a:r>
              <a:rPr lang="en-US" sz="1600" dirty="0">
                <a:latin typeface="Avenir Light" charset="0"/>
                <a:ea typeface="Avenir Light" charset="0"/>
                <a:cs typeface="Avenir Light" charset="0"/>
                <a:hlinkClick r:id="rId4"/>
              </a:rPr>
              <a:t>https://</a:t>
            </a:r>
            <a:r>
              <a:rPr lang="en-US" sz="1600" dirty="0" smtClean="0">
                <a:latin typeface="Avenir Light" charset="0"/>
                <a:ea typeface="Avenir Light" charset="0"/>
                <a:cs typeface="Avenir Light" charset="0"/>
                <a:hlinkClick r:id="rId4"/>
              </a:rPr>
              <a:t>github.com/vuejs-templates/webpack</a:t>
            </a:r>
            <a:r>
              <a:rPr lang="en-US" sz="1600" dirty="0" smtClean="0">
                <a:latin typeface="Avenir Light" charset="0"/>
                <a:ea typeface="Avenir Light" charset="0"/>
                <a:cs typeface="Avenir Light" charset="0"/>
              </a:rPr>
              <a:t> </a:t>
            </a:r>
          </a:p>
          <a:p>
            <a:endParaRPr lang="en-US" sz="1600" dirty="0" smtClean="0">
              <a:latin typeface="Avenir Light" charset="0"/>
              <a:ea typeface="Avenir Light" charset="0"/>
              <a:cs typeface="Avenir Light" charset="0"/>
            </a:endParaRPr>
          </a:p>
          <a:p>
            <a:endParaRPr lang="en-US" sz="1600" spc="0" dirty="0" smtClean="0">
              <a:latin typeface="Avenir Light" charset="0"/>
              <a:ea typeface="Avenir Light" charset="0"/>
              <a:cs typeface="Avenir Light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48"/>
          <a:stretch/>
        </p:blipFill>
        <p:spPr>
          <a:xfrm>
            <a:off x="466725" y="2671644"/>
            <a:ext cx="2190837" cy="67139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04482" y="3638550"/>
            <a:ext cx="6477000" cy="107721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1600" spc="0" dirty="0" smtClean="0">
                <a:latin typeface="Avenir Light" charset="0"/>
                <a:ea typeface="Avenir Light" charset="0"/>
                <a:cs typeface="Avenir Light" charset="0"/>
              </a:rPr>
              <a:t>+ </a:t>
            </a:r>
            <a:r>
              <a:rPr lang="en-US" sz="1600" spc="0" dirty="0" err="1" smtClean="0">
                <a:latin typeface="Avenir Light" charset="0"/>
                <a:ea typeface="Avenir Light" charset="0"/>
                <a:cs typeface="Avenir Light" charset="0"/>
              </a:rPr>
              <a:t>LocaleTemplate</a:t>
            </a:r>
            <a:r>
              <a:rPr lang="en-US" sz="1600" dirty="0" smtClean="0">
                <a:latin typeface="Avenir Light" charset="0"/>
                <a:ea typeface="Avenir Light" charset="0"/>
                <a:cs typeface="Avenir Light" charset="0"/>
              </a:rPr>
              <a:t> </a:t>
            </a:r>
            <a:r>
              <a:rPr lang="en-US" sz="1600" dirty="0">
                <a:latin typeface="Avenir Light" charset="0"/>
                <a:ea typeface="Avenir Light" charset="0"/>
                <a:cs typeface="Avenir Light" charset="0"/>
              </a:rPr>
              <a:t>: </a:t>
            </a:r>
            <a:r>
              <a:rPr lang="en-US" sz="1600" dirty="0">
                <a:latin typeface="Avenir Light" charset="0"/>
                <a:ea typeface="Avenir Light" charset="0"/>
                <a:cs typeface="Avenir Light" charset="0"/>
                <a:hlinkClick r:id="rId6"/>
              </a:rPr>
              <a:t>https://</a:t>
            </a:r>
            <a:r>
              <a:rPr lang="en-US" sz="1600" dirty="0" smtClean="0">
                <a:latin typeface="Avenir Light" charset="0"/>
                <a:ea typeface="Avenir Light" charset="0"/>
                <a:cs typeface="Avenir Light" charset="0"/>
                <a:hlinkClick r:id="rId6"/>
              </a:rPr>
              <a:t>github.com/vuejs/vue-cli#local-templates</a:t>
            </a:r>
            <a:endParaRPr lang="en-US" sz="1600" dirty="0" smtClean="0">
              <a:latin typeface="Avenir Light" charset="0"/>
              <a:ea typeface="Avenir Light" charset="0"/>
              <a:cs typeface="Avenir Light" charset="0"/>
            </a:endParaRPr>
          </a:p>
          <a:p>
            <a:r>
              <a:rPr lang="en-US" sz="1600" dirty="0" smtClean="0">
                <a:latin typeface="Avenir Light" charset="0"/>
                <a:ea typeface="Avenir Light" charset="0"/>
                <a:cs typeface="Avenir Light" charset="0"/>
              </a:rPr>
              <a:t> </a:t>
            </a:r>
          </a:p>
          <a:p>
            <a:endParaRPr lang="en-US" sz="1600" dirty="0" smtClean="0">
              <a:latin typeface="Avenir Light" charset="0"/>
              <a:ea typeface="Avenir Light" charset="0"/>
              <a:cs typeface="Avenir Light" charset="0"/>
            </a:endParaRPr>
          </a:p>
          <a:p>
            <a:endParaRPr lang="en-US" sz="1600" spc="0" dirty="0" smtClean="0">
              <a:latin typeface="Avenir Light" charset="0"/>
              <a:ea typeface="Avenir Light" charset="0"/>
              <a:cs typeface="Avenir Light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701" y="4094818"/>
            <a:ext cx="3917699" cy="503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242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0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1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33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34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3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3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88901"/>
            <a:ext cx="7620000" cy="501649"/>
          </a:xfrm>
        </p:spPr>
        <p:txBody>
          <a:bodyPr/>
          <a:lstStyle/>
          <a:p>
            <a:r>
              <a:rPr lang="en-US" sz="3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Creating </a:t>
            </a:r>
            <a:r>
              <a:rPr lang="en-US" sz="32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W</a:t>
            </a:r>
            <a:r>
              <a:rPr lang="en-US" sz="32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ebpack</a:t>
            </a:r>
            <a:r>
              <a:rPr lang="en-US" sz="3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Skeleton</a:t>
            </a:r>
            <a:endParaRPr lang="en-US" sz="3200" dirty="0">
              <a:solidFill>
                <a:schemeClr val="tx2">
                  <a:lumMod val="60000"/>
                  <a:lumOff val="40000"/>
                </a:schemeClr>
              </a:solidFill>
              <a:latin typeface="Abadi MT Condensed Extra Bold" charset="0"/>
              <a:ea typeface="Abadi MT Condensed Extra Bold" charset="0"/>
              <a:cs typeface="Abadi MT Condensed Extra Bold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742950"/>
            <a:ext cx="6629400" cy="43048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53943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88901"/>
            <a:ext cx="7620000" cy="501649"/>
          </a:xfrm>
        </p:spPr>
        <p:txBody>
          <a:bodyPr/>
          <a:lstStyle/>
          <a:p>
            <a:r>
              <a:rPr lang="en-US" sz="3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Install and Running Project</a:t>
            </a:r>
            <a:endParaRPr lang="en-US" sz="3200" dirty="0">
              <a:solidFill>
                <a:schemeClr val="tx2">
                  <a:lumMod val="60000"/>
                  <a:lumOff val="40000"/>
                </a:schemeClr>
              </a:solidFill>
              <a:latin typeface="Abadi MT Condensed Extra Bold" charset="0"/>
              <a:ea typeface="Abadi MT Condensed Extra Bold" charset="0"/>
              <a:cs typeface="Abadi MT Condensed Extra Bold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717568"/>
            <a:ext cx="6629400" cy="43427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27287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venir">
      <a:majorFont>
        <a:latin typeface="Avenir LT Std 65 Medium"/>
        <a:ea typeface=""/>
        <a:cs typeface=""/>
      </a:majorFont>
      <a:minorFont>
        <a:latin typeface="Avenir LT Std 55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/>
      <a:lstStyle>
        <a:defPPr>
          <a:defRPr sz="2800" b="1" spc="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3319</TotalTime>
  <Words>221</Words>
  <Application>Microsoft Macintosh PowerPoint</Application>
  <PresentationFormat>On-screen Show (16:9)</PresentationFormat>
  <Paragraphs>63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Abadi MT Condensed Extra Bold</vt:lpstr>
      <vt:lpstr>Avenir Light</vt:lpstr>
      <vt:lpstr>Avenir LT Std 55 Roman</vt:lpstr>
      <vt:lpstr>Calibri</vt:lpstr>
      <vt:lpstr>Wingdings</vt:lpstr>
      <vt:lpstr>Arial</vt:lpstr>
      <vt:lpstr>Office Theme</vt:lpstr>
      <vt:lpstr>ADVANCE WEB PROGRAMMING WITH VUEJS</vt:lpstr>
      <vt:lpstr>About Me</vt:lpstr>
      <vt:lpstr>Vue.js Intro</vt:lpstr>
      <vt:lpstr>Vue.js in Blibli.com</vt:lpstr>
      <vt:lpstr>Advance Web Application</vt:lpstr>
      <vt:lpstr>Prerequisites</vt:lpstr>
      <vt:lpstr>Vue-CLI Skeleton</vt:lpstr>
      <vt:lpstr>Creating Webpack Skeleton</vt:lpstr>
      <vt:lpstr>Install and Running Project</vt:lpstr>
      <vt:lpstr>Open Your Browser</vt:lpstr>
      <vt:lpstr>Learn Data Binding</vt:lpstr>
      <vt:lpstr>Learn Computed and Watch</vt:lpstr>
      <vt:lpstr>Learn Props and Events</vt:lpstr>
      <vt:lpstr>Learn Routing</vt:lpstr>
      <vt:lpstr>Learn make API Request</vt:lpstr>
      <vt:lpstr>Learn State Management</vt:lpstr>
      <vt:lpstr>Source code &amp; learn from more example</vt:lpstr>
      <vt:lpstr>Learn by doing </vt:lpstr>
      <vt:lpstr>PowerPoint Presentation</vt:lpstr>
    </vt:vector>
  </TitlesOfParts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dian.wicaksono</dc:creator>
  <cp:lastModifiedBy>Irfan Maulana</cp:lastModifiedBy>
  <cp:revision>265</cp:revision>
  <dcterms:created xsi:type="dcterms:W3CDTF">2016-04-07T04:48:53Z</dcterms:created>
  <dcterms:modified xsi:type="dcterms:W3CDTF">2018-01-08T12:02:25Z</dcterms:modified>
</cp:coreProperties>
</file>