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0" r:id="rId2"/>
    <p:sldId id="271" r:id="rId3"/>
    <p:sldId id="292" r:id="rId4"/>
    <p:sldId id="291" r:id="rId5"/>
    <p:sldId id="294" r:id="rId6"/>
    <p:sldId id="295" r:id="rId7"/>
    <p:sldId id="296" r:id="rId8"/>
    <p:sldId id="297" r:id="rId9"/>
    <p:sldId id="298" r:id="rId10"/>
    <p:sldId id="299" r:id="rId11"/>
    <p:sldId id="305" r:id="rId12"/>
    <p:sldId id="300" r:id="rId13"/>
    <p:sldId id="301" r:id="rId14"/>
    <p:sldId id="307" r:id="rId15"/>
    <p:sldId id="310" r:id="rId16"/>
    <p:sldId id="306" r:id="rId17"/>
    <p:sldId id="304" r:id="rId18"/>
    <p:sldId id="303" r:id="rId19"/>
    <p:sldId id="308" r:id="rId20"/>
    <p:sldId id="293" r:id="rId21"/>
    <p:sldId id="309" r:id="rId22"/>
    <p:sldId id="267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2F8BD3"/>
    <a:srgbClr val="008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78029" autoAdjust="0"/>
  </p:normalViewPr>
  <p:slideViewPr>
    <p:cSldViewPr>
      <p:cViewPr varScale="1">
        <p:scale>
          <a:sx n="132" d="100"/>
          <a:sy n="132" d="100"/>
        </p:scale>
        <p:origin x="160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A93D0-2E59-400B-B0A9-4C90FE583186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220E0-6512-4F3B-AEC0-36F697565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1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220E0-6512-4F3B-AEC0-36F697565D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30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/ 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143000"/>
            <a:ext cx="8229600" cy="857249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57400"/>
            <a:ext cx="8229600" cy="2857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 / PLACE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361950"/>
            <a:ext cx="198191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69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9049"/>
            <a:ext cx="9144000" cy="76200"/>
          </a:xfrm>
          <a:prstGeom prst="rect">
            <a:avLst/>
          </a:prstGeom>
          <a:solidFill>
            <a:srgbClr val="008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1733550"/>
            <a:ext cx="838200" cy="2479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119944"/>
            <a:ext cx="838200" cy="242006"/>
          </a:xfrm>
          <a:prstGeom prst="rect">
            <a:avLst/>
          </a:prstGeom>
        </p:spPr>
      </p:pic>
      <p:sp>
        <p:nvSpPr>
          <p:cNvPr id="31" name="Title 1"/>
          <p:cNvSpPr>
            <a:spLocks noGrp="1"/>
          </p:cNvSpPr>
          <p:nvPr>
            <p:ph type="ctrTitle" hasCustomPrompt="1"/>
          </p:nvPr>
        </p:nvSpPr>
        <p:spPr>
          <a:xfrm>
            <a:off x="76200" y="88901"/>
            <a:ext cx="7924800" cy="349249"/>
          </a:xfrm>
          <a:prstGeom prst="rect">
            <a:avLst/>
          </a:prstGeom>
        </p:spPr>
        <p:txBody>
          <a:bodyPr/>
          <a:lstStyle>
            <a:lvl1pPr algn="l">
              <a:defRPr sz="19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 </a:t>
            </a:r>
          </a:p>
        </p:txBody>
      </p:sp>
    </p:spTree>
    <p:extLst>
      <p:ext uri="{BB962C8B-B14F-4D97-AF65-F5344CB8AC3E}">
        <p14:creationId xmlns:p14="http://schemas.microsoft.com/office/powerpoint/2010/main" val="8379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8"/>
          <p:cNvSpPr/>
          <p:nvPr userDrawn="1"/>
        </p:nvSpPr>
        <p:spPr>
          <a:xfrm>
            <a:off x="0" y="-95249"/>
            <a:ext cx="9144000" cy="5257800"/>
          </a:xfrm>
          <a:prstGeom prst="rect">
            <a:avLst/>
          </a:prstGeom>
          <a:solidFill>
            <a:srgbClr val="008B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416925" y="971550"/>
            <a:ext cx="42886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5400" b="1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5400" b="1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Shape 19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145684" y="2658286"/>
            <a:ext cx="2797916" cy="13745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3081078" y="4109005"/>
            <a:ext cx="3036560" cy="291545"/>
            <a:chOff x="10398295" y="3825083"/>
            <a:chExt cx="8137697" cy="780255"/>
          </a:xfrm>
        </p:grpSpPr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10398295" y="3836988"/>
              <a:ext cx="5592593" cy="768350"/>
              <a:chOff x="8824595" y="3609181"/>
              <a:chExt cx="8321992" cy="1143000"/>
            </a:xfrm>
          </p:grpSpPr>
          <p:pic>
            <p:nvPicPr>
              <p:cNvPr id="12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24595" y="3609181"/>
                <a:ext cx="38608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85787" y="3609181"/>
                <a:ext cx="38608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7526" y="3825083"/>
              <a:ext cx="2138466" cy="779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" name="Straight Connector 2"/>
          <p:cNvCxnSpPr/>
          <p:nvPr userDrawn="1"/>
        </p:nvCxnSpPr>
        <p:spPr>
          <a:xfrm>
            <a:off x="990600" y="2266950"/>
            <a:ext cx="7162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64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D0678-EC75-4D15-8626-B7148F7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2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web/fundamentals/" TargetMode="External"/><Relationship Id="rId5" Type="http://schemas.openxmlformats.org/officeDocument/2006/relationships/image" Target="../media/image28.gif"/><Relationship Id="rId4" Type="http://schemas.openxmlformats.org/officeDocument/2006/relationships/image" Target="../media/image27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pwa-wwwi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mazipan-talk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57200" y="1219201"/>
            <a:ext cx="8229600" cy="514349"/>
          </a:xfrm>
        </p:spPr>
        <p:txBody>
          <a:bodyPr/>
          <a:lstStyle/>
          <a:p>
            <a:r>
              <a:rPr lang="en-US" dirty="0"/>
              <a:t>MODERN WEB – an Introduction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57200" y="1733550"/>
            <a:ext cx="5476592" cy="819150"/>
          </a:xfrm>
        </p:spPr>
        <p:txBody>
          <a:bodyPr/>
          <a:lstStyle/>
          <a:p>
            <a:r>
              <a:rPr lang="en-US" b="0" dirty="0">
                <a:latin typeface="Avenir Light" charset="0"/>
                <a:ea typeface="Avenir Light" charset="0"/>
                <a:cs typeface="Avenir Light" charset="0"/>
              </a:rPr>
              <a:t>By Irfan Maulana | Front End Developer</a:t>
            </a:r>
          </a:p>
        </p:txBody>
      </p:sp>
    </p:spTree>
    <p:extLst>
      <p:ext uri="{BB962C8B-B14F-4D97-AF65-F5344CB8AC3E}">
        <p14:creationId xmlns:p14="http://schemas.microsoft.com/office/powerpoint/2010/main" val="303475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👽 Welcome to Modern Web Tech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B83D52-F4A1-CF47-86C8-AEF3548EA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1600" y="819150"/>
            <a:ext cx="6097828" cy="406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6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B83D52-F4A1-CF47-86C8-AEF3548EA1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9400" y="971550"/>
            <a:ext cx="2895600" cy="31627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52DBEAD-A26C-664B-A456-D46EAA8A25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🤔 What’s AMP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B83D52-F4A1-CF47-86C8-AEF3548EA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963" y="623637"/>
            <a:ext cx="5562600" cy="40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4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/>
              <a:t>🤷‍♂️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Why AMP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B83D52-F4A1-CF47-86C8-AEF3548EA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0200" y="1428750"/>
            <a:ext cx="5945428" cy="192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1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/>
              <a:t>🚀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What You Can Get from AMP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B83D52-F4A1-CF47-86C8-AEF3548EA1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4200" y="819150"/>
            <a:ext cx="3428999" cy="385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👨‍🍳 How to AMP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92A30-7DCD-1943-B976-2D3A3D9ABB24}"/>
              </a:ext>
            </a:extLst>
          </p:cNvPr>
          <p:cNvSpPr txBox="1"/>
          <p:nvPr/>
        </p:nvSpPr>
        <p:spPr>
          <a:xfrm>
            <a:off x="685800" y="1292772"/>
            <a:ext cx="67074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558ED5"/>
                </a:solidFill>
              </a:rPr>
              <a:t>ampproject.org</a:t>
            </a:r>
            <a:endParaRPr lang="en-US" sz="2800" b="1" spc="0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2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B83D52-F4A1-CF47-86C8-AEF3548EA1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5600" y="1047750"/>
            <a:ext cx="3049828" cy="31627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52DBEAD-A26C-664B-A456-D46EAA8A25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4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/>
              <a:t>🤷‍♂️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Why PWA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38296-18BE-1443-9869-1945F8481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236" y="742950"/>
            <a:ext cx="7522727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9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🤔 What’s PWA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760BB6-E8C0-2146-93B3-0C7335969184}"/>
              </a:ext>
            </a:extLst>
          </p:cNvPr>
          <p:cNvGrpSpPr/>
          <p:nvPr/>
        </p:nvGrpSpPr>
        <p:grpSpPr>
          <a:xfrm>
            <a:off x="228601" y="1047750"/>
            <a:ext cx="8098551" cy="2705100"/>
            <a:chOff x="228601" y="1047750"/>
            <a:chExt cx="8098551" cy="27051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CF430D1-6F8E-EC45-8AD8-BD3B7BDAB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903" r="25173"/>
            <a:stretch/>
          </p:blipFill>
          <p:spPr>
            <a:xfrm>
              <a:off x="228601" y="1047750"/>
              <a:ext cx="2497016" cy="2705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80932E2-1487-7F4C-A404-5C279370D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5029" r="24913"/>
            <a:stretch/>
          </p:blipFill>
          <p:spPr>
            <a:xfrm>
              <a:off x="2250187" y="1075914"/>
              <a:ext cx="2357224" cy="264877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9CFEE03-1D84-B14E-81C9-69A7298DE0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609" r="24167"/>
            <a:stretch/>
          </p:blipFill>
          <p:spPr>
            <a:xfrm>
              <a:off x="4038600" y="1090151"/>
              <a:ext cx="2399182" cy="263453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86E5B3D-3C57-944A-94B4-A07A68B9B8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5000" r="24167"/>
            <a:stretch/>
          </p:blipFill>
          <p:spPr>
            <a:xfrm>
              <a:off x="5920394" y="1047750"/>
              <a:ext cx="2406758" cy="266321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F692A30-7DCD-1943-B976-2D3A3D9ABB24}"/>
              </a:ext>
            </a:extLst>
          </p:cNvPr>
          <p:cNvSpPr txBox="1"/>
          <p:nvPr/>
        </p:nvSpPr>
        <p:spPr>
          <a:xfrm>
            <a:off x="1217372" y="3670814"/>
            <a:ext cx="6811480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b="1" spc="0" dirty="0">
                <a:solidFill>
                  <a:srgbClr val="558ED5"/>
                </a:solidFill>
              </a:rPr>
              <a:t>Fast – Integrated – Reliable – Engaging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81F11-6080-D743-B029-D38FDDBE2884}"/>
              </a:ext>
            </a:extLst>
          </p:cNvPr>
          <p:cNvSpPr txBox="1"/>
          <p:nvPr/>
        </p:nvSpPr>
        <p:spPr>
          <a:xfrm>
            <a:off x="108362" y="4804946"/>
            <a:ext cx="3924472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b="1" dirty="0">
                <a:hlinkClick r:id="rId6"/>
              </a:rPr>
              <a:t>https://developers.google.com/web/fundamentals/</a:t>
            </a:r>
            <a:r>
              <a:rPr lang="en-US" sz="1200" b="1" dirty="0"/>
              <a:t> </a:t>
            </a:r>
            <a:endParaRPr lang="en-US" sz="1200" b="1" spc="0" dirty="0"/>
          </a:p>
        </p:txBody>
      </p:sp>
    </p:spTree>
    <p:extLst>
      <p:ext uri="{BB962C8B-B14F-4D97-AF65-F5344CB8AC3E}">
        <p14:creationId xmlns:p14="http://schemas.microsoft.com/office/powerpoint/2010/main" val="142604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👨‍🍳 How to PWA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92A30-7DCD-1943-B976-2D3A3D9ABB24}"/>
              </a:ext>
            </a:extLst>
          </p:cNvPr>
          <p:cNvSpPr txBox="1"/>
          <p:nvPr/>
        </p:nvSpPr>
        <p:spPr>
          <a:xfrm>
            <a:off x="685800" y="1292772"/>
            <a:ext cx="67074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558ED5"/>
                </a:solidFill>
              </a:rPr>
              <a:t>bit.ly</a:t>
            </a:r>
            <a:r>
              <a:rPr lang="en-US" sz="2800" b="1" dirty="0">
                <a:solidFill>
                  <a:srgbClr val="558ED5"/>
                </a:solidFill>
              </a:rPr>
              <a:t>/</a:t>
            </a:r>
            <a:r>
              <a:rPr lang="en-US" sz="2800" b="1" dirty="0" err="1">
                <a:solidFill>
                  <a:srgbClr val="558ED5"/>
                </a:solidFill>
              </a:rPr>
              <a:t>pwa-howto</a:t>
            </a:r>
            <a:endParaRPr lang="en-US" sz="2800" b="1" spc="0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32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😎 About 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971550"/>
            <a:ext cx="7658100" cy="396723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392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👍 PWA Sample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/>
          </a:p>
        </p:txBody>
      </p:sp>
      <p:sp>
        <p:nvSpPr>
          <p:cNvPr id="6" name="TextBox 5"/>
          <p:cNvSpPr txBox="1"/>
          <p:nvPr/>
        </p:nvSpPr>
        <p:spPr>
          <a:xfrm>
            <a:off x="397727" y="997244"/>
            <a:ext cx="357341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Light" charset="0"/>
                <a:ea typeface="Avenir Light" charset="0"/>
                <a:cs typeface="Avenir Light" charset="0"/>
              </a:rPr>
              <a:t>⚡️ </a:t>
            </a:r>
            <a:r>
              <a:rPr lang="en-US" sz="2800" dirty="0">
                <a:latin typeface="Avenir Light" charset="0"/>
                <a:ea typeface="Avenir Light" charset="0"/>
                <a:cs typeface="Avenir Light" charset="0"/>
                <a:hlinkClick r:id="rId2"/>
              </a:rPr>
              <a:t>bit.ly/pwa-wwwid</a:t>
            </a:r>
            <a:r>
              <a:rPr lang="en-US" sz="2800" dirty="0">
                <a:latin typeface="Avenir Light" charset="0"/>
                <a:ea typeface="Avenir Light" charset="0"/>
                <a:cs typeface="Avenir Ligh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9891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👍 Do you like my talks 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/>
          </a:p>
        </p:txBody>
      </p:sp>
      <p:sp>
        <p:nvSpPr>
          <p:cNvPr id="6" name="TextBox 5"/>
          <p:cNvSpPr txBox="1"/>
          <p:nvPr/>
        </p:nvSpPr>
        <p:spPr>
          <a:xfrm>
            <a:off x="397727" y="997244"/>
            <a:ext cx="381065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Light" charset="0"/>
                <a:ea typeface="Avenir Light" charset="0"/>
                <a:cs typeface="Avenir Light" charset="0"/>
              </a:rPr>
              <a:t>🎤 </a:t>
            </a:r>
            <a:r>
              <a:rPr lang="en-US" sz="2800" dirty="0">
                <a:latin typeface="Avenir Light" charset="0"/>
                <a:ea typeface="Avenir Light" charset="0"/>
                <a:cs typeface="Avenir Light" charset="0"/>
                <a:hlinkClick r:id="rId2"/>
              </a:rPr>
              <a:t>bit.ly/mazipan-talks</a:t>
            </a:r>
            <a:r>
              <a:rPr lang="en-US" sz="2800" dirty="0">
                <a:latin typeface="Avenir Light" charset="0"/>
                <a:ea typeface="Avenir Light" charset="0"/>
                <a:cs typeface="Avenir Light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549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56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🤣 Fans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819150"/>
            <a:ext cx="8346142" cy="37338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2564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🤔 Users Nowadays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B5C7C8-C6F4-9B41-B199-BDC15D4BAB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" y="819150"/>
            <a:ext cx="5943600" cy="422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5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🤔 Users Nowadays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B5C7C8-C6F4-9B41-B199-BDC15D4BA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42950"/>
            <a:ext cx="7699049" cy="423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7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📱 Mobile First is Must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93E647-C734-FD40-A7A7-43281A81A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819150"/>
            <a:ext cx="8001000" cy="418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6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📱😈 Mobile World are Extreme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55158-8B6F-3A41-9659-B74B0EDEE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177" y="819150"/>
            <a:ext cx="8077200" cy="409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14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🏃⚡️ You Need to be Flash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55158-8B6F-3A41-9659-B74B0EDEE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7" y="819150"/>
            <a:ext cx="7282300" cy="409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7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🏃⚡️ You Need to be Flash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2641" y="1292772"/>
            <a:ext cx="184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2800" b="1" spc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55158-8B6F-3A41-9659-B74B0EDEE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177" y="884648"/>
            <a:ext cx="8077200" cy="396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enir">
      <a:majorFont>
        <a:latin typeface="Avenir LT Std 65 Medium"/>
        <a:ea typeface=""/>
        <a:cs typeface=""/>
      </a:majorFont>
      <a:minorFont>
        <a:latin typeface="Avenir LT Std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800" b="1" spc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5702</TotalTime>
  <Words>138</Words>
  <Application>Microsoft Macintosh PowerPoint</Application>
  <PresentationFormat>On-screen Show (16:9)</PresentationFormat>
  <Paragraphs>27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Abadi MT Condensed Extra Bold</vt:lpstr>
      <vt:lpstr>Arial</vt:lpstr>
      <vt:lpstr>Avenir Light</vt:lpstr>
      <vt:lpstr>Avenir LT Std 55 Roman</vt:lpstr>
      <vt:lpstr>Calibri</vt:lpstr>
      <vt:lpstr>Office Theme</vt:lpstr>
      <vt:lpstr>MODERN WEB – an Introduction</vt:lpstr>
      <vt:lpstr>😎 About Me</vt:lpstr>
      <vt:lpstr>🤣 Fans ?</vt:lpstr>
      <vt:lpstr>🤔 Users Nowadays</vt:lpstr>
      <vt:lpstr>🤔 Users Nowadays</vt:lpstr>
      <vt:lpstr>📱 Mobile First is Must</vt:lpstr>
      <vt:lpstr>📱😈 Mobile World are Extreme</vt:lpstr>
      <vt:lpstr>🏃⚡️ You Need to be Flash ?</vt:lpstr>
      <vt:lpstr>🏃⚡️ You Need to be Flash ?</vt:lpstr>
      <vt:lpstr>👽 Welcome to Modern Web Tech</vt:lpstr>
      <vt:lpstr>PowerPoint Presentation</vt:lpstr>
      <vt:lpstr>🤔 What’s AMP ?</vt:lpstr>
      <vt:lpstr>🤷‍♂️ Why AMP ?</vt:lpstr>
      <vt:lpstr>🚀 What You Can Get from AMP ?</vt:lpstr>
      <vt:lpstr>👨‍🍳 How to AMP ?</vt:lpstr>
      <vt:lpstr>PowerPoint Presentation</vt:lpstr>
      <vt:lpstr>🤷‍♂️ Why PWA ?</vt:lpstr>
      <vt:lpstr>🤔 What’s PWA ?</vt:lpstr>
      <vt:lpstr>👨‍🍳 How to PWA ?</vt:lpstr>
      <vt:lpstr>👍 PWA Sample</vt:lpstr>
      <vt:lpstr>👍 Do you like my talks ? 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dian.wicaksono</dc:creator>
  <cp:lastModifiedBy>Irfan Maulana</cp:lastModifiedBy>
  <cp:revision>475</cp:revision>
  <dcterms:created xsi:type="dcterms:W3CDTF">2016-04-07T04:48:53Z</dcterms:created>
  <dcterms:modified xsi:type="dcterms:W3CDTF">2018-03-26T05:02:53Z</dcterms:modified>
</cp:coreProperties>
</file>