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0" r:id="rId2"/>
    <p:sldId id="271" r:id="rId3"/>
    <p:sldId id="292" r:id="rId4"/>
    <p:sldId id="273" r:id="rId5"/>
    <p:sldId id="275" r:id="rId6"/>
    <p:sldId id="274" r:id="rId7"/>
    <p:sldId id="279" r:id="rId8"/>
    <p:sldId id="278" r:id="rId9"/>
    <p:sldId id="281" r:id="rId10"/>
    <p:sldId id="280" r:id="rId11"/>
    <p:sldId id="288" r:id="rId12"/>
    <p:sldId id="282" r:id="rId13"/>
    <p:sldId id="284" r:id="rId14"/>
    <p:sldId id="285" r:id="rId15"/>
    <p:sldId id="286" r:id="rId16"/>
    <p:sldId id="287" r:id="rId17"/>
    <p:sldId id="289" r:id="rId18"/>
    <p:sldId id="290" r:id="rId19"/>
    <p:sldId id="291" r:id="rId20"/>
    <p:sldId id="267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BD3"/>
    <a:srgbClr val="008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5" autoAdjust="0"/>
    <p:restoredTop sz="78029" autoAdjust="0"/>
  </p:normalViewPr>
  <p:slideViewPr>
    <p:cSldViewPr>
      <p:cViewPr varScale="1">
        <p:scale>
          <a:sx n="132" d="100"/>
          <a:sy n="132" d="100"/>
        </p:scale>
        <p:origin x="28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A93D0-2E59-400B-B0A9-4C90FE58318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220E0-6512-4F3B-AEC0-36F697565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1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220E0-6512-4F3B-AEC0-36F697565D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30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220E0-6512-4F3B-AEC0-36F697565D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81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220E0-6512-4F3B-AEC0-36F697565D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8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220E0-6512-4F3B-AEC0-36F697565D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27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/ 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143000"/>
            <a:ext cx="8229600" cy="857249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57400"/>
            <a:ext cx="8229600" cy="2857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 / PLACE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1950"/>
            <a:ext cx="198191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69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9049"/>
            <a:ext cx="9144000" cy="76200"/>
          </a:xfrm>
          <a:prstGeom prst="rect">
            <a:avLst/>
          </a:prstGeom>
          <a:solidFill>
            <a:srgbClr val="008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33550"/>
            <a:ext cx="838200" cy="2479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19944"/>
            <a:ext cx="838200" cy="242006"/>
          </a:xfrm>
          <a:prstGeom prst="rect">
            <a:avLst/>
          </a:prstGeom>
        </p:spPr>
      </p:pic>
      <p:sp>
        <p:nvSpPr>
          <p:cNvPr id="31" name="Title 1"/>
          <p:cNvSpPr>
            <a:spLocks noGrp="1"/>
          </p:cNvSpPr>
          <p:nvPr>
            <p:ph type="ctrTitle" hasCustomPrompt="1"/>
          </p:nvPr>
        </p:nvSpPr>
        <p:spPr>
          <a:xfrm>
            <a:off x="76200" y="88901"/>
            <a:ext cx="7924800" cy="349249"/>
          </a:xfrm>
          <a:prstGeom prst="rect">
            <a:avLst/>
          </a:prstGeom>
        </p:spPr>
        <p:txBody>
          <a:bodyPr/>
          <a:lstStyle>
            <a:lvl1pPr algn="l">
              <a:defRPr sz="19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 </a:t>
            </a:r>
          </a:p>
        </p:txBody>
      </p:sp>
    </p:spTree>
    <p:extLst>
      <p:ext uri="{BB962C8B-B14F-4D97-AF65-F5344CB8AC3E}">
        <p14:creationId xmlns:p14="http://schemas.microsoft.com/office/powerpoint/2010/main" val="8379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8"/>
          <p:cNvSpPr/>
          <p:nvPr userDrawn="1"/>
        </p:nvSpPr>
        <p:spPr>
          <a:xfrm>
            <a:off x="0" y="-95249"/>
            <a:ext cx="9144000" cy="5257800"/>
          </a:xfrm>
          <a:prstGeom prst="rect">
            <a:avLst/>
          </a:prstGeom>
          <a:solidFill>
            <a:srgbClr val="008B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416925" y="971550"/>
            <a:ext cx="42886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5400" b="1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5400" b="1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Shape 19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145684" y="2658286"/>
            <a:ext cx="2797916" cy="13745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3081078" y="4109005"/>
            <a:ext cx="3036560" cy="291545"/>
            <a:chOff x="10398295" y="3825083"/>
            <a:chExt cx="8137697" cy="780255"/>
          </a:xfrm>
        </p:grpSpPr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10398295" y="3836988"/>
              <a:ext cx="5592593" cy="768350"/>
              <a:chOff x="8824595" y="3609181"/>
              <a:chExt cx="8321992" cy="1143000"/>
            </a:xfrm>
          </p:grpSpPr>
          <p:pic>
            <p:nvPicPr>
              <p:cNvPr id="12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24595" y="3609181"/>
                <a:ext cx="38608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85787" y="3609181"/>
                <a:ext cx="38608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7526" y="3825083"/>
              <a:ext cx="2138466" cy="779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" name="Straight Connector 2"/>
          <p:cNvCxnSpPr/>
          <p:nvPr userDrawn="1"/>
        </p:nvCxnSpPr>
        <p:spPr>
          <a:xfrm>
            <a:off x="990600" y="2266950"/>
            <a:ext cx="7162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64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D0678-EC75-4D15-8626-B7148F7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2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ackshare.io/stackups/jest-vs-karma-runner" TargetMode="External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zipan/talks" TargetMode="External"/><Relationship Id="rId4" Type="http://schemas.openxmlformats.org/officeDocument/2006/relationships/hyperlink" Target="https://github.com/mazipan/project-catalo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zipa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57200" y="1219201"/>
            <a:ext cx="8229600" cy="666750"/>
          </a:xfrm>
        </p:spPr>
        <p:txBody>
          <a:bodyPr/>
          <a:lstStyle/>
          <a:p>
            <a:r>
              <a:rPr lang="en-US" dirty="0" smtClean="0"/>
              <a:t>UNIT TESTING FOR FRONTEND CODE</a:t>
            </a:r>
            <a:br>
              <a:rPr lang="en-US" dirty="0" smtClean="0"/>
            </a:br>
            <a:r>
              <a:rPr lang="en-US" dirty="0" smtClean="0"/>
              <a:t>at </a:t>
            </a:r>
            <a:r>
              <a:rPr lang="en-US" dirty="0" err="1" smtClean="0"/>
              <a:t>Blibli.com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47392" y="2266950"/>
            <a:ext cx="5486400" cy="285750"/>
          </a:xfrm>
        </p:spPr>
        <p:txBody>
          <a:bodyPr/>
          <a:lstStyle/>
          <a:p>
            <a:r>
              <a:rPr lang="en-US" b="0" dirty="0">
                <a:latin typeface="Avenir Light" charset="0"/>
                <a:ea typeface="Avenir Light" charset="0"/>
                <a:cs typeface="Avenir Light" charset="0"/>
              </a:rPr>
              <a:t>Irfan Maulana | Front End Developer</a:t>
            </a:r>
          </a:p>
        </p:txBody>
      </p:sp>
    </p:spTree>
    <p:extLst>
      <p:ext uri="{BB962C8B-B14F-4D97-AF65-F5344CB8AC3E}">
        <p14:creationId xmlns:p14="http://schemas.microsoft.com/office/powerpoint/2010/main" val="303475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Quality Gate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49262"/>
            <a:ext cx="8723949" cy="1733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34" b="35185"/>
          <a:stretch/>
        </p:blipFill>
        <p:spPr>
          <a:xfrm>
            <a:off x="457200" y="3181350"/>
            <a:ext cx="3525747" cy="10503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2202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Karma vs Jest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7727" y="997244"/>
            <a:ext cx="522258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1600" dirty="0" smtClean="0">
                <a:latin typeface="Avenir Light" charset="0"/>
                <a:ea typeface="Avenir Light" charset="0"/>
                <a:cs typeface="Avenir Light" charset="0"/>
                <a:hlinkClick r:id="rId2"/>
              </a:rPr>
              <a:t>https</a:t>
            </a:r>
            <a:r>
              <a:rPr lang="en-US" sz="1600" dirty="0">
                <a:latin typeface="Avenir Light" charset="0"/>
                <a:ea typeface="Avenir Light" charset="0"/>
                <a:cs typeface="Avenir Light" charset="0"/>
                <a:hlinkClick r:id="rId2"/>
              </a:rPr>
              <a:t>://</a:t>
            </a:r>
            <a:r>
              <a:rPr lang="en-US" sz="1600" dirty="0" smtClean="0">
                <a:latin typeface="Avenir Light" charset="0"/>
                <a:ea typeface="Avenir Light" charset="0"/>
                <a:cs typeface="Avenir Light" charset="0"/>
                <a:hlinkClick r:id="rId2"/>
              </a:rPr>
              <a:t>stackshare.io/stackups/jest-vs-karma-runner</a:t>
            </a:r>
            <a:r>
              <a:rPr lang="en-US" sz="1600" dirty="0" smtClean="0">
                <a:latin typeface="Avenir Light" charset="0"/>
                <a:ea typeface="Avenir Light" charset="0"/>
                <a:cs typeface="Avenir Light" charset="0"/>
              </a:rPr>
              <a:t> </a:t>
            </a:r>
            <a:br>
              <a:rPr lang="en-US" sz="1600" dirty="0" smtClean="0">
                <a:latin typeface="Avenir Light" charset="0"/>
                <a:ea typeface="Avenir Light" charset="0"/>
                <a:cs typeface="Avenir Light" charset="0"/>
              </a:rPr>
            </a:br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</a:rPr>
              <a:t>update in </a:t>
            </a:r>
            <a:r>
              <a:rPr lang="en-US" sz="1100" dirty="0">
                <a:latin typeface="Avenir Light" charset="0"/>
                <a:ea typeface="Avenir Light" charset="0"/>
                <a:cs typeface="Avenir Light" charset="0"/>
              </a:rPr>
              <a:t>J</a:t>
            </a:r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</a:rPr>
              <a:t>anuary 26 2018</a:t>
            </a:r>
            <a:r>
              <a:rPr lang="en-US" sz="1200" dirty="0" smtClean="0">
                <a:latin typeface="Avenir Light" charset="0"/>
                <a:ea typeface="Avenir Light" charset="0"/>
                <a:cs typeface="Avenir Light" charset="0"/>
              </a:rPr>
              <a:t> </a:t>
            </a:r>
            <a:endParaRPr lang="en-US" sz="1200" dirty="0" smtClean="0">
              <a:latin typeface="Avenir Light" charset="0"/>
              <a:ea typeface="Avenir Light" charset="0"/>
              <a:cs typeface="Avenir Light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5800" y="1798546"/>
            <a:ext cx="5832743" cy="2892377"/>
            <a:chOff x="685800" y="1798546"/>
            <a:chExt cx="5832743" cy="289237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63" b="66933"/>
            <a:stretch/>
          </p:blipFill>
          <p:spPr>
            <a:xfrm>
              <a:off x="685800" y="1798546"/>
              <a:ext cx="5832743" cy="170078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63" t="66133"/>
            <a:stretch/>
          </p:blipFill>
          <p:spPr>
            <a:xfrm>
              <a:off x="685800" y="2948987"/>
              <a:ext cx="5832743" cy="17419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31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184" y="2190750"/>
            <a:ext cx="7620000" cy="1600200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Let’s take a look the codes</a:t>
            </a:r>
            <a:r>
              <a:rPr lang="mr-IN" sz="4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…</a:t>
            </a:r>
            <a:r>
              <a:rPr lang="en-US" sz="4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/>
            </a:r>
            <a:br>
              <a:rPr lang="en-US" sz="4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</a:b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62000" y="1154272"/>
            <a:ext cx="1210588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🛠</a:t>
            </a:r>
            <a:endParaRPr lang="en-US" sz="8000" b="1" spc="0" dirty="0" smtClean="0"/>
          </a:p>
        </p:txBody>
      </p:sp>
    </p:spTree>
    <p:extLst>
      <p:ext uri="{BB962C8B-B14F-4D97-AF65-F5344CB8AC3E}">
        <p14:creationId xmlns:p14="http://schemas.microsoft.com/office/powerpoint/2010/main" val="76304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Vue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Component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42950"/>
            <a:ext cx="5250336" cy="40220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38550"/>
            <a:ext cx="961924" cy="96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Unit Testing </a:t>
            </a:r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Vue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Component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7"/>
          <a:stretch/>
        </p:blipFill>
        <p:spPr>
          <a:xfrm>
            <a:off x="415636" y="742950"/>
            <a:ext cx="8444345" cy="4089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714750"/>
            <a:ext cx="961924" cy="96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7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How (*Blue) Doing Unit Test ?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42950"/>
            <a:ext cx="8140700" cy="394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32" y="743025"/>
            <a:ext cx="1109335" cy="1109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6" r="18026"/>
          <a:stretch/>
        </p:blipFill>
        <p:spPr>
          <a:xfrm>
            <a:off x="6518635" y="791346"/>
            <a:ext cx="913173" cy="100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Vue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Unit Test with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🔬 </a:t>
            </a:r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Avoriaz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r="5833"/>
          <a:stretch/>
        </p:blipFill>
        <p:spPr>
          <a:xfrm>
            <a:off x="457200" y="971550"/>
            <a:ext cx="8382000" cy="312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🃏 Jest-in-</a:t>
            </a:r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Vue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8" y="1733550"/>
            <a:ext cx="7312642" cy="31263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4"/>
          <a:stretch/>
        </p:blipFill>
        <p:spPr>
          <a:xfrm>
            <a:off x="688358" y="898611"/>
            <a:ext cx="3121642" cy="52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5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Space for Improvement (for </a:t>
            </a:r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Blibli.com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)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7727" y="997244"/>
            <a:ext cx="7863050" cy="156966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Avenir Light" charset="0"/>
                <a:ea typeface="Avenir Light" charset="0"/>
                <a:cs typeface="Avenir Light" charset="0"/>
              </a:rPr>
              <a:t>Move from Karma to Jest </a:t>
            </a:r>
            <a:r>
              <a:rPr lang="mr-IN" sz="2400" dirty="0" smtClean="0">
                <a:latin typeface="Avenir Light" charset="0"/>
                <a:ea typeface="Avenir Light" charset="0"/>
                <a:cs typeface="Avenir Light" charset="0"/>
              </a:rPr>
              <a:t>–</a:t>
            </a:r>
            <a:r>
              <a:rPr lang="en-US" sz="2400" dirty="0" smtClean="0">
                <a:latin typeface="Avenir Light" charset="0"/>
                <a:ea typeface="Avenir Light" charset="0"/>
                <a:cs typeface="Avenir Light" charset="0"/>
              </a:rPr>
              <a:t> Simplify tooling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Avenir Light" charset="0"/>
                <a:ea typeface="Avenir Light" charset="0"/>
                <a:cs typeface="Avenir Light" charset="0"/>
              </a:rPr>
              <a:t>Add 🔬 </a:t>
            </a:r>
            <a:r>
              <a:rPr lang="en-US" sz="2400" dirty="0" err="1" smtClean="0">
                <a:latin typeface="Avenir Light" charset="0"/>
                <a:ea typeface="Avenir Light" charset="0"/>
                <a:cs typeface="Avenir Light" charset="0"/>
              </a:rPr>
              <a:t>Avoriaz</a:t>
            </a:r>
            <a:r>
              <a:rPr lang="en-US" sz="2400" dirty="0" smtClean="0">
                <a:latin typeface="Avenir Light" charset="0"/>
                <a:ea typeface="Avenir Light" charset="0"/>
                <a:cs typeface="Avenir Light" charset="0"/>
              </a:rPr>
              <a:t> / </a:t>
            </a:r>
            <a:r>
              <a:rPr lang="en-US" sz="2400" dirty="0" err="1" smtClean="0">
                <a:latin typeface="Avenir Light" charset="0"/>
                <a:ea typeface="Avenir Light" charset="0"/>
                <a:cs typeface="Avenir Light" charset="0"/>
              </a:rPr>
              <a:t>vue</a:t>
            </a:r>
            <a:r>
              <a:rPr lang="en-US" sz="2400" dirty="0" smtClean="0">
                <a:latin typeface="Avenir Light" charset="0"/>
                <a:ea typeface="Avenir Light" charset="0"/>
                <a:cs typeface="Avenir Light" charset="0"/>
              </a:rPr>
              <a:t>-test-</a:t>
            </a:r>
            <a:r>
              <a:rPr lang="en-US" sz="2400" dirty="0" err="1" smtClean="0">
                <a:latin typeface="Avenir Light" charset="0"/>
                <a:ea typeface="Avenir Light" charset="0"/>
                <a:cs typeface="Avenir Light" charset="0"/>
              </a:rPr>
              <a:t>utils</a:t>
            </a:r>
            <a:r>
              <a:rPr lang="en-US" sz="2400" dirty="0" smtClean="0">
                <a:latin typeface="Avenir Light" charset="0"/>
                <a:ea typeface="Avenir Light" charset="0"/>
                <a:cs typeface="Avenir Light" charset="0"/>
              </a:rPr>
              <a:t> </a:t>
            </a:r>
            <a:r>
              <a:rPr lang="mr-IN" sz="2400" dirty="0" smtClean="0">
                <a:latin typeface="Avenir Light" charset="0"/>
                <a:ea typeface="Avenir Light" charset="0"/>
                <a:cs typeface="Avenir Light" charset="0"/>
              </a:rPr>
              <a:t>–</a:t>
            </a:r>
            <a:r>
              <a:rPr lang="en-US" sz="2400" dirty="0" smtClean="0">
                <a:latin typeface="Avenir Light" charset="0"/>
                <a:ea typeface="Avenir Light" charset="0"/>
                <a:cs typeface="Avenir Light" charset="0"/>
              </a:rPr>
              <a:t> UI centric </a:t>
            </a:r>
            <a:r>
              <a:rPr lang="en-US" sz="2400" dirty="0" smtClean="0">
                <a:latin typeface="Avenir Light" charset="0"/>
                <a:ea typeface="Avenir Light" charset="0"/>
                <a:cs typeface="Avenir Light" charset="0"/>
              </a:rPr>
              <a:t>t</a:t>
            </a:r>
            <a:r>
              <a:rPr lang="en-US" sz="2400" dirty="0" smtClean="0">
                <a:latin typeface="Avenir Light" charset="0"/>
                <a:ea typeface="Avenir Light" charset="0"/>
                <a:cs typeface="Avenir Light" charset="0"/>
              </a:rPr>
              <a:t>esting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Avenir Light" charset="0"/>
                <a:ea typeface="Avenir Light" charset="0"/>
                <a:cs typeface="Avenir Light" charset="0"/>
              </a:rPr>
              <a:t>End 2 End Test for Developer </a:t>
            </a:r>
            <a:r>
              <a:rPr lang="mr-IN" sz="2400" dirty="0" smtClean="0">
                <a:latin typeface="Avenir Light" charset="0"/>
                <a:ea typeface="Avenir Light" charset="0"/>
                <a:cs typeface="Avenir Light" charset="0"/>
              </a:rPr>
              <a:t>–</a:t>
            </a:r>
            <a:r>
              <a:rPr lang="en-US" sz="2400" dirty="0" smtClean="0">
                <a:latin typeface="Avenir Light" charset="0"/>
                <a:ea typeface="Avenir Light" charset="0"/>
                <a:cs typeface="Avenir Light" charset="0"/>
              </a:rPr>
              <a:t> Better quality delivery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err="1" smtClean="0">
                <a:latin typeface="Avenir Light" charset="0"/>
                <a:ea typeface="Avenir Light" charset="0"/>
                <a:cs typeface="Avenir Light" charset="0"/>
              </a:rPr>
              <a:t>Etc</a:t>
            </a:r>
            <a:r>
              <a:rPr lang="mr-IN" sz="2400" dirty="0" smtClean="0">
                <a:latin typeface="Avenir Light" charset="0"/>
                <a:ea typeface="Avenir Light" charset="0"/>
                <a:cs typeface="Avenir Light" charset="0"/>
              </a:rPr>
              <a:t>…</a:t>
            </a:r>
            <a:r>
              <a:rPr lang="en-US" sz="2400" dirty="0" smtClean="0">
                <a:latin typeface="Avenir Light" charset="0"/>
                <a:ea typeface="Avenir Light" charset="0"/>
                <a:cs typeface="Avenir Light" charset="0"/>
              </a:rPr>
              <a:t> </a:t>
            </a:r>
            <a:endParaRPr lang="en-US" sz="2400" dirty="0" smtClean="0"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35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👍 Do you like my talks ? 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7727" y="997244"/>
            <a:ext cx="7862152" cy="138499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Light" charset="0"/>
                <a:ea typeface="Avenir Light" charset="0"/>
                <a:cs typeface="Avenir Light" charset="0"/>
              </a:rPr>
              <a:t>🐙 </a:t>
            </a:r>
            <a:r>
              <a:rPr lang="en-US" sz="2800" dirty="0">
                <a:latin typeface="Avenir Light" charset="0"/>
                <a:ea typeface="Avenir Light" charset="0"/>
                <a:cs typeface="Avenir Light" charset="0"/>
                <a:hlinkClick r:id="rId2"/>
              </a:rPr>
              <a:t>https://github.com/mazipan</a:t>
            </a:r>
            <a:endParaRPr lang="en-US" sz="2800" dirty="0">
              <a:latin typeface="Avenir Light" charset="0"/>
              <a:ea typeface="Avenir Light" charset="0"/>
              <a:cs typeface="Avenir Light" charset="0"/>
            </a:endParaRPr>
          </a:p>
          <a:p>
            <a:r>
              <a:rPr lang="en-US" sz="2800" dirty="0">
                <a:latin typeface="Avenir Light" charset="0"/>
                <a:ea typeface="Avenir Light" charset="0"/>
                <a:cs typeface="Avenir Light" charset="0"/>
              </a:rPr>
              <a:t>🎤 </a:t>
            </a:r>
            <a:r>
              <a:rPr lang="en-US" sz="2800" dirty="0">
                <a:latin typeface="Avenir Light" charset="0"/>
                <a:ea typeface="Avenir Light" charset="0"/>
                <a:cs typeface="Avenir Light" charset="0"/>
                <a:hlinkClick r:id="rId3"/>
              </a:rPr>
              <a:t>https://github.com/mazipan/talks</a:t>
            </a:r>
            <a:endParaRPr lang="en-US" sz="2800" dirty="0">
              <a:latin typeface="Avenir Light" charset="0"/>
              <a:ea typeface="Avenir Light" charset="0"/>
              <a:cs typeface="Avenir Light" charset="0"/>
            </a:endParaRPr>
          </a:p>
          <a:p>
            <a:r>
              <a:rPr lang="en-US" sz="2800" dirty="0">
                <a:latin typeface="Avenir Light" charset="0"/>
                <a:ea typeface="Avenir Light" charset="0"/>
                <a:cs typeface="Avenir Light" charset="0"/>
              </a:rPr>
              <a:t>🎁 </a:t>
            </a:r>
            <a:r>
              <a:rPr lang="en-US" sz="2800" dirty="0">
                <a:latin typeface="Avenir Light" charset="0"/>
                <a:ea typeface="Avenir Light" charset="0"/>
                <a:cs typeface="Avenir Light" charset="0"/>
                <a:hlinkClick r:id="rId4"/>
              </a:rPr>
              <a:t>https://github.com/mazipan/project-catalog</a:t>
            </a:r>
            <a:r>
              <a:rPr lang="en-US" sz="2800" dirty="0">
                <a:latin typeface="Avenir Light" charset="0"/>
                <a:ea typeface="Avenir Light" charset="0"/>
                <a:cs typeface="Avenir Light" charset="0"/>
              </a:rPr>
              <a:t>  </a:t>
            </a:r>
            <a:endParaRPr lang="en-US" sz="2800" dirty="0"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55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😎 About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71550"/>
            <a:ext cx="7658100" cy="396723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392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56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🤣 Fans ?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19150"/>
            <a:ext cx="8346142" cy="37338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2564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Blibli.com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Frontend Code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7727" y="997244"/>
            <a:ext cx="844814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Light" charset="0"/>
                <a:ea typeface="Avenir Light" charset="0"/>
                <a:cs typeface="Avenir Light" charset="0"/>
              </a:rPr>
              <a:t>⚔️ </a:t>
            </a:r>
            <a:r>
              <a:rPr lang="en-US" sz="2800" dirty="0" smtClean="0">
                <a:latin typeface="Avenir Light" charset="0"/>
                <a:ea typeface="Avenir Light" charset="0"/>
                <a:cs typeface="Avenir Light" charset="0"/>
              </a:rPr>
              <a:t> We believe in 💚 Green framework (*not 💙 Blue)</a:t>
            </a:r>
            <a:endParaRPr lang="en-US" sz="2400" dirty="0">
              <a:latin typeface="Avenir Light" charset="0"/>
              <a:ea typeface="Avenir Light" charset="0"/>
              <a:cs typeface="Avenir Light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8" y="1733550"/>
            <a:ext cx="6700116" cy="2880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402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2138"/>
            <a:ext cx="8382000" cy="44180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7375288" y="3809821"/>
            <a:ext cx="115911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7200" b="1" spc="0" dirty="0" smtClean="0"/>
              <a:t>😱</a:t>
            </a:r>
            <a:endParaRPr lang="en-US" sz="7200" b="1" spc="0" dirty="0" smtClean="0"/>
          </a:p>
        </p:txBody>
      </p:sp>
    </p:spTree>
    <p:extLst>
      <p:ext uri="{BB962C8B-B14F-4D97-AF65-F5344CB8AC3E}">
        <p14:creationId xmlns:p14="http://schemas.microsoft.com/office/powerpoint/2010/main" val="986594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t="4008" r="2778"/>
          <a:stretch/>
        </p:blipFill>
        <p:spPr>
          <a:xfrm>
            <a:off x="1600200" y="88901"/>
            <a:ext cx="5410200" cy="49997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7239000" y="3562350"/>
            <a:ext cx="1415772" cy="156966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9600" b="1" spc="0" dirty="0" smtClean="0"/>
              <a:t>🤷‍♂️</a:t>
            </a:r>
            <a:endParaRPr lang="en-US" sz="9600" b="1" spc="0" dirty="0" smtClean="0"/>
          </a:p>
        </p:txBody>
      </p:sp>
    </p:spTree>
    <p:extLst>
      <p:ext uri="{BB962C8B-B14F-4D97-AF65-F5344CB8AC3E}">
        <p14:creationId xmlns:p14="http://schemas.microsoft.com/office/powerpoint/2010/main" val="708384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Blackbox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vs </a:t>
            </a:r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Whitebox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Testing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72" t="25134" r="8681" b="44074"/>
          <a:stretch/>
        </p:blipFill>
        <p:spPr>
          <a:xfrm>
            <a:off x="5181599" y="2043558"/>
            <a:ext cx="2836127" cy="25575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9" t="25134" r="60058" b="44074"/>
          <a:stretch/>
        </p:blipFill>
        <p:spPr>
          <a:xfrm>
            <a:off x="1295400" y="2043558"/>
            <a:ext cx="2590800" cy="25575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0589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Blibli.com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Frontend Unit Test Tools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7727" y="997244"/>
            <a:ext cx="4184159" cy="34163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Avenir Light" charset="0"/>
                <a:ea typeface="Avenir Light" charset="0"/>
                <a:cs typeface="Avenir Light" charset="0"/>
              </a:rPr>
              <a:t>k</a:t>
            </a:r>
            <a:r>
              <a:rPr lang="en-US" sz="2400" dirty="0" smtClean="0">
                <a:latin typeface="Avenir Light" charset="0"/>
                <a:ea typeface="Avenir Light" charset="0"/>
                <a:cs typeface="Avenir Light" charset="0"/>
              </a:rPr>
              <a:t>arma </a:t>
            </a:r>
            <a:r>
              <a:rPr lang="en-US" sz="2400" dirty="0">
                <a:latin typeface="Avenir Light" charset="0"/>
                <a:ea typeface="Avenir Light" charset="0"/>
                <a:cs typeface="Avenir Light" charset="0"/>
              </a:rPr>
              <a:t>r</a:t>
            </a:r>
            <a:r>
              <a:rPr lang="en-US" sz="2400" dirty="0" smtClean="0">
                <a:latin typeface="Avenir Light" charset="0"/>
                <a:ea typeface="Avenir Light" charset="0"/>
                <a:cs typeface="Avenir Light" charset="0"/>
              </a:rPr>
              <a:t>unner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Avenir Light" charset="0"/>
                <a:ea typeface="Avenir Light" charset="0"/>
                <a:cs typeface="Avenir Light" charset="0"/>
              </a:rPr>
              <a:t>karma-mocha</a:t>
            </a:r>
            <a:endParaRPr lang="en-US" sz="240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Avenir Light" charset="0"/>
                <a:ea typeface="Avenir Light" charset="0"/>
                <a:cs typeface="Avenir Light" charset="0"/>
              </a:rPr>
              <a:t>karma-</a:t>
            </a:r>
            <a:r>
              <a:rPr lang="en-US" sz="2400" dirty="0" err="1" smtClean="0">
                <a:latin typeface="Avenir Light" charset="0"/>
                <a:ea typeface="Avenir Light" charset="0"/>
                <a:cs typeface="Avenir Light" charset="0"/>
              </a:rPr>
              <a:t>sinon</a:t>
            </a:r>
            <a:r>
              <a:rPr lang="en-US" sz="2400" dirty="0" smtClean="0">
                <a:latin typeface="Avenir Light" charset="0"/>
                <a:ea typeface="Avenir Light" charset="0"/>
                <a:cs typeface="Avenir Light" charset="0"/>
              </a:rPr>
              <a:t>-chai</a:t>
            </a:r>
            <a:endParaRPr lang="en-US" sz="240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Avenir Light" charset="0"/>
                <a:ea typeface="Avenir Light" charset="0"/>
                <a:cs typeface="Avenir Light" charset="0"/>
              </a:rPr>
              <a:t>karma-babel-preprocessor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Avenir Light" charset="0"/>
                <a:ea typeface="Avenir Light" charset="0"/>
                <a:cs typeface="Avenir Light" charset="0"/>
              </a:rPr>
              <a:t>Karma-coverage</a:t>
            </a:r>
            <a:endParaRPr lang="en-US" sz="240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Avenir Light" charset="0"/>
                <a:ea typeface="Avenir Light" charset="0"/>
                <a:cs typeface="Avenir Light" charset="0"/>
              </a:rPr>
              <a:t>k</a:t>
            </a:r>
            <a:r>
              <a:rPr lang="en-US" sz="2400" dirty="0" smtClean="0">
                <a:latin typeface="Avenir Light" charset="0"/>
                <a:ea typeface="Avenir Light" charset="0"/>
                <a:cs typeface="Avenir Light" charset="0"/>
              </a:rPr>
              <a:t>arma-</a:t>
            </a:r>
            <a:r>
              <a:rPr lang="en-US" sz="2400" dirty="0" err="1" smtClean="0">
                <a:latin typeface="Avenir Light" charset="0"/>
                <a:ea typeface="Avenir Light" charset="0"/>
                <a:cs typeface="Avenir Light" charset="0"/>
              </a:rPr>
              <a:t>sourcemap</a:t>
            </a:r>
            <a:r>
              <a:rPr lang="en-US" sz="2400" dirty="0" smtClean="0">
                <a:latin typeface="Avenir Light" charset="0"/>
                <a:ea typeface="Avenir Light" charset="0"/>
                <a:cs typeface="Avenir Light" charset="0"/>
              </a:rPr>
              <a:t>-loader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Avenir Light" charset="0"/>
                <a:ea typeface="Avenir Light" charset="0"/>
                <a:cs typeface="Avenir Light" charset="0"/>
              </a:rPr>
              <a:t>k</a:t>
            </a:r>
            <a:r>
              <a:rPr lang="en-US" sz="2400" dirty="0" smtClean="0">
                <a:latin typeface="Avenir Light" charset="0"/>
                <a:ea typeface="Avenir Light" charset="0"/>
                <a:cs typeface="Avenir Light" charset="0"/>
              </a:rPr>
              <a:t>arma-spec-reporter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Avenir Light" charset="0"/>
                <a:ea typeface="Avenir Light" charset="0"/>
                <a:cs typeface="Avenir Light" charset="0"/>
              </a:rPr>
              <a:t>k</a:t>
            </a:r>
            <a:r>
              <a:rPr lang="en-US" sz="2400" dirty="0" smtClean="0">
                <a:latin typeface="Avenir Light" charset="0"/>
                <a:ea typeface="Avenir Light" charset="0"/>
                <a:cs typeface="Avenir Light" charset="0"/>
              </a:rPr>
              <a:t>arma-</a:t>
            </a:r>
            <a:r>
              <a:rPr lang="en-US" sz="2400" dirty="0" err="1" smtClean="0">
                <a:latin typeface="Avenir Light" charset="0"/>
                <a:ea typeface="Avenir Light" charset="0"/>
                <a:cs typeface="Avenir Light" charset="0"/>
              </a:rPr>
              <a:t>webpack</a:t>
            </a:r>
            <a:endParaRPr lang="en-US" sz="240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Avenir Light" charset="0"/>
                <a:ea typeface="Avenir Light" charset="0"/>
                <a:cs typeface="Avenir Light" charset="0"/>
              </a:rPr>
              <a:t>k</a:t>
            </a:r>
            <a:r>
              <a:rPr lang="en-US" sz="2400" dirty="0" smtClean="0">
                <a:latin typeface="Avenir Light" charset="0"/>
                <a:ea typeface="Avenir Light" charset="0"/>
                <a:cs typeface="Avenir Light" charset="0"/>
              </a:rPr>
              <a:t>arma-</a:t>
            </a:r>
            <a:r>
              <a:rPr lang="en-US" sz="2400" dirty="0" err="1" smtClean="0">
                <a:latin typeface="Avenir Light" charset="0"/>
                <a:ea typeface="Avenir Light" charset="0"/>
                <a:cs typeface="Avenir Light" charset="0"/>
              </a:rPr>
              <a:t>phantomjs</a:t>
            </a:r>
            <a:r>
              <a:rPr lang="en-US" sz="2400" dirty="0" smtClean="0">
                <a:latin typeface="Avenir Light" charset="0"/>
                <a:ea typeface="Avenir Light" charset="0"/>
                <a:cs typeface="Avenir Light" charset="0"/>
              </a:rPr>
              <a:t>-launcher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71" y="997244"/>
            <a:ext cx="2184106" cy="21841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" t="13370" r="6413" b="9755"/>
          <a:stretch/>
        </p:blipFill>
        <p:spPr>
          <a:xfrm>
            <a:off x="6629400" y="2745150"/>
            <a:ext cx="2057400" cy="1752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3133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Automate on </a:t>
            </a:r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Git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Commit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50831"/>
            <a:ext cx="1524000" cy="1524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397727" y="997244"/>
            <a:ext cx="4384534" cy="156966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Avenir Light" charset="0"/>
                <a:ea typeface="Avenir Light" charset="0"/>
                <a:cs typeface="Avenir Light" charset="0"/>
              </a:rPr>
              <a:t>Developer commit code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Avenir Light" charset="0"/>
                <a:ea typeface="Avenir Light" charset="0"/>
                <a:cs typeface="Avenir Light" charset="0"/>
              </a:rPr>
              <a:t>Automate run build and test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Avenir Light" charset="0"/>
                <a:ea typeface="Avenir Light" charset="0"/>
                <a:cs typeface="Avenir Light" charset="0"/>
              </a:rPr>
              <a:t>Run Code Analysis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Avenir Light" charset="0"/>
                <a:ea typeface="Avenir Light" charset="0"/>
                <a:cs typeface="Avenir Light" charset="0"/>
              </a:rPr>
              <a:t>Quality Passed ? ✅ : ⛔️</a:t>
            </a:r>
            <a:endParaRPr lang="en-US" sz="2400" dirty="0" smtClean="0">
              <a:latin typeface="Avenir Light" charset="0"/>
              <a:ea typeface="Avenir Light" charset="0"/>
              <a:cs typeface="Avenir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00" b="13001"/>
          <a:stretch/>
        </p:blipFill>
        <p:spPr>
          <a:xfrm>
            <a:off x="2819400" y="2950832"/>
            <a:ext cx="3810000" cy="1524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2525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enir">
      <a:majorFont>
        <a:latin typeface="Avenir LT Std 65 Medium"/>
        <a:ea typeface=""/>
        <a:cs typeface=""/>
      </a:majorFont>
      <a:minorFont>
        <a:latin typeface="Avenir LT Std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800" b="1" spc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5560</TotalTime>
  <Words>173</Words>
  <Application>Microsoft Macintosh PowerPoint</Application>
  <PresentationFormat>On-screen Show (16:9)</PresentationFormat>
  <Paragraphs>47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Abadi MT Condensed Extra Bold</vt:lpstr>
      <vt:lpstr>Avenir Light</vt:lpstr>
      <vt:lpstr>Avenir LT Std 55 Roman</vt:lpstr>
      <vt:lpstr>Calibri</vt:lpstr>
      <vt:lpstr>Arial</vt:lpstr>
      <vt:lpstr>Office Theme</vt:lpstr>
      <vt:lpstr>UNIT TESTING FOR FRONTEND CODE at Blibli.com</vt:lpstr>
      <vt:lpstr>😎 About Me</vt:lpstr>
      <vt:lpstr>🤣 Fans ?</vt:lpstr>
      <vt:lpstr>Blibli.com Frontend Code</vt:lpstr>
      <vt:lpstr>PowerPoint Presentation</vt:lpstr>
      <vt:lpstr>PowerPoint Presentation</vt:lpstr>
      <vt:lpstr>Blackbox vs Whitebox Testing</vt:lpstr>
      <vt:lpstr>Blibli.com Frontend Unit Test Tools</vt:lpstr>
      <vt:lpstr>Automate on Git Commit</vt:lpstr>
      <vt:lpstr>Quality Gate</vt:lpstr>
      <vt:lpstr>Karma vs Jest</vt:lpstr>
      <vt:lpstr>Let’s take a look the codes… </vt:lpstr>
      <vt:lpstr>Vue Component</vt:lpstr>
      <vt:lpstr>Unit Testing Vue Component</vt:lpstr>
      <vt:lpstr>How (*Blue) Doing Unit Test ?</vt:lpstr>
      <vt:lpstr>Vue Unit Test with 🔬 Avoriaz</vt:lpstr>
      <vt:lpstr>🃏 Jest-in-Vue</vt:lpstr>
      <vt:lpstr>Space for Improvement (for Blibli.com)</vt:lpstr>
      <vt:lpstr>👍 Do you like my talks ? 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dian.wicaksono</dc:creator>
  <cp:lastModifiedBy>Irfan Maulana</cp:lastModifiedBy>
  <cp:revision>406</cp:revision>
  <dcterms:created xsi:type="dcterms:W3CDTF">2016-04-07T04:48:53Z</dcterms:created>
  <dcterms:modified xsi:type="dcterms:W3CDTF">2018-01-26T04:30:13Z</dcterms:modified>
</cp:coreProperties>
</file>