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6ec7f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6ec7f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529d4c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529d4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529d4c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529d4c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529d4c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529d4c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529d4c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529d4c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529d4ca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529d4ca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529d4ca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529d4ca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7927" r="0" t="0"/>
          <a:stretch/>
        </p:blipFill>
        <p:spPr>
          <a:xfrm>
            <a:off x="47425" y="1619625"/>
            <a:ext cx="8418926" cy="23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586650" y="1546525"/>
            <a:ext cx="5216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kuala lumpur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3257625" y="3249000"/>
            <a:ext cx="4653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Google Colab Super Basic Instructions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en">
                <a:solidFill>
                  <a:srgbClr val="FFFFFF"/>
                </a:solidFill>
              </a:rPr>
              <a:t>Go to Google Colab website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https://colab.research.google.com</a:t>
            </a:r>
            <a:r>
              <a:rPr lang="en" sz="3000">
                <a:solidFill>
                  <a:srgbClr val="FFFFFF"/>
                </a:solidFill>
              </a:rPr>
              <a:t>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Open a new notebook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8" y="1017725"/>
            <a:ext cx="8359825" cy="38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Load the intended dataset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Drag and drop the dataset intended 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97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6946"/>
            <a:ext cx="9143999" cy="2227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To load a .ipynb notebook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1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.ipynb notebook 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>
                <a:solidFill>
                  <a:srgbClr val="FFFFFF"/>
                </a:solidFill>
              </a:rPr>
              <a:t>Colab Notebooks </a:t>
            </a:r>
            <a:r>
              <a:rPr lang="en"/>
              <a:t>folder in your Google Drive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17725"/>
            <a:ext cx="4156824" cy="37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Choose Open Notebook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00" y="1152475"/>
            <a:ext cx="607359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Choose Specific Notebook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40" y="1152475"/>
            <a:ext cx="6753126" cy="38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