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6ec7f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6ec7f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f1fc4d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f1fc4d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f1fc4d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f1fc4d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f1fc4d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f1fc4d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f1fc4d6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f1fc4d6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9e4ac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9e4ac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9e4ac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9e4ac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f1fc4d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f1fc4d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f1fc4d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f1fc4d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f1fc4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f1fc4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f1fc4d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f1fc4d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f1fc4d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f1fc4d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ef1fc4d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ef1fc4d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f1fc4d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f1fc4d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f1fc4d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f1fc4d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ef1fc4d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ef1fc4d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anaconda.com/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7927" r="0" t="0"/>
          <a:stretch/>
        </p:blipFill>
        <p:spPr>
          <a:xfrm>
            <a:off x="47425" y="1619625"/>
            <a:ext cx="8418926" cy="23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586650" y="1546525"/>
            <a:ext cx="5216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kuala lumpur</a:t>
            </a:r>
            <a:endParaRPr b="1"/>
          </a:p>
        </p:txBody>
      </p:sp>
      <p:sp>
        <p:nvSpPr>
          <p:cNvPr id="56" name="Google Shape;56;p13"/>
          <p:cNvSpPr txBox="1"/>
          <p:nvPr/>
        </p:nvSpPr>
        <p:spPr>
          <a:xfrm>
            <a:off x="3257625" y="3249000"/>
            <a:ext cx="57051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Jupyter Notebook Super Basic Instruction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8 - Rename Jupyter Notebook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3"/>
            <a:ext cx="9144001" cy="2971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2"/>
          <p:cNvCxnSpPr/>
          <p:nvPr/>
        </p:nvCxnSpPr>
        <p:spPr>
          <a:xfrm flipH="1" rot="10800000">
            <a:off x="92425" y="2017575"/>
            <a:ext cx="995700" cy="45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/>
          <p:nvPr/>
        </p:nvSpPr>
        <p:spPr>
          <a:xfrm>
            <a:off x="1129200" y="1699400"/>
            <a:ext cx="667500" cy="27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8 - Rename and Save Jupyter Notebook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5856"/>
            <a:ext cx="9144000" cy="341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9 - Save Jupyter Notebook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35425" l="0" r="0" t="0"/>
          <a:stretch/>
        </p:blipFill>
        <p:spPr>
          <a:xfrm>
            <a:off x="0" y="1285602"/>
            <a:ext cx="9144000" cy="2740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4"/>
          <p:cNvCxnSpPr/>
          <p:nvPr/>
        </p:nvCxnSpPr>
        <p:spPr>
          <a:xfrm flipH="1" rot="10800000">
            <a:off x="108525" y="2571751"/>
            <a:ext cx="726900" cy="76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/>
          <p:nvPr/>
        </p:nvSpPr>
        <p:spPr>
          <a:xfrm>
            <a:off x="889800" y="2278775"/>
            <a:ext cx="238800" cy="22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51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view the first_nb.ipynb file at your desktop now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9280"/>
          <a:stretch/>
        </p:blipFill>
        <p:spPr>
          <a:xfrm>
            <a:off x="5720700" y="238725"/>
            <a:ext cx="1912850" cy="4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5579350" y="4073000"/>
            <a:ext cx="6951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10 - Load dataset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56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First save the dataset in the same folder as your jupyter notebook file I will save it on Desktop 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9379"/>
          <a:stretch/>
        </p:blipFill>
        <p:spPr>
          <a:xfrm>
            <a:off x="6377775" y="241250"/>
            <a:ext cx="1952900" cy="46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6236425" y="4093525"/>
            <a:ext cx="6951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11 - Write code in jupyter to load dataset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27593" l="0" r="0" t="0"/>
          <a:stretch/>
        </p:blipFill>
        <p:spPr>
          <a:xfrm>
            <a:off x="311700" y="1152475"/>
            <a:ext cx="8101349" cy="37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1831075" y="2823025"/>
            <a:ext cx="1769400" cy="69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Congrats !!! You made your first Jupyter Notebook !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00" y="1152475"/>
            <a:ext cx="8541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0 - go to the link below and download Anaconda (python 3+)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http://www.anaconda.com/download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you have installed Anaconda, follow the steps in the next slides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Click on the Anaconda navigator Icon on your desktop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6499" l="882" r="0" t="0"/>
          <a:stretch/>
        </p:blipFill>
        <p:spPr>
          <a:xfrm>
            <a:off x="311700" y="1624725"/>
            <a:ext cx="7660149" cy="3364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p15"/>
          <p:cNvCxnSpPr/>
          <p:nvPr/>
        </p:nvCxnSpPr>
        <p:spPr>
          <a:xfrm rot="10800000">
            <a:off x="2392150" y="2268975"/>
            <a:ext cx="1539900" cy="24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You will see the Anaconda loading icon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patience young padawan ( it may take a while)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8527" l="0" r="5455" t="8766"/>
          <a:stretch/>
        </p:blipFill>
        <p:spPr>
          <a:xfrm>
            <a:off x="1390875" y="1673550"/>
            <a:ext cx="6053501" cy="29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	Open Jupyter Notebook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115099" cy="3872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 flipH="1">
            <a:off x="4428175" y="3182600"/>
            <a:ext cx="1156800" cy="70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Jupyter will show a directory which will be the same as your user’s directory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246875" y="1101975"/>
            <a:ext cx="6995440" cy="40415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11700" y="2407200"/>
            <a:ext cx="2087100" cy="232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715575" y="2407200"/>
            <a:ext cx="2156700" cy="177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Choose a folder to save your file in. I will choose Desktop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1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6437" l="0" r="0" t="0"/>
          <a:stretch/>
        </p:blipFill>
        <p:spPr>
          <a:xfrm>
            <a:off x="383700" y="1419925"/>
            <a:ext cx="6474423" cy="3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873600" y="2925925"/>
            <a:ext cx="1019100" cy="19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Create new file , choose python3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5078" l="-789" r="789" t="-1705"/>
          <a:stretch/>
        </p:blipFill>
        <p:spPr>
          <a:xfrm>
            <a:off x="51300" y="1121388"/>
            <a:ext cx="9143998" cy="290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>
            <a:off x="6786150" y="1745300"/>
            <a:ext cx="1170300" cy="51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/>
          <p:nvPr/>
        </p:nvSpPr>
        <p:spPr>
          <a:xfrm>
            <a:off x="7170050" y="2571750"/>
            <a:ext cx="1057200" cy="27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7 - Test code 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 u="sng">
                <a:solidFill>
                  <a:schemeClr val="dk1"/>
                </a:solidFill>
              </a:rPr>
              <a:t>shift + enter</a:t>
            </a:r>
            <a:r>
              <a:rPr lang="en" sz="2800">
                <a:solidFill>
                  <a:schemeClr val="dk1"/>
                </a:solidFill>
              </a:rPr>
              <a:t>  will execute the code in the cell  and create a new cell at the bottom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1958"/>
            <a:ext cx="9144001" cy="297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