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bel"/>
      <p:regular r:id="rId24"/>
    </p:embeddedFont>
    <p:embeddedFont>
      <p:font typeface="Anybody"/>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bel-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nybody-bold.fntdata"/><Relationship Id="rId25" Type="http://schemas.openxmlformats.org/officeDocument/2006/relationships/font" Target="fonts/Anybody-regular.fntdata"/><Relationship Id="rId28" Type="http://schemas.openxmlformats.org/officeDocument/2006/relationships/font" Target="fonts/Anybody-boldItalic.fntdata"/><Relationship Id="rId27" Type="http://schemas.openxmlformats.org/officeDocument/2006/relationships/font" Target="fonts/Anybody-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23178bc19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23178bc19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23178bc19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23178bc19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2e843ade21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2e843ade21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23178bc19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23178bc19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23178bc19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223178bc19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23178bc191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23178bc19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23178bc191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223178bc191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b1fa4ddd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b1fa4ddd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23178bc191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23178bc19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b1fa4dd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b1fa4ddd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03d90df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003d90df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185c551ac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185c551ac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185c551ac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185c551ac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23178bc1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23178bc1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23178bc19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23178bc19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23178bc19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23178bc19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23178bc19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223178bc19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23178bc19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23178bc19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10" name="Google Shape;10;p2"/>
          <p:cNvGrpSpPr/>
          <p:nvPr/>
        </p:nvGrpSpPr>
        <p:grpSpPr>
          <a:xfrm>
            <a:off x="720100" y="820275"/>
            <a:ext cx="7704041" cy="2956640"/>
            <a:chOff x="5633414" y="539998"/>
            <a:chExt cx="3216718" cy="1234505"/>
          </a:xfrm>
        </p:grpSpPr>
        <p:sp>
          <p:nvSpPr>
            <p:cNvPr id="11" name="Google Shape;11;p2"/>
            <p:cNvSpPr/>
            <p:nvPr/>
          </p:nvSpPr>
          <p:spPr>
            <a:xfrm>
              <a:off x="5633414" y="539998"/>
              <a:ext cx="3216718" cy="1234505"/>
            </a:xfrm>
            <a:custGeom>
              <a:rect b="b" l="l" r="r" t="t"/>
              <a:pathLst>
                <a:path extrusionOk="0" h="32355" w="107835">
                  <a:moveTo>
                    <a:pt x="1" y="0"/>
                  </a:moveTo>
                  <a:lnTo>
                    <a:pt x="1" y="32355"/>
                  </a:lnTo>
                  <a:lnTo>
                    <a:pt x="107835" y="32355"/>
                  </a:lnTo>
                  <a:lnTo>
                    <a:pt x="107835"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633414" y="540023"/>
              <a:ext cx="3216718" cy="155075"/>
            </a:xfrm>
            <a:custGeom>
              <a:rect b="b" l="l" r="r" t="t"/>
              <a:pathLst>
                <a:path extrusionOk="0" h="6203" w="107835">
                  <a:moveTo>
                    <a:pt x="1" y="1"/>
                  </a:moveTo>
                  <a:lnTo>
                    <a:pt x="1" y="6203"/>
                  </a:lnTo>
                  <a:lnTo>
                    <a:pt x="107835" y="6203"/>
                  </a:lnTo>
                  <a:lnTo>
                    <a:pt x="107835" y="1"/>
                  </a:lnTo>
                  <a:close/>
                </a:path>
              </a:pathLst>
            </a:custGeom>
            <a:solidFill>
              <a:schemeClr val="accent3"/>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700947" y="596050"/>
              <a:ext cx="853875" cy="43100"/>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8508008" y="574653"/>
              <a:ext cx="305353" cy="85930"/>
              <a:chOff x="2048572" y="3228800"/>
              <a:chExt cx="542175" cy="152575"/>
            </a:xfrm>
          </p:grpSpPr>
          <p:sp>
            <p:nvSpPr>
              <p:cNvPr id="15" name="Google Shape;15;p2"/>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idx="1" type="subTitle"/>
          </p:nvPr>
        </p:nvSpPr>
        <p:spPr>
          <a:xfrm rot="-546">
            <a:off x="2683650" y="3114689"/>
            <a:ext cx="3776700" cy="46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Abel"/>
                <a:ea typeface="Abel"/>
                <a:cs typeface="Abel"/>
                <a:sym typeface="Abe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 name="Google Shape;23;p2"/>
          <p:cNvSpPr txBox="1"/>
          <p:nvPr>
            <p:ph type="ctrTitle"/>
          </p:nvPr>
        </p:nvSpPr>
        <p:spPr>
          <a:xfrm>
            <a:off x="720100" y="1410813"/>
            <a:ext cx="7704000" cy="1787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191919"/>
              </a:buClr>
              <a:buSzPts val="5200"/>
              <a:buNone/>
              <a:defRPr b="0" sz="5200">
                <a:latin typeface="Anybody"/>
                <a:ea typeface="Anybody"/>
                <a:cs typeface="Anybody"/>
                <a:sym typeface="Anybody"/>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grpSp>
        <p:nvGrpSpPr>
          <p:cNvPr id="24" name="Google Shape;24;p2"/>
          <p:cNvGrpSpPr/>
          <p:nvPr/>
        </p:nvGrpSpPr>
        <p:grpSpPr>
          <a:xfrm>
            <a:off x="201709" y="2141733"/>
            <a:ext cx="312650" cy="465914"/>
            <a:chOff x="2087900" y="2665800"/>
            <a:chExt cx="232350" cy="346250"/>
          </a:xfrm>
        </p:grpSpPr>
        <p:sp>
          <p:nvSpPr>
            <p:cNvPr id="25" name="Google Shape;25;p2"/>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201709" y="1480995"/>
            <a:ext cx="312650" cy="465914"/>
            <a:chOff x="2087900" y="2665800"/>
            <a:chExt cx="232350" cy="346250"/>
          </a:xfrm>
        </p:grpSpPr>
        <p:sp>
          <p:nvSpPr>
            <p:cNvPr id="28" name="Google Shape;28;p2"/>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201709" y="820270"/>
            <a:ext cx="312650" cy="465914"/>
            <a:chOff x="2087900" y="2665800"/>
            <a:chExt cx="232350" cy="346250"/>
          </a:xfrm>
        </p:grpSpPr>
        <p:sp>
          <p:nvSpPr>
            <p:cNvPr id="31" name="Google Shape;31;p2"/>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1" name="Shape 181"/>
        <p:cNvGrpSpPr/>
        <p:nvPr/>
      </p:nvGrpSpPr>
      <p:grpSpPr>
        <a:xfrm>
          <a:off x="0" y="0"/>
          <a:ext cx="0" cy="0"/>
          <a:chOff x="0" y="0"/>
          <a:chExt cx="0" cy="0"/>
        </a:xfrm>
      </p:grpSpPr>
      <p:pic>
        <p:nvPicPr>
          <p:cNvPr id="182" name="Google Shape;182;p11"/>
          <p:cNvPicPr preferRelativeResize="0"/>
          <p:nvPr/>
        </p:nvPicPr>
        <p:blipFill>
          <a:blip r:embed="rId2">
            <a:alphaModFix amt="20000"/>
          </a:blip>
          <a:stretch>
            <a:fillRect/>
          </a:stretch>
        </p:blipFill>
        <p:spPr>
          <a:xfrm>
            <a:off x="0" y="0"/>
            <a:ext cx="9143999" cy="5143500"/>
          </a:xfrm>
          <a:prstGeom prst="rect">
            <a:avLst/>
          </a:prstGeom>
          <a:noFill/>
          <a:ln>
            <a:noFill/>
          </a:ln>
        </p:spPr>
      </p:pic>
      <p:sp>
        <p:nvSpPr>
          <p:cNvPr id="183" name="Google Shape;183;p11"/>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txBox="1"/>
          <p:nvPr>
            <p:ph hasCustomPrompt="1" type="title"/>
          </p:nvPr>
        </p:nvSpPr>
        <p:spPr>
          <a:xfrm rot="394">
            <a:off x="1955025" y="1856100"/>
            <a:ext cx="5232900" cy="15111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5" name="Google Shape;185;p11"/>
          <p:cNvSpPr txBox="1"/>
          <p:nvPr>
            <p:ph idx="1" type="subTitle"/>
          </p:nvPr>
        </p:nvSpPr>
        <p:spPr>
          <a:xfrm>
            <a:off x="2457825" y="3261513"/>
            <a:ext cx="42273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86" name="Google Shape;186;p11"/>
          <p:cNvGrpSpPr/>
          <p:nvPr/>
        </p:nvGrpSpPr>
        <p:grpSpPr>
          <a:xfrm>
            <a:off x="7926258" y="1742523"/>
            <a:ext cx="504196" cy="284474"/>
            <a:chOff x="1427975" y="2651075"/>
            <a:chExt cx="413275" cy="233175"/>
          </a:xfrm>
        </p:grpSpPr>
        <p:sp>
          <p:nvSpPr>
            <p:cNvPr id="187" name="Google Shape;187;p11"/>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8036617" y="2317687"/>
            <a:ext cx="283467" cy="422425"/>
            <a:chOff x="2087900" y="2665800"/>
            <a:chExt cx="232350" cy="346250"/>
          </a:xfrm>
        </p:grpSpPr>
        <p:sp>
          <p:nvSpPr>
            <p:cNvPr id="190" name="Google Shape;190;p11"/>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8036617" y="3030787"/>
            <a:ext cx="283467" cy="422425"/>
            <a:chOff x="2087900" y="2665800"/>
            <a:chExt cx="232350" cy="346250"/>
          </a:xfrm>
        </p:grpSpPr>
        <p:sp>
          <p:nvSpPr>
            <p:cNvPr id="193" name="Google Shape;193;p11"/>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7926258" y="3743873"/>
            <a:ext cx="504196" cy="284474"/>
            <a:chOff x="1427975" y="2651075"/>
            <a:chExt cx="413275" cy="233175"/>
          </a:xfrm>
        </p:grpSpPr>
        <p:sp>
          <p:nvSpPr>
            <p:cNvPr id="196" name="Google Shape;196;p11"/>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7926258" y="4302310"/>
            <a:ext cx="504196" cy="284474"/>
            <a:chOff x="1427975" y="2651075"/>
            <a:chExt cx="413275" cy="233175"/>
          </a:xfrm>
        </p:grpSpPr>
        <p:sp>
          <p:nvSpPr>
            <p:cNvPr id="199" name="Google Shape;199;p11"/>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11"/>
          <p:cNvGrpSpPr/>
          <p:nvPr/>
        </p:nvGrpSpPr>
        <p:grpSpPr>
          <a:xfrm>
            <a:off x="712508" y="539998"/>
            <a:ext cx="504196" cy="284474"/>
            <a:chOff x="1427975" y="2651075"/>
            <a:chExt cx="413275" cy="233175"/>
          </a:xfrm>
        </p:grpSpPr>
        <p:sp>
          <p:nvSpPr>
            <p:cNvPr id="202" name="Google Shape;202;p11"/>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822867" y="1828262"/>
            <a:ext cx="283467" cy="422425"/>
            <a:chOff x="2087900" y="2665800"/>
            <a:chExt cx="232350" cy="346250"/>
          </a:xfrm>
        </p:grpSpPr>
        <p:sp>
          <p:nvSpPr>
            <p:cNvPr id="205" name="Google Shape;205;p11"/>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11"/>
          <p:cNvGrpSpPr/>
          <p:nvPr/>
        </p:nvGrpSpPr>
        <p:grpSpPr>
          <a:xfrm>
            <a:off x="712508" y="2541348"/>
            <a:ext cx="504196" cy="284474"/>
            <a:chOff x="1427975" y="2651075"/>
            <a:chExt cx="413275" cy="233175"/>
          </a:xfrm>
        </p:grpSpPr>
        <p:sp>
          <p:nvSpPr>
            <p:cNvPr id="208" name="Google Shape;208;p11"/>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1"/>
          <p:cNvGrpSpPr/>
          <p:nvPr/>
        </p:nvGrpSpPr>
        <p:grpSpPr>
          <a:xfrm>
            <a:off x="712508" y="3099785"/>
            <a:ext cx="504196" cy="284474"/>
            <a:chOff x="1427975" y="2651075"/>
            <a:chExt cx="413275" cy="233175"/>
          </a:xfrm>
        </p:grpSpPr>
        <p:sp>
          <p:nvSpPr>
            <p:cNvPr id="211" name="Google Shape;211;p11"/>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822867" y="1115162"/>
            <a:ext cx="283467" cy="422425"/>
            <a:chOff x="2087900" y="2665800"/>
            <a:chExt cx="232350" cy="346250"/>
          </a:xfrm>
        </p:grpSpPr>
        <p:sp>
          <p:nvSpPr>
            <p:cNvPr id="214" name="Google Shape;214;p11"/>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6" name="Shape 2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17" name="Shape 217"/>
        <p:cNvGrpSpPr/>
        <p:nvPr/>
      </p:nvGrpSpPr>
      <p:grpSpPr>
        <a:xfrm>
          <a:off x="0" y="0"/>
          <a:ext cx="0" cy="0"/>
          <a:chOff x="0" y="0"/>
          <a:chExt cx="0" cy="0"/>
        </a:xfrm>
      </p:grpSpPr>
      <p:pic>
        <p:nvPicPr>
          <p:cNvPr id="218" name="Google Shape;218;p13"/>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219" name="Google Shape;219;p13"/>
          <p:cNvGrpSpPr/>
          <p:nvPr/>
        </p:nvGrpSpPr>
        <p:grpSpPr>
          <a:xfrm>
            <a:off x="235625" y="217325"/>
            <a:ext cx="8672643" cy="4444445"/>
            <a:chOff x="235625" y="217325"/>
            <a:chExt cx="8672643" cy="4444445"/>
          </a:xfrm>
        </p:grpSpPr>
        <p:sp>
          <p:nvSpPr>
            <p:cNvPr id="220" name="Google Shape;220;p13"/>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13"/>
            <p:cNvGrpSpPr/>
            <p:nvPr/>
          </p:nvGrpSpPr>
          <p:grpSpPr>
            <a:xfrm>
              <a:off x="8256246" y="249115"/>
              <a:ext cx="601489" cy="169267"/>
              <a:chOff x="2048572" y="3228800"/>
              <a:chExt cx="542175" cy="152575"/>
            </a:xfrm>
          </p:grpSpPr>
          <p:sp>
            <p:nvSpPr>
              <p:cNvPr id="224" name="Google Shape;224;p13"/>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1" name="Google Shape;231;p13"/>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txBox="1"/>
          <p:nvPr>
            <p:ph hasCustomPrompt="1" type="title"/>
          </p:nvPr>
        </p:nvSpPr>
        <p:spPr>
          <a:xfrm rot="1210">
            <a:off x="1462000" y="1235975"/>
            <a:ext cx="8523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33" name="Google Shape;233;p13"/>
          <p:cNvSpPr txBox="1"/>
          <p:nvPr>
            <p:ph idx="2" type="title"/>
          </p:nvPr>
        </p:nvSpPr>
        <p:spPr>
          <a:xfrm>
            <a:off x="720000" y="1949007"/>
            <a:ext cx="2336400" cy="441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4" name="Google Shape;234;p13"/>
          <p:cNvSpPr txBox="1"/>
          <p:nvPr>
            <p:ph idx="1" type="subTitle"/>
          </p:nvPr>
        </p:nvSpPr>
        <p:spPr>
          <a:xfrm>
            <a:off x="720000" y="226025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5" name="Google Shape;235;p13"/>
          <p:cNvSpPr txBox="1"/>
          <p:nvPr>
            <p:ph hasCustomPrompt="1" idx="3" type="title"/>
          </p:nvPr>
        </p:nvSpPr>
        <p:spPr>
          <a:xfrm rot="1210">
            <a:off x="4145775" y="1235975"/>
            <a:ext cx="8523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36" name="Google Shape;236;p13"/>
          <p:cNvSpPr txBox="1"/>
          <p:nvPr>
            <p:ph idx="4" type="title"/>
          </p:nvPr>
        </p:nvSpPr>
        <p:spPr>
          <a:xfrm>
            <a:off x="3403800" y="1949007"/>
            <a:ext cx="2336400" cy="441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7" name="Google Shape;237;p13"/>
          <p:cNvSpPr txBox="1"/>
          <p:nvPr>
            <p:ph idx="5" type="subTitle"/>
          </p:nvPr>
        </p:nvSpPr>
        <p:spPr>
          <a:xfrm>
            <a:off x="3403800" y="226025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8" name="Google Shape;238;p13"/>
          <p:cNvSpPr txBox="1"/>
          <p:nvPr>
            <p:ph hasCustomPrompt="1" idx="6" type="title"/>
          </p:nvPr>
        </p:nvSpPr>
        <p:spPr>
          <a:xfrm rot="1210">
            <a:off x="6829575" y="1235974"/>
            <a:ext cx="8523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39" name="Google Shape;239;p13"/>
          <p:cNvSpPr txBox="1"/>
          <p:nvPr>
            <p:ph idx="7" type="title"/>
          </p:nvPr>
        </p:nvSpPr>
        <p:spPr>
          <a:xfrm>
            <a:off x="6087600" y="1949007"/>
            <a:ext cx="2336400" cy="441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0" name="Google Shape;240;p13"/>
          <p:cNvSpPr txBox="1"/>
          <p:nvPr>
            <p:ph idx="8" type="subTitle"/>
          </p:nvPr>
        </p:nvSpPr>
        <p:spPr>
          <a:xfrm>
            <a:off x="6087600" y="226025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1" name="Google Shape;241;p13"/>
          <p:cNvSpPr txBox="1"/>
          <p:nvPr>
            <p:ph hasCustomPrompt="1" idx="9" type="title"/>
          </p:nvPr>
        </p:nvSpPr>
        <p:spPr>
          <a:xfrm rot="1210">
            <a:off x="2803875" y="2976525"/>
            <a:ext cx="8523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42" name="Google Shape;242;p13"/>
          <p:cNvSpPr txBox="1"/>
          <p:nvPr>
            <p:ph idx="13" type="title"/>
          </p:nvPr>
        </p:nvSpPr>
        <p:spPr>
          <a:xfrm>
            <a:off x="2061900" y="3689557"/>
            <a:ext cx="2336400" cy="441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3" name="Google Shape;243;p13"/>
          <p:cNvSpPr txBox="1"/>
          <p:nvPr>
            <p:ph idx="14" type="subTitle"/>
          </p:nvPr>
        </p:nvSpPr>
        <p:spPr>
          <a:xfrm>
            <a:off x="20619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4" name="Google Shape;244;p13"/>
          <p:cNvSpPr txBox="1"/>
          <p:nvPr>
            <p:ph hasCustomPrompt="1" idx="15" type="title"/>
          </p:nvPr>
        </p:nvSpPr>
        <p:spPr>
          <a:xfrm rot="1210">
            <a:off x="5487675" y="2976525"/>
            <a:ext cx="8523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b="1"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45" name="Google Shape;245;p13"/>
          <p:cNvSpPr txBox="1"/>
          <p:nvPr>
            <p:ph idx="16" type="title"/>
          </p:nvPr>
        </p:nvSpPr>
        <p:spPr>
          <a:xfrm>
            <a:off x="4745700" y="3689557"/>
            <a:ext cx="2336400" cy="441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6" name="Google Shape;246;p13"/>
          <p:cNvSpPr txBox="1"/>
          <p:nvPr>
            <p:ph idx="17" type="subTitle"/>
          </p:nvPr>
        </p:nvSpPr>
        <p:spPr>
          <a:xfrm>
            <a:off x="47457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7" name="Google Shape;247;p13"/>
          <p:cNvSpPr txBox="1"/>
          <p:nvPr>
            <p:ph idx="18"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48" name="Shape 248"/>
        <p:cNvGrpSpPr/>
        <p:nvPr/>
      </p:nvGrpSpPr>
      <p:grpSpPr>
        <a:xfrm>
          <a:off x="0" y="0"/>
          <a:ext cx="0" cy="0"/>
          <a:chOff x="0" y="0"/>
          <a:chExt cx="0" cy="0"/>
        </a:xfrm>
      </p:grpSpPr>
      <p:pic>
        <p:nvPicPr>
          <p:cNvPr id="249" name="Google Shape;249;p14"/>
          <p:cNvPicPr preferRelativeResize="0"/>
          <p:nvPr/>
        </p:nvPicPr>
        <p:blipFill>
          <a:blip r:embed="rId2">
            <a:alphaModFix amt="20000"/>
          </a:blip>
          <a:stretch>
            <a:fillRect/>
          </a:stretch>
        </p:blipFill>
        <p:spPr>
          <a:xfrm>
            <a:off x="0" y="0"/>
            <a:ext cx="9143999" cy="5143500"/>
          </a:xfrm>
          <a:prstGeom prst="rect">
            <a:avLst/>
          </a:prstGeom>
          <a:noFill/>
          <a:ln>
            <a:noFill/>
          </a:ln>
        </p:spPr>
      </p:pic>
      <p:sp>
        <p:nvSpPr>
          <p:cNvPr id="250" name="Google Shape;250;p14"/>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txBox="1"/>
          <p:nvPr>
            <p:ph type="title"/>
          </p:nvPr>
        </p:nvSpPr>
        <p:spPr>
          <a:xfrm rot="-978">
            <a:off x="1074460" y="3086297"/>
            <a:ext cx="3164400" cy="604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52" name="Google Shape;252;p14"/>
          <p:cNvSpPr txBox="1"/>
          <p:nvPr>
            <p:ph idx="1" type="subTitle"/>
          </p:nvPr>
        </p:nvSpPr>
        <p:spPr>
          <a:xfrm>
            <a:off x="1074585" y="1452253"/>
            <a:ext cx="5834400" cy="1844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30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53" name="Shape 253"/>
        <p:cNvGrpSpPr/>
        <p:nvPr/>
      </p:nvGrpSpPr>
      <p:grpSpPr>
        <a:xfrm>
          <a:off x="0" y="0"/>
          <a:ext cx="0" cy="0"/>
          <a:chOff x="0" y="0"/>
          <a:chExt cx="0" cy="0"/>
        </a:xfrm>
      </p:grpSpPr>
      <p:pic>
        <p:nvPicPr>
          <p:cNvPr id="254" name="Google Shape;254;p15"/>
          <p:cNvPicPr preferRelativeResize="0"/>
          <p:nvPr/>
        </p:nvPicPr>
        <p:blipFill>
          <a:blip r:embed="rId2">
            <a:alphaModFix amt="20000"/>
          </a:blip>
          <a:stretch>
            <a:fillRect/>
          </a:stretch>
        </p:blipFill>
        <p:spPr>
          <a:xfrm>
            <a:off x="0" y="0"/>
            <a:ext cx="9143999" cy="5143500"/>
          </a:xfrm>
          <a:prstGeom prst="rect">
            <a:avLst/>
          </a:prstGeom>
          <a:noFill/>
          <a:ln>
            <a:noFill/>
          </a:ln>
        </p:spPr>
      </p:pic>
      <p:sp>
        <p:nvSpPr>
          <p:cNvPr id="255" name="Google Shape;255;p15"/>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txBox="1"/>
          <p:nvPr>
            <p:ph type="title"/>
          </p:nvPr>
        </p:nvSpPr>
        <p:spPr>
          <a:xfrm flipH="1">
            <a:off x="2193700" y="2231325"/>
            <a:ext cx="35817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7" name="Google Shape;257;p15"/>
          <p:cNvSpPr txBox="1"/>
          <p:nvPr>
            <p:ph hasCustomPrompt="1" idx="2" type="title"/>
          </p:nvPr>
        </p:nvSpPr>
        <p:spPr>
          <a:xfrm flipH="1">
            <a:off x="6149886" y="2157850"/>
            <a:ext cx="1406100" cy="1390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b="1"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8" name="Google Shape;258;p15"/>
          <p:cNvSpPr txBox="1"/>
          <p:nvPr>
            <p:ph idx="1" type="subTitle"/>
          </p:nvPr>
        </p:nvSpPr>
        <p:spPr>
          <a:xfrm flipH="1" rot="-288">
            <a:off x="2193707" y="3011507"/>
            <a:ext cx="3581700" cy="462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259" name="Shape 259"/>
        <p:cNvGrpSpPr/>
        <p:nvPr/>
      </p:nvGrpSpPr>
      <p:grpSpPr>
        <a:xfrm>
          <a:off x="0" y="0"/>
          <a:ext cx="0" cy="0"/>
          <a:chOff x="0" y="0"/>
          <a:chExt cx="0" cy="0"/>
        </a:xfrm>
      </p:grpSpPr>
      <p:pic>
        <p:nvPicPr>
          <p:cNvPr id="260" name="Google Shape;260;p16"/>
          <p:cNvPicPr preferRelativeResize="0"/>
          <p:nvPr/>
        </p:nvPicPr>
        <p:blipFill>
          <a:blip r:embed="rId2">
            <a:alphaModFix amt="20000"/>
          </a:blip>
          <a:stretch>
            <a:fillRect/>
          </a:stretch>
        </p:blipFill>
        <p:spPr>
          <a:xfrm>
            <a:off x="0" y="0"/>
            <a:ext cx="9143999" cy="5143500"/>
          </a:xfrm>
          <a:prstGeom prst="rect">
            <a:avLst/>
          </a:prstGeom>
          <a:noFill/>
          <a:ln>
            <a:noFill/>
          </a:ln>
        </p:spPr>
      </p:pic>
      <p:sp>
        <p:nvSpPr>
          <p:cNvPr id="261" name="Google Shape;261;p16"/>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txBox="1"/>
          <p:nvPr>
            <p:ph type="title"/>
          </p:nvPr>
        </p:nvSpPr>
        <p:spPr>
          <a:xfrm>
            <a:off x="2292503" y="2748513"/>
            <a:ext cx="35817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3" name="Google Shape;263;p16"/>
          <p:cNvSpPr txBox="1"/>
          <p:nvPr>
            <p:ph hasCustomPrompt="1" idx="2" type="title"/>
          </p:nvPr>
        </p:nvSpPr>
        <p:spPr>
          <a:xfrm>
            <a:off x="2415800" y="988313"/>
            <a:ext cx="1406100" cy="1390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b="1"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4" name="Google Shape;264;p16"/>
          <p:cNvSpPr txBox="1"/>
          <p:nvPr>
            <p:ph idx="1" type="subTitle"/>
          </p:nvPr>
        </p:nvSpPr>
        <p:spPr>
          <a:xfrm rot="288">
            <a:off x="2292504" y="3528695"/>
            <a:ext cx="3581700" cy="462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265" name="Shape 265"/>
        <p:cNvGrpSpPr/>
        <p:nvPr/>
      </p:nvGrpSpPr>
      <p:grpSpPr>
        <a:xfrm>
          <a:off x="0" y="0"/>
          <a:ext cx="0" cy="0"/>
          <a:chOff x="0" y="0"/>
          <a:chExt cx="0" cy="0"/>
        </a:xfrm>
      </p:grpSpPr>
      <p:pic>
        <p:nvPicPr>
          <p:cNvPr id="266" name="Google Shape;266;p17"/>
          <p:cNvPicPr preferRelativeResize="0"/>
          <p:nvPr/>
        </p:nvPicPr>
        <p:blipFill>
          <a:blip r:embed="rId2">
            <a:alphaModFix amt="20000"/>
          </a:blip>
          <a:stretch>
            <a:fillRect/>
          </a:stretch>
        </p:blipFill>
        <p:spPr>
          <a:xfrm>
            <a:off x="0" y="0"/>
            <a:ext cx="9143999" cy="5143500"/>
          </a:xfrm>
          <a:prstGeom prst="rect">
            <a:avLst/>
          </a:prstGeom>
          <a:noFill/>
          <a:ln>
            <a:noFill/>
          </a:ln>
        </p:spPr>
      </p:pic>
      <p:sp>
        <p:nvSpPr>
          <p:cNvPr id="267" name="Google Shape;267;p17"/>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txBox="1"/>
          <p:nvPr>
            <p:ph type="title"/>
          </p:nvPr>
        </p:nvSpPr>
        <p:spPr>
          <a:xfrm>
            <a:off x="2612528" y="1301975"/>
            <a:ext cx="3581700" cy="8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9" name="Google Shape;269;p17"/>
          <p:cNvSpPr txBox="1"/>
          <p:nvPr>
            <p:ph hasCustomPrompt="1" idx="2" type="title"/>
          </p:nvPr>
        </p:nvSpPr>
        <p:spPr>
          <a:xfrm>
            <a:off x="4664825" y="3210175"/>
            <a:ext cx="1406100" cy="1390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b="1"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0" name="Google Shape;270;p17"/>
          <p:cNvSpPr txBox="1"/>
          <p:nvPr>
            <p:ph idx="1" type="subTitle"/>
          </p:nvPr>
        </p:nvSpPr>
        <p:spPr>
          <a:xfrm rot="288">
            <a:off x="2612536" y="2082170"/>
            <a:ext cx="3581700" cy="462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4">
    <p:spTree>
      <p:nvGrpSpPr>
        <p:cNvPr id="271" name="Shape 271"/>
        <p:cNvGrpSpPr/>
        <p:nvPr/>
      </p:nvGrpSpPr>
      <p:grpSpPr>
        <a:xfrm>
          <a:off x="0" y="0"/>
          <a:ext cx="0" cy="0"/>
          <a:chOff x="0" y="0"/>
          <a:chExt cx="0" cy="0"/>
        </a:xfrm>
      </p:grpSpPr>
      <p:pic>
        <p:nvPicPr>
          <p:cNvPr id="272" name="Google Shape;272;p18"/>
          <p:cNvPicPr preferRelativeResize="0"/>
          <p:nvPr/>
        </p:nvPicPr>
        <p:blipFill>
          <a:blip r:embed="rId2">
            <a:alphaModFix amt="20000"/>
          </a:blip>
          <a:stretch>
            <a:fillRect/>
          </a:stretch>
        </p:blipFill>
        <p:spPr>
          <a:xfrm>
            <a:off x="0" y="0"/>
            <a:ext cx="9143999" cy="5143500"/>
          </a:xfrm>
          <a:prstGeom prst="rect">
            <a:avLst/>
          </a:prstGeom>
          <a:noFill/>
          <a:ln>
            <a:noFill/>
          </a:ln>
        </p:spPr>
      </p:pic>
      <p:sp>
        <p:nvSpPr>
          <p:cNvPr id="273" name="Google Shape;273;p18"/>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txBox="1"/>
          <p:nvPr>
            <p:ph type="title"/>
          </p:nvPr>
        </p:nvSpPr>
        <p:spPr>
          <a:xfrm>
            <a:off x="2694338" y="2743352"/>
            <a:ext cx="35817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5" name="Google Shape;275;p18"/>
          <p:cNvSpPr txBox="1"/>
          <p:nvPr>
            <p:ph hasCustomPrompt="1" idx="2" type="title"/>
          </p:nvPr>
        </p:nvSpPr>
        <p:spPr>
          <a:xfrm>
            <a:off x="3782134" y="1102667"/>
            <a:ext cx="1406100" cy="1390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b="1"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6" name="Google Shape;276;p18"/>
          <p:cNvSpPr txBox="1"/>
          <p:nvPr>
            <p:ph idx="1" type="subTitle"/>
          </p:nvPr>
        </p:nvSpPr>
        <p:spPr>
          <a:xfrm rot="288">
            <a:off x="2694342" y="3523538"/>
            <a:ext cx="3581700" cy="46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2">
    <p:spTree>
      <p:nvGrpSpPr>
        <p:cNvPr id="277" name="Shape 277"/>
        <p:cNvGrpSpPr/>
        <p:nvPr/>
      </p:nvGrpSpPr>
      <p:grpSpPr>
        <a:xfrm>
          <a:off x="0" y="0"/>
          <a:ext cx="0" cy="0"/>
          <a:chOff x="0" y="0"/>
          <a:chExt cx="0" cy="0"/>
        </a:xfrm>
      </p:grpSpPr>
      <p:pic>
        <p:nvPicPr>
          <p:cNvPr id="278" name="Google Shape;278;p19"/>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279" name="Google Shape;279;p19"/>
          <p:cNvGrpSpPr/>
          <p:nvPr/>
        </p:nvGrpSpPr>
        <p:grpSpPr>
          <a:xfrm>
            <a:off x="235625" y="217325"/>
            <a:ext cx="8672643" cy="4444445"/>
            <a:chOff x="235625" y="217325"/>
            <a:chExt cx="8672643" cy="4444445"/>
          </a:xfrm>
        </p:grpSpPr>
        <p:sp>
          <p:nvSpPr>
            <p:cNvPr id="280" name="Google Shape;280;p19"/>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19"/>
            <p:cNvGrpSpPr/>
            <p:nvPr/>
          </p:nvGrpSpPr>
          <p:grpSpPr>
            <a:xfrm>
              <a:off x="8256246" y="249115"/>
              <a:ext cx="601489" cy="169267"/>
              <a:chOff x="2048572" y="3228800"/>
              <a:chExt cx="542175" cy="152575"/>
            </a:xfrm>
          </p:grpSpPr>
          <p:sp>
            <p:nvSpPr>
              <p:cNvPr id="284" name="Google Shape;284;p19"/>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1" name="Google Shape;291;p19"/>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txBox="1"/>
          <p:nvPr>
            <p:ph idx="1" type="subTitle"/>
          </p:nvPr>
        </p:nvSpPr>
        <p:spPr>
          <a:xfrm>
            <a:off x="720000" y="2731900"/>
            <a:ext cx="3092100" cy="90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3" name="Google Shape;293;p19"/>
          <p:cNvSpPr txBox="1"/>
          <p:nvPr>
            <p:ph type="title"/>
          </p:nvPr>
        </p:nvSpPr>
        <p:spPr>
          <a:xfrm>
            <a:off x="720000" y="2201950"/>
            <a:ext cx="3092100" cy="63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TWO_COLUMNS_1_1_1">
    <p:spTree>
      <p:nvGrpSpPr>
        <p:cNvPr id="294" name="Shape 294"/>
        <p:cNvGrpSpPr/>
        <p:nvPr/>
      </p:nvGrpSpPr>
      <p:grpSpPr>
        <a:xfrm>
          <a:off x="0" y="0"/>
          <a:ext cx="0" cy="0"/>
          <a:chOff x="0" y="0"/>
          <a:chExt cx="0" cy="0"/>
        </a:xfrm>
      </p:grpSpPr>
      <p:pic>
        <p:nvPicPr>
          <p:cNvPr id="295" name="Google Shape;295;p20"/>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296" name="Google Shape;296;p20"/>
          <p:cNvGrpSpPr/>
          <p:nvPr/>
        </p:nvGrpSpPr>
        <p:grpSpPr>
          <a:xfrm>
            <a:off x="235625" y="217325"/>
            <a:ext cx="8672643" cy="4444445"/>
            <a:chOff x="235625" y="217325"/>
            <a:chExt cx="8672643" cy="4444445"/>
          </a:xfrm>
        </p:grpSpPr>
        <p:sp>
          <p:nvSpPr>
            <p:cNvPr id="297" name="Google Shape;297;p20"/>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0"/>
            <p:cNvGrpSpPr/>
            <p:nvPr/>
          </p:nvGrpSpPr>
          <p:grpSpPr>
            <a:xfrm>
              <a:off x="8256246" y="249115"/>
              <a:ext cx="601489" cy="169267"/>
              <a:chOff x="2048572" y="3228800"/>
              <a:chExt cx="542175" cy="152575"/>
            </a:xfrm>
          </p:grpSpPr>
          <p:sp>
            <p:nvSpPr>
              <p:cNvPr id="301" name="Google Shape;301;p20"/>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20"/>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txBox="1"/>
          <p:nvPr>
            <p:ph idx="1" type="subTitle"/>
          </p:nvPr>
        </p:nvSpPr>
        <p:spPr>
          <a:xfrm>
            <a:off x="1617713" y="2251050"/>
            <a:ext cx="3092100" cy="79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0" name="Google Shape;310;p20"/>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pic>
        <p:nvPicPr>
          <p:cNvPr id="35" name="Google Shape;35;p3"/>
          <p:cNvPicPr preferRelativeResize="0"/>
          <p:nvPr/>
        </p:nvPicPr>
        <p:blipFill>
          <a:blip r:embed="rId2">
            <a:alphaModFix amt="20000"/>
          </a:blip>
          <a:stretch>
            <a:fillRect/>
          </a:stretch>
        </p:blipFill>
        <p:spPr>
          <a:xfrm>
            <a:off x="0" y="0"/>
            <a:ext cx="9143999" cy="5143500"/>
          </a:xfrm>
          <a:prstGeom prst="rect">
            <a:avLst/>
          </a:prstGeom>
          <a:noFill/>
          <a:ln>
            <a:noFill/>
          </a:ln>
        </p:spPr>
      </p:pic>
      <p:sp>
        <p:nvSpPr>
          <p:cNvPr id="36" name="Google Shape;36;p3"/>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txBox="1"/>
          <p:nvPr>
            <p:ph type="title"/>
          </p:nvPr>
        </p:nvSpPr>
        <p:spPr>
          <a:xfrm>
            <a:off x="3004086" y="1910013"/>
            <a:ext cx="46263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8" name="Google Shape;38;p3"/>
          <p:cNvSpPr txBox="1"/>
          <p:nvPr>
            <p:ph hasCustomPrompt="1" idx="2" type="title"/>
          </p:nvPr>
        </p:nvSpPr>
        <p:spPr>
          <a:xfrm>
            <a:off x="1223500" y="1929238"/>
            <a:ext cx="1406100" cy="1390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b="1"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9" name="Google Shape;39;p3"/>
          <p:cNvSpPr txBox="1"/>
          <p:nvPr>
            <p:ph idx="1" type="subTitle"/>
          </p:nvPr>
        </p:nvSpPr>
        <p:spPr>
          <a:xfrm rot="288">
            <a:off x="3004079" y="2690207"/>
            <a:ext cx="3581700" cy="462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AND_BODY_1">
    <p:spTree>
      <p:nvGrpSpPr>
        <p:cNvPr id="311" name="Shape 311"/>
        <p:cNvGrpSpPr/>
        <p:nvPr/>
      </p:nvGrpSpPr>
      <p:grpSpPr>
        <a:xfrm>
          <a:off x="0" y="0"/>
          <a:ext cx="0" cy="0"/>
          <a:chOff x="0" y="0"/>
          <a:chExt cx="0" cy="0"/>
        </a:xfrm>
      </p:grpSpPr>
      <p:pic>
        <p:nvPicPr>
          <p:cNvPr id="312" name="Google Shape;312;p21"/>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313" name="Google Shape;313;p21"/>
          <p:cNvGrpSpPr/>
          <p:nvPr/>
        </p:nvGrpSpPr>
        <p:grpSpPr>
          <a:xfrm>
            <a:off x="235625" y="217325"/>
            <a:ext cx="8672643" cy="4444445"/>
            <a:chOff x="235625" y="217325"/>
            <a:chExt cx="8672643" cy="4444445"/>
          </a:xfrm>
        </p:grpSpPr>
        <p:sp>
          <p:nvSpPr>
            <p:cNvPr id="314" name="Google Shape;314;p21"/>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accent3"/>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1"/>
            <p:cNvGrpSpPr/>
            <p:nvPr/>
          </p:nvGrpSpPr>
          <p:grpSpPr>
            <a:xfrm>
              <a:off x="8256246" y="249115"/>
              <a:ext cx="601489" cy="169267"/>
              <a:chOff x="2048572" y="3228800"/>
              <a:chExt cx="542175" cy="152575"/>
            </a:xfrm>
          </p:grpSpPr>
          <p:sp>
            <p:nvSpPr>
              <p:cNvPr id="318" name="Google Shape;318;p21"/>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5" name="Google Shape;325;p21"/>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1"/>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27" name="Google Shape;327;p21"/>
          <p:cNvGrpSpPr/>
          <p:nvPr/>
        </p:nvGrpSpPr>
        <p:grpSpPr>
          <a:xfrm flipH="1">
            <a:off x="342113" y="4129522"/>
            <a:ext cx="273848" cy="408090"/>
            <a:chOff x="2087900" y="2665800"/>
            <a:chExt cx="232350" cy="346250"/>
          </a:xfrm>
        </p:grpSpPr>
        <p:sp>
          <p:nvSpPr>
            <p:cNvPr id="328" name="Google Shape;328;p21"/>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21"/>
          <p:cNvGrpSpPr/>
          <p:nvPr/>
        </p:nvGrpSpPr>
        <p:grpSpPr>
          <a:xfrm flipH="1">
            <a:off x="342113" y="3553157"/>
            <a:ext cx="273848" cy="408090"/>
            <a:chOff x="2087900" y="2665800"/>
            <a:chExt cx="232350" cy="346250"/>
          </a:xfrm>
        </p:grpSpPr>
        <p:sp>
          <p:nvSpPr>
            <p:cNvPr id="331" name="Google Shape;331;p21"/>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21"/>
          <p:cNvGrpSpPr/>
          <p:nvPr/>
        </p:nvGrpSpPr>
        <p:grpSpPr>
          <a:xfrm flipH="1">
            <a:off x="342113" y="2976791"/>
            <a:ext cx="273848" cy="408090"/>
            <a:chOff x="2087900" y="2665800"/>
            <a:chExt cx="232350" cy="346250"/>
          </a:xfrm>
        </p:grpSpPr>
        <p:sp>
          <p:nvSpPr>
            <p:cNvPr id="334" name="Google Shape;334;p21"/>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AND_TWO_COLUMNS_1_1">
    <p:spTree>
      <p:nvGrpSpPr>
        <p:cNvPr id="336" name="Shape 336"/>
        <p:cNvGrpSpPr/>
        <p:nvPr/>
      </p:nvGrpSpPr>
      <p:grpSpPr>
        <a:xfrm>
          <a:off x="0" y="0"/>
          <a:ext cx="0" cy="0"/>
          <a:chOff x="0" y="0"/>
          <a:chExt cx="0" cy="0"/>
        </a:xfrm>
      </p:grpSpPr>
      <p:pic>
        <p:nvPicPr>
          <p:cNvPr id="337" name="Google Shape;337;p22"/>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338" name="Google Shape;338;p22"/>
          <p:cNvGrpSpPr/>
          <p:nvPr/>
        </p:nvGrpSpPr>
        <p:grpSpPr>
          <a:xfrm>
            <a:off x="235625" y="217325"/>
            <a:ext cx="8672643" cy="4444445"/>
            <a:chOff x="235625" y="217325"/>
            <a:chExt cx="8672643" cy="4444445"/>
          </a:xfrm>
        </p:grpSpPr>
        <p:sp>
          <p:nvSpPr>
            <p:cNvPr id="339" name="Google Shape;339;p22"/>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22"/>
            <p:cNvGrpSpPr/>
            <p:nvPr/>
          </p:nvGrpSpPr>
          <p:grpSpPr>
            <a:xfrm>
              <a:off x="8256246" y="249115"/>
              <a:ext cx="601489" cy="169267"/>
              <a:chOff x="2048572" y="3228800"/>
              <a:chExt cx="542175" cy="152575"/>
            </a:xfrm>
          </p:grpSpPr>
          <p:sp>
            <p:nvSpPr>
              <p:cNvPr id="343" name="Google Shape;343;p22"/>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0" name="Google Shape;350;p22"/>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_1">
    <p:spTree>
      <p:nvGrpSpPr>
        <p:cNvPr id="352" name="Shape 352"/>
        <p:cNvGrpSpPr/>
        <p:nvPr/>
      </p:nvGrpSpPr>
      <p:grpSpPr>
        <a:xfrm>
          <a:off x="0" y="0"/>
          <a:ext cx="0" cy="0"/>
          <a:chOff x="0" y="0"/>
          <a:chExt cx="0" cy="0"/>
        </a:xfrm>
      </p:grpSpPr>
      <p:pic>
        <p:nvPicPr>
          <p:cNvPr id="353" name="Google Shape;353;p23"/>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354" name="Google Shape;354;p23"/>
          <p:cNvGrpSpPr/>
          <p:nvPr/>
        </p:nvGrpSpPr>
        <p:grpSpPr>
          <a:xfrm>
            <a:off x="235625" y="217325"/>
            <a:ext cx="8672643" cy="4444445"/>
            <a:chOff x="235625" y="217325"/>
            <a:chExt cx="8672643" cy="4444445"/>
          </a:xfrm>
        </p:grpSpPr>
        <p:sp>
          <p:nvSpPr>
            <p:cNvPr id="355" name="Google Shape;355;p23"/>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accent3"/>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23"/>
            <p:cNvGrpSpPr/>
            <p:nvPr/>
          </p:nvGrpSpPr>
          <p:grpSpPr>
            <a:xfrm>
              <a:off x="8256246" y="249115"/>
              <a:ext cx="601489" cy="169267"/>
              <a:chOff x="2048572" y="3228800"/>
              <a:chExt cx="542175" cy="152575"/>
            </a:xfrm>
          </p:grpSpPr>
          <p:sp>
            <p:nvSpPr>
              <p:cNvPr id="359" name="Google Shape;359;p23"/>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6" name="Google Shape;366;p23"/>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txBox="1"/>
          <p:nvPr>
            <p:ph idx="1" type="body"/>
          </p:nvPr>
        </p:nvSpPr>
        <p:spPr>
          <a:xfrm>
            <a:off x="720000" y="1174500"/>
            <a:ext cx="3753300" cy="3429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368" name="Google Shape;368;p23"/>
          <p:cNvSpPr txBox="1"/>
          <p:nvPr>
            <p:ph idx="2" type="body"/>
          </p:nvPr>
        </p:nvSpPr>
        <p:spPr>
          <a:xfrm>
            <a:off x="4670700" y="1174500"/>
            <a:ext cx="3753300" cy="3429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369" name="Google Shape;369;p23"/>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70" name="Shape 370"/>
        <p:cNvGrpSpPr/>
        <p:nvPr/>
      </p:nvGrpSpPr>
      <p:grpSpPr>
        <a:xfrm>
          <a:off x="0" y="0"/>
          <a:ext cx="0" cy="0"/>
          <a:chOff x="0" y="0"/>
          <a:chExt cx="0" cy="0"/>
        </a:xfrm>
      </p:grpSpPr>
      <p:pic>
        <p:nvPicPr>
          <p:cNvPr id="371" name="Google Shape;371;p24"/>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372" name="Google Shape;372;p24"/>
          <p:cNvGrpSpPr/>
          <p:nvPr/>
        </p:nvGrpSpPr>
        <p:grpSpPr>
          <a:xfrm>
            <a:off x="235625" y="217325"/>
            <a:ext cx="8672643" cy="4444445"/>
            <a:chOff x="235625" y="217325"/>
            <a:chExt cx="8672643" cy="4444445"/>
          </a:xfrm>
        </p:grpSpPr>
        <p:sp>
          <p:nvSpPr>
            <p:cNvPr id="373" name="Google Shape;373;p24"/>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24"/>
            <p:cNvGrpSpPr/>
            <p:nvPr/>
          </p:nvGrpSpPr>
          <p:grpSpPr>
            <a:xfrm>
              <a:off x="8256246" y="249115"/>
              <a:ext cx="601489" cy="169267"/>
              <a:chOff x="2048572" y="3228800"/>
              <a:chExt cx="542175" cy="152575"/>
            </a:xfrm>
          </p:grpSpPr>
          <p:sp>
            <p:nvSpPr>
              <p:cNvPr id="377" name="Google Shape;377;p24"/>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4" name="Google Shape;384;p24"/>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6" name="Google Shape;386;p24"/>
          <p:cNvSpPr txBox="1"/>
          <p:nvPr>
            <p:ph idx="2" type="title"/>
          </p:nvPr>
        </p:nvSpPr>
        <p:spPr>
          <a:xfrm>
            <a:off x="720000" y="3453838"/>
            <a:ext cx="2336400" cy="475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7" name="Google Shape;387;p24"/>
          <p:cNvSpPr txBox="1"/>
          <p:nvPr>
            <p:ph idx="1" type="subTitle"/>
          </p:nvPr>
        </p:nvSpPr>
        <p:spPr>
          <a:xfrm>
            <a:off x="720000" y="2694228"/>
            <a:ext cx="2336400" cy="817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8" name="Google Shape;388;p24"/>
          <p:cNvSpPr txBox="1"/>
          <p:nvPr>
            <p:ph idx="3" type="title"/>
          </p:nvPr>
        </p:nvSpPr>
        <p:spPr>
          <a:xfrm>
            <a:off x="3403800" y="3453849"/>
            <a:ext cx="2336400" cy="475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9" name="Google Shape;389;p24"/>
          <p:cNvSpPr txBox="1"/>
          <p:nvPr>
            <p:ph idx="4" type="subTitle"/>
          </p:nvPr>
        </p:nvSpPr>
        <p:spPr>
          <a:xfrm>
            <a:off x="3403800" y="2694245"/>
            <a:ext cx="2336400" cy="817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0" name="Google Shape;390;p24"/>
          <p:cNvSpPr txBox="1"/>
          <p:nvPr>
            <p:ph idx="5" type="title"/>
          </p:nvPr>
        </p:nvSpPr>
        <p:spPr>
          <a:xfrm>
            <a:off x="6087600" y="3453838"/>
            <a:ext cx="2336400" cy="475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1" name="Google Shape;391;p24"/>
          <p:cNvSpPr txBox="1"/>
          <p:nvPr>
            <p:ph idx="6" type="subTitle"/>
          </p:nvPr>
        </p:nvSpPr>
        <p:spPr>
          <a:xfrm>
            <a:off x="6087600" y="2694228"/>
            <a:ext cx="2336400" cy="817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92" name="Shape 392"/>
        <p:cNvGrpSpPr/>
        <p:nvPr/>
      </p:nvGrpSpPr>
      <p:grpSpPr>
        <a:xfrm>
          <a:off x="0" y="0"/>
          <a:ext cx="0" cy="0"/>
          <a:chOff x="0" y="0"/>
          <a:chExt cx="0" cy="0"/>
        </a:xfrm>
      </p:grpSpPr>
      <p:pic>
        <p:nvPicPr>
          <p:cNvPr id="393" name="Google Shape;393;p25"/>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394" name="Google Shape;394;p25"/>
          <p:cNvGrpSpPr/>
          <p:nvPr/>
        </p:nvGrpSpPr>
        <p:grpSpPr>
          <a:xfrm>
            <a:off x="235625" y="217325"/>
            <a:ext cx="8672643" cy="4444445"/>
            <a:chOff x="235625" y="217325"/>
            <a:chExt cx="8672643" cy="4444445"/>
          </a:xfrm>
        </p:grpSpPr>
        <p:sp>
          <p:nvSpPr>
            <p:cNvPr id="395" name="Google Shape;395;p25"/>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5"/>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accen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5"/>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25"/>
            <p:cNvGrpSpPr/>
            <p:nvPr/>
          </p:nvGrpSpPr>
          <p:grpSpPr>
            <a:xfrm>
              <a:off x="8256246" y="249115"/>
              <a:ext cx="601489" cy="169267"/>
              <a:chOff x="2048572" y="3228800"/>
              <a:chExt cx="542175" cy="152575"/>
            </a:xfrm>
          </p:grpSpPr>
          <p:sp>
            <p:nvSpPr>
              <p:cNvPr id="399" name="Google Shape;399;p25"/>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6" name="Google Shape;406;p25"/>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8" name="Google Shape;408;p25"/>
          <p:cNvSpPr txBox="1"/>
          <p:nvPr>
            <p:ph idx="2" type="title"/>
          </p:nvPr>
        </p:nvSpPr>
        <p:spPr>
          <a:xfrm>
            <a:off x="1746884" y="1903650"/>
            <a:ext cx="2501100" cy="459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9" name="Google Shape;409;p25"/>
          <p:cNvSpPr txBox="1"/>
          <p:nvPr>
            <p:ph idx="1" type="subTitle"/>
          </p:nvPr>
        </p:nvSpPr>
        <p:spPr>
          <a:xfrm>
            <a:off x="1746888" y="2191049"/>
            <a:ext cx="25011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0" name="Google Shape;410;p25"/>
          <p:cNvSpPr txBox="1"/>
          <p:nvPr>
            <p:ph idx="3" type="title"/>
          </p:nvPr>
        </p:nvSpPr>
        <p:spPr>
          <a:xfrm>
            <a:off x="4530040" y="1903650"/>
            <a:ext cx="2867100" cy="459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1" name="Google Shape;411;p25"/>
          <p:cNvSpPr txBox="1"/>
          <p:nvPr>
            <p:ph idx="4" type="subTitle"/>
          </p:nvPr>
        </p:nvSpPr>
        <p:spPr>
          <a:xfrm>
            <a:off x="4530039" y="2191049"/>
            <a:ext cx="28671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2" name="Google Shape;412;p25"/>
          <p:cNvSpPr txBox="1"/>
          <p:nvPr>
            <p:ph idx="5" type="title"/>
          </p:nvPr>
        </p:nvSpPr>
        <p:spPr>
          <a:xfrm>
            <a:off x="1746862" y="3681650"/>
            <a:ext cx="2501100" cy="459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3" name="Google Shape;413;p25"/>
          <p:cNvSpPr txBox="1"/>
          <p:nvPr>
            <p:ph idx="6" type="subTitle"/>
          </p:nvPr>
        </p:nvSpPr>
        <p:spPr>
          <a:xfrm>
            <a:off x="1746888" y="3968999"/>
            <a:ext cx="25011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4" name="Google Shape;414;p25"/>
          <p:cNvSpPr txBox="1"/>
          <p:nvPr>
            <p:ph idx="7" type="title"/>
          </p:nvPr>
        </p:nvSpPr>
        <p:spPr>
          <a:xfrm>
            <a:off x="4530015" y="3681650"/>
            <a:ext cx="2867100" cy="459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5" name="Google Shape;415;p25"/>
          <p:cNvSpPr txBox="1"/>
          <p:nvPr>
            <p:ph idx="8" type="subTitle"/>
          </p:nvPr>
        </p:nvSpPr>
        <p:spPr>
          <a:xfrm>
            <a:off x="4530039" y="3968999"/>
            <a:ext cx="28671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16" name="Google Shape;416;p25"/>
          <p:cNvGrpSpPr/>
          <p:nvPr/>
        </p:nvGrpSpPr>
        <p:grpSpPr>
          <a:xfrm>
            <a:off x="7863070" y="3197318"/>
            <a:ext cx="560938" cy="316488"/>
            <a:chOff x="1427975" y="2651075"/>
            <a:chExt cx="413275" cy="233175"/>
          </a:xfrm>
        </p:grpSpPr>
        <p:sp>
          <p:nvSpPr>
            <p:cNvPr id="417" name="Google Shape;417;p25"/>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5"/>
          <p:cNvGrpSpPr/>
          <p:nvPr/>
        </p:nvGrpSpPr>
        <p:grpSpPr>
          <a:xfrm>
            <a:off x="7863070" y="3665968"/>
            <a:ext cx="560938" cy="316488"/>
            <a:chOff x="1427975" y="2651075"/>
            <a:chExt cx="413275" cy="233175"/>
          </a:xfrm>
        </p:grpSpPr>
        <p:sp>
          <p:nvSpPr>
            <p:cNvPr id="420" name="Google Shape;420;p25"/>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5"/>
          <p:cNvGrpSpPr/>
          <p:nvPr/>
        </p:nvGrpSpPr>
        <p:grpSpPr>
          <a:xfrm>
            <a:off x="7863070" y="4134618"/>
            <a:ext cx="560938" cy="316488"/>
            <a:chOff x="1427975" y="2651075"/>
            <a:chExt cx="413275" cy="233175"/>
          </a:xfrm>
        </p:grpSpPr>
        <p:sp>
          <p:nvSpPr>
            <p:cNvPr id="423" name="Google Shape;423;p25"/>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25"/>
          <p:cNvGrpSpPr/>
          <p:nvPr/>
        </p:nvGrpSpPr>
        <p:grpSpPr>
          <a:xfrm>
            <a:off x="719990" y="2741575"/>
            <a:ext cx="345760" cy="515255"/>
            <a:chOff x="2087900" y="2665800"/>
            <a:chExt cx="232350" cy="346250"/>
          </a:xfrm>
        </p:grpSpPr>
        <p:sp>
          <p:nvSpPr>
            <p:cNvPr id="426" name="Google Shape;426;p25"/>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25"/>
          <p:cNvGrpSpPr/>
          <p:nvPr/>
        </p:nvGrpSpPr>
        <p:grpSpPr>
          <a:xfrm>
            <a:off x="719990" y="2034700"/>
            <a:ext cx="345760" cy="515255"/>
            <a:chOff x="2087900" y="2665800"/>
            <a:chExt cx="232350" cy="346250"/>
          </a:xfrm>
        </p:grpSpPr>
        <p:sp>
          <p:nvSpPr>
            <p:cNvPr id="429" name="Google Shape;429;p25"/>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5"/>
          <p:cNvGrpSpPr/>
          <p:nvPr/>
        </p:nvGrpSpPr>
        <p:grpSpPr>
          <a:xfrm>
            <a:off x="719990" y="1327825"/>
            <a:ext cx="345760" cy="515255"/>
            <a:chOff x="2087900" y="2665800"/>
            <a:chExt cx="232350" cy="346250"/>
          </a:xfrm>
        </p:grpSpPr>
        <p:sp>
          <p:nvSpPr>
            <p:cNvPr id="432" name="Google Shape;432;p25"/>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34" name="Shape 434"/>
        <p:cNvGrpSpPr/>
        <p:nvPr/>
      </p:nvGrpSpPr>
      <p:grpSpPr>
        <a:xfrm>
          <a:off x="0" y="0"/>
          <a:ext cx="0" cy="0"/>
          <a:chOff x="0" y="0"/>
          <a:chExt cx="0" cy="0"/>
        </a:xfrm>
      </p:grpSpPr>
      <p:pic>
        <p:nvPicPr>
          <p:cNvPr id="435" name="Google Shape;435;p26"/>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436" name="Google Shape;436;p26"/>
          <p:cNvGrpSpPr/>
          <p:nvPr/>
        </p:nvGrpSpPr>
        <p:grpSpPr>
          <a:xfrm>
            <a:off x="235625" y="217325"/>
            <a:ext cx="8672643" cy="4444445"/>
            <a:chOff x="235625" y="217325"/>
            <a:chExt cx="8672643" cy="4444445"/>
          </a:xfrm>
        </p:grpSpPr>
        <p:sp>
          <p:nvSpPr>
            <p:cNvPr id="437" name="Google Shape;437;p26"/>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accent3"/>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26"/>
            <p:cNvGrpSpPr/>
            <p:nvPr/>
          </p:nvGrpSpPr>
          <p:grpSpPr>
            <a:xfrm>
              <a:off x="8256246" y="249115"/>
              <a:ext cx="601489" cy="169267"/>
              <a:chOff x="2048572" y="3228800"/>
              <a:chExt cx="542175" cy="152575"/>
            </a:xfrm>
          </p:grpSpPr>
          <p:sp>
            <p:nvSpPr>
              <p:cNvPr id="441" name="Google Shape;441;p26"/>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 name="Google Shape;448;p26"/>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0" name="Google Shape;450;p26"/>
          <p:cNvSpPr txBox="1"/>
          <p:nvPr>
            <p:ph idx="2" type="title"/>
          </p:nvPr>
        </p:nvSpPr>
        <p:spPr>
          <a:xfrm>
            <a:off x="720000" y="1969788"/>
            <a:ext cx="2305500" cy="477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1" name="Google Shape;451;p26"/>
          <p:cNvSpPr txBox="1"/>
          <p:nvPr>
            <p:ph idx="1" type="subTitle"/>
          </p:nvPr>
        </p:nvSpPr>
        <p:spPr>
          <a:xfrm>
            <a:off x="720000" y="2288273"/>
            <a:ext cx="2305500" cy="58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2" name="Google Shape;452;p26"/>
          <p:cNvSpPr txBox="1"/>
          <p:nvPr>
            <p:ph idx="3" type="title"/>
          </p:nvPr>
        </p:nvSpPr>
        <p:spPr>
          <a:xfrm>
            <a:off x="3419271" y="1969788"/>
            <a:ext cx="2305500" cy="477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3" name="Google Shape;453;p26"/>
          <p:cNvSpPr txBox="1"/>
          <p:nvPr>
            <p:ph idx="4" type="subTitle"/>
          </p:nvPr>
        </p:nvSpPr>
        <p:spPr>
          <a:xfrm>
            <a:off x="3419271" y="2288273"/>
            <a:ext cx="2305500" cy="58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4" name="Google Shape;454;p26"/>
          <p:cNvSpPr txBox="1"/>
          <p:nvPr>
            <p:ph idx="5" type="title"/>
          </p:nvPr>
        </p:nvSpPr>
        <p:spPr>
          <a:xfrm>
            <a:off x="720000" y="3695550"/>
            <a:ext cx="2305500" cy="477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5" name="Google Shape;455;p26"/>
          <p:cNvSpPr txBox="1"/>
          <p:nvPr>
            <p:ph idx="6" type="subTitle"/>
          </p:nvPr>
        </p:nvSpPr>
        <p:spPr>
          <a:xfrm>
            <a:off x="720000" y="4013711"/>
            <a:ext cx="2305500" cy="58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6" name="Google Shape;456;p26"/>
          <p:cNvSpPr txBox="1"/>
          <p:nvPr>
            <p:ph idx="7" type="title"/>
          </p:nvPr>
        </p:nvSpPr>
        <p:spPr>
          <a:xfrm>
            <a:off x="3419271" y="3695550"/>
            <a:ext cx="2305500" cy="477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7" name="Google Shape;457;p26"/>
          <p:cNvSpPr txBox="1"/>
          <p:nvPr>
            <p:ph idx="8" type="subTitle"/>
          </p:nvPr>
        </p:nvSpPr>
        <p:spPr>
          <a:xfrm>
            <a:off x="3419271" y="4013711"/>
            <a:ext cx="2305500" cy="58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8" name="Google Shape;458;p26"/>
          <p:cNvSpPr txBox="1"/>
          <p:nvPr>
            <p:ph idx="9" type="title"/>
          </p:nvPr>
        </p:nvSpPr>
        <p:spPr>
          <a:xfrm>
            <a:off x="6118549" y="1969788"/>
            <a:ext cx="2305500" cy="477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9" name="Google Shape;459;p26"/>
          <p:cNvSpPr txBox="1"/>
          <p:nvPr>
            <p:ph idx="13" type="subTitle"/>
          </p:nvPr>
        </p:nvSpPr>
        <p:spPr>
          <a:xfrm>
            <a:off x="6118550" y="2288273"/>
            <a:ext cx="2305500" cy="58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0" name="Google Shape;460;p26"/>
          <p:cNvSpPr txBox="1"/>
          <p:nvPr>
            <p:ph idx="14" type="title"/>
          </p:nvPr>
        </p:nvSpPr>
        <p:spPr>
          <a:xfrm>
            <a:off x="6118549" y="3695550"/>
            <a:ext cx="2305500" cy="477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1" name="Google Shape;461;p26"/>
          <p:cNvSpPr txBox="1"/>
          <p:nvPr>
            <p:ph idx="15" type="subTitle"/>
          </p:nvPr>
        </p:nvSpPr>
        <p:spPr>
          <a:xfrm>
            <a:off x="6118550" y="4013711"/>
            <a:ext cx="2305500" cy="58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62" name="Shape 462"/>
        <p:cNvGrpSpPr/>
        <p:nvPr/>
      </p:nvGrpSpPr>
      <p:grpSpPr>
        <a:xfrm>
          <a:off x="0" y="0"/>
          <a:ext cx="0" cy="0"/>
          <a:chOff x="0" y="0"/>
          <a:chExt cx="0" cy="0"/>
        </a:xfrm>
      </p:grpSpPr>
      <p:pic>
        <p:nvPicPr>
          <p:cNvPr id="463" name="Google Shape;463;p27"/>
          <p:cNvPicPr preferRelativeResize="0"/>
          <p:nvPr/>
        </p:nvPicPr>
        <p:blipFill>
          <a:blip r:embed="rId2">
            <a:alphaModFix amt="20000"/>
          </a:blip>
          <a:stretch>
            <a:fillRect/>
          </a:stretch>
        </p:blipFill>
        <p:spPr>
          <a:xfrm>
            <a:off x="0" y="0"/>
            <a:ext cx="9143999" cy="5143500"/>
          </a:xfrm>
          <a:prstGeom prst="rect">
            <a:avLst/>
          </a:prstGeom>
          <a:noFill/>
          <a:ln>
            <a:noFill/>
          </a:ln>
        </p:spPr>
      </p:pic>
      <p:sp>
        <p:nvSpPr>
          <p:cNvPr id="464" name="Google Shape;464;p27"/>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txBox="1"/>
          <p:nvPr>
            <p:ph hasCustomPrompt="1" type="title"/>
          </p:nvPr>
        </p:nvSpPr>
        <p:spPr>
          <a:xfrm rot="-255">
            <a:off x="1421856" y="935721"/>
            <a:ext cx="4049700" cy="115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6" name="Google Shape;466;p27"/>
          <p:cNvSpPr txBox="1"/>
          <p:nvPr>
            <p:ph idx="1" type="subTitle"/>
          </p:nvPr>
        </p:nvSpPr>
        <p:spPr>
          <a:xfrm>
            <a:off x="1421881" y="1968699"/>
            <a:ext cx="4049700" cy="42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7" name="Google Shape;467;p27"/>
          <p:cNvSpPr txBox="1"/>
          <p:nvPr>
            <p:ph hasCustomPrompt="1" idx="2" type="title"/>
          </p:nvPr>
        </p:nvSpPr>
        <p:spPr>
          <a:xfrm>
            <a:off x="3672450" y="2922772"/>
            <a:ext cx="4049700" cy="11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68" name="Google Shape;468;p27"/>
          <p:cNvSpPr txBox="1"/>
          <p:nvPr>
            <p:ph idx="3" type="subTitle"/>
          </p:nvPr>
        </p:nvSpPr>
        <p:spPr>
          <a:xfrm>
            <a:off x="3672425" y="3956100"/>
            <a:ext cx="4049700" cy="42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69" name="Shape 469"/>
        <p:cNvGrpSpPr/>
        <p:nvPr/>
      </p:nvGrpSpPr>
      <p:grpSpPr>
        <a:xfrm>
          <a:off x="0" y="0"/>
          <a:ext cx="0" cy="0"/>
          <a:chOff x="0" y="0"/>
          <a:chExt cx="0" cy="0"/>
        </a:xfrm>
      </p:grpSpPr>
      <p:pic>
        <p:nvPicPr>
          <p:cNvPr id="470" name="Google Shape;470;p28"/>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471" name="Google Shape;471;p28"/>
          <p:cNvGrpSpPr/>
          <p:nvPr/>
        </p:nvGrpSpPr>
        <p:grpSpPr>
          <a:xfrm>
            <a:off x="235625" y="217325"/>
            <a:ext cx="8672643" cy="4444445"/>
            <a:chOff x="235625" y="217325"/>
            <a:chExt cx="8672643" cy="4444445"/>
          </a:xfrm>
        </p:grpSpPr>
        <p:sp>
          <p:nvSpPr>
            <p:cNvPr id="472" name="Google Shape;472;p28"/>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accent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28"/>
            <p:cNvGrpSpPr/>
            <p:nvPr/>
          </p:nvGrpSpPr>
          <p:grpSpPr>
            <a:xfrm>
              <a:off x="8256246" y="249115"/>
              <a:ext cx="601489" cy="169267"/>
              <a:chOff x="2048572" y="3228800"/>
              <a:chExt cx="542175" cy="152575"/>
            </a:xfrm>
          </p:grpSpPr>
          <p:sp>
            <p:nvSpPr>
              <p:cNvPr id="476" name="Google Shape;476;p28"/>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3" name="Google Shape;483;p28"/>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txBox="1"/>
          <p:nvPr>
            <p:ph type="ctrTitle"/>
          </p:nvPr>
        </p:nvSpPr>
        <p:spPr>
          <a:xfrm>
            <a:off x="2003425" y="654250"/>
            <a:ext cx="5137200" cy="1530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5200"/>
              <a:buNone/>
              <a:defRPr sz="9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5" name="Google Shape;485;p28"/>
          <p:cNvSpPr txBox="1"/>
          <p:nvPr>
            <p:ph idx="1" type="subTitle"/>
          </p:nvPr>
        </p:nvSpPr>
        <p:spPr>
          <a:xfrm>
            <a:off x="2963700" y="2062182"/>
            <a:ext cx="32166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486" name="Google Shape;486;p28"/>
          <p:cNvSpPr txBox="1"/>
          <p:nvPr>
            <p:ph idx="2" type="subTitle"/>
          </p:nvPr>
        </p:nvSpPr>
        <p:spPr>
          <a:xfrm rot="-1283">
            <a:off x="2963700" y="4069847"/>
            <a:ext cx="3216600" cy="41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487" name="Google Shape;487;p28"/>
          <p:cNvSpPr txBox="1"/>
          <p:nvPr/>
        </p:nvSpPr>
        <p:spPr>
          <a:xfrm>
            <a:off x="3186000" y="3282015"/>
            <a:ext cx="2772000" cy="7953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latin typeface="Abel"/>
                <a:ea typeface="Abel"/>
                <a:cs typeface="Abel"/>
                <a:sym typeface="Abel"/>
              </a:rPr>
              <a:t>CREDITS:</a:t>
            </a:r>
            <a:r>
              <a:rPr lang="en" sz="1100">
                <a:solidFill>
                  <a:schemeClr val="dk1"/>
                </a:solidFill>
                <a:latin typeface="Abel"/>
                <a:ea typeface="Abel"/>
                <a:cs typeface="Abel"/>
                <a:sym typeface="Abel"/>
              </a:rPr>
              <a:t> This presentation template was created by </a:t>
            </a:r>
            <a:r>
              <a:rPr b="1" lang="en" sz="1100">
                <a:solidFill>
                  <a:schemeClr val="dk1"/>
                </a:solidFill>
                <a:uFill>
                  <a:noFill/>
                </a:uFill>
                <a:latin typeface="Abel"/>
                <a:ea typeface="Abel"/>
                <a:cs typeface="Abel"/>
                <a:sym typeface="Abel"/>
                <a:hlinkClick r:id="rId3">
                  <a:extLst>
                    <a:ext uri="{A12FA001-AC4F-418D-AE19-62706E023703}">
                      <ahyp:hlinkClr val="tx"/>
                    </a:ext>
                  </a:extLst>
                </a:hlinkClick>
              </a:rPr>
              <a:t>Slidesgo</a:t>
            </a:r>
            <a:r>
              <a:rPr b="1" lang="en" sz="1100">
                <a:solidFill>
                  <a:schemeClr val="dk1"/>
                </a:solidFill>
                <a:latin typeface="Abel"/>
                <a:ea typeface="Abel"/>
                <a:cs typeface="Abel"/>
                <a:sym typeface="Abel"/>
              </a:rPr>
              <a:t>,</a:t>
            </a:r>
            <a:r>
              <a:rPr lang="en" sz="1100">
                <a:solidFill>
                  <a:schemeClr val="dk1"/>
                </a:solidFill>
                <a:latin typeface="Abel"/>
                <a:ea typeface="Abel"/>
                <a:cs typeface="Abel"/>
                <a:sym typeface="Abel"/>
              </a:rPr>
              <a:t> and includes icons by </a:t>
            </a:r>
            <a:r>
              <a:rPr b="1" lang="en" sz="1100">
                <a:solidFill>
                  <a:schemeClr val="dk1"/>
                </a:solidFill>
                <a:uFill>
                  <a:noFill/>
                </a:uFill>
                <a:latin typeface="Abel"/>
                <a:ea typeface="Abel"/>
                <a:cs typeface="Abel"/>
                <a:sym typeface="Abel"/>
                <a:hlinkClick r:id="rId4">
                  <a:extLst>
                    <a:ext uri="{A12FA001-AC4F-418D-AE19-62706E023703}">
                      <ahyp:hlinkClr val="tx"/>
                    </a:ext>
                  </a:extLst>
                </a:hlinkClick>
              </a:rPr>
              <a:t>Flaticon</a:t>
            </a:r>
            <a:r>
              <a:rPr b="1" lang="en" sz="1100">
                <a:solidFill>
                  <a:schemeClr val="dk1"/>
                </a:solidFill>
                <a:latin typeface="Abel"/>
                <a:ea typeface="Abel"/>
                <a:cs typeface="Abel"/>
                <a:sym typeface="Abel"/>
              </a:rPr>
              <a:t>,</a:t>
            </a:r>
            <a:r>
              <a:rPr lang="en" sz="1100">
                <a:solidFill>
                  <a:schemeClr val="dk1"/>
                </a:solidFill>
                <a:latin typeface="Abel"/>
                <a:ea typeface="Abel"/>
                <a:cs typeface="Abel"/>
                <a:sym typeface="Abel"/>
              </a:rPr>
              <a:t> and infographics &amp; images by </a:t>
            </a:r>
            <a:r>
              <a:rPr b="1" lang="en" sz="1100">
                <a:solidFill>
                  <a:schemeClr val="dk1"/>
                </a:solidFill>
                <a:uFill>
                  <a:noFill/>
                </a:uFill>
                <a:latin typeface="Abel"/>
                <a:ea typeface="Abel"/>
                <a:cs typeface="Abel"/>
                <a:sym typeface="Abel"/>
                <a:hlinkClick r:id="rId5">
                  <a:extLst>
                    <a:ext uri="{A12FA001-AC4F-418D-AE19-62706E023703}">
                      <ahyp:hlinkClr val="tx"/>
                    </a:ext>
                  </a:extLst>
                </a:hlinkClick>
              </a:rPr>
              <a:t>Freepik</a:t>
            </a:r>
            <a:endParaRPr b="1" sz="1100">
              <a:solidFill>
                <a:schemeClr val="dk1"/>
              </a:solidFill>
              <a:latin typeface="Abel"/>
              <a:ea typeface="Abel"/>
              <a:cs typeface="Abel"/>
              <a:sym typeface="Abe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88" name="Shape 488"/>
        <p:cNvGrpSpPr/>
        <p:nvPr/>
      </p:nvGrpSpPr>
      <p:grpSpPr>
        <a:xfrm>
          <a:off x="0" y="0"/>
          <a:ext cx="0" cy="0"/>
          <a:chOff x="0" y="0"/>
          <a:chExt cx="0" cy="0"/>
        </a:xfrm>
      </p:grpSpPr>
      <p:pic>
        <p:nvPicPr>
          <p:cNvPr id="489" name="Google Shape;489;p29"/>
          <p:cNvPicPr preferRelativeResize="0"/>
          <p:nvPr/>
        </p:nvPicPr>
        <p:blipFill>
          <a:blip r:embed="rId2">
            <a:alphaModFix amt="20000"/>
          </a:blip>
          <a:stretch>
            <a:fillRect/>
          </a:stretch>
        </p:blipFill>
        <p:spPr>
          <a:xfrm>
            <a:off x="0" y="0"/>
            <a:ext cx="9143999" cy="5143500"/>
          </a:xfrm>
          <a:prstGeom prst="rect">
            <a:avLst/>
          </a:prstGeom>
          <a:noFill/>
          <a:ln>
            <a:noFill/>
          </a:ln>
        </p:spPr>
      </p:pic>
      <p:sp>
        <p:nvSpPr>
          <p:cNvPr id="490" name="Google Shape;490;p29"/>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AND_BODY_2">
    <p:spTree>
      <p:nvGrpSpPr>
        <p:cNvPr id="491" name="Shape 491"/>
        <p:cNvGrpSpPr/>
        <p:nvPr/>
      </p:nvGrpSpPr>
      <p:grpSpPr>
        <a:xfrm>
          <a:off x="0" y="0"/>
          <a:ext cx="0" cy="0"/>
          <a:chOff x="0" y="0"/>
          <a:chExt cx="0" cy="0"/>
        </a:xfrm>
      </p:grpSpPr>
      <p:pic>
        <p:nvPicPr>
          <p:cNvPr id="492" name="Google Shape;492;p30"/>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493" name="Google Shape;493;p30"/>
          <p:cNvGrpSpPr/>
          <p:nvPr/>
        </p:nvGrpSpPr>
        <p:grpSpPr>
          <a:xfrm>
            <a:off x="235625" y="217325"/>
            <a:ext cx="8672643" cy="4444445"/>
            <a:chOff x="235625" y="217325"/>
            <a:chExt cx="8672643" cy="4444445"/>
          </a:xfrm>
        </p:grpSpPr>
        <p:sp>
          <p:nvSpPr>
            <p:cNvPr id="494" name="Google Shape;494;p30"/>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accen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30"/>
            <p:cNvGrpSpPr/>
            <p:nvPr/>
          </p:nvGrpSpPr>
          <p:grpSpPr>
            <a:xfrm>
              <a:off x="8256246" y="249115"/>
              <a:ext cx="601489" cy="169267"/>
              <a:chOff x="2048572" y="3228800"/>
              <a:chExt cx="542175" cy="152575"/>
            </a:xfrm>
          </p:grpSpPr>
          <p:sp>
            <p:nvSpPr>
              <p:cNvPr id="498" name="Google Shape;498;p30"/>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5" name="Google Shape;505;p30"/>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pic>
        <p:nvPicPr>
          <p:cNvPr id="41" name="Google Shape;41;p4"/>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42" name="Google Shape;42;p4"/>
          <p:cNvGrpSpPr/>
          <p:nvPr/>
        </p:nvGrpSpPr>
        <p:grpSpPr>
          <a:xfrm>
            <a:off x="235625" y="217325"/>
            <a:ext cx="8672643" cy="4444445"/>
            <a:chOff x="235625" y="217325"/>
            <a:chExt cx="8672643" cy="4444445"/>
          </a:xfrm>
        </p:grpSpPr>
        <p:sp>
          <p:nvSpPr>
            <p:cNvPr id="43" name="Google Shape;43;p4"/>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accen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4"/>
            <p:cNvGrpSpPr/>
            <p:nvPr/>
          </p:nvGrpSpPr>
          <p:grpSpPr>
            <a:xfrm>
              <a:off x="8256246" y="249115"/>
              <a:ext cx="601489" cy="169267"/>
              <a:chOff x="2048572" y="3228800"/>
              <a:chExt cx="542175" cy="152575"/>
            </a:xfrm>
          </p:grpSpPr>
          <p:sp>
            <p:nvSpPr>
              <p:cNvPr id="47" name="Google Shape;47;p4"/>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4"/>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4"/>
          <p:cNvSpPr txBox="1"/>
          <p:nvPr>
            <p:ph idx="1" type="body"/>
          </p:nvPr>
        </p:nvSpPr>
        <p:spPr>
          <a:xfrm>
            <a:off x="720000" y="1174500"/>
            <a:ext cx="7704000" cy="342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AND_TWO_COLUMNS_2">
    <p:spTree>
      <p:nvGrpSpPr>
        <p:cNvPr id="506" name="Shape 506"/>
        <p:cNvGrpSpPr/>
        <p:nvPr/>
      </p:nvGrpSpPr>
      <p:grpSpPr>
        <a:xfrm>
          <a:off x="0" y="0"/>
          <a:ext cx="0" cy="0"/>
          <a:chOff x="0" y="0"/>
          <a:chExt cx="0" cy="0"/>
        </a:xfrm>
      </p:grpSpPr>
      <p:pic>
        <p:nvPicPr>
          <p:cNvPr id="507" name="Google Shape;507;p31"/>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508" name="Google Shape;508;p31"/>
          <p:cNvGrpSpPr/>
          <p:nvPr/>
        </p:nvGrpSpPr>
        <p:grpSpPr>
          <a:xfrm>
            <a:off x="235625" y="217325"/>
            <a:ext cx="8672643" cy="4444445"/>
            <a:chOff x="235625" y="217325"/>
            <a:chExt cx="8672643" cy="4444445"/>
          </a:xfrm>
        </p:grpSpPr>
        <p:sp>
          <p:nvSpPr>
            <p:cNvPr id="509" name="Google Shape;509;p31"/>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accent3"/>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31"/>
            <p:cNvGrpSpPr/>
            <p:nvPr/>
          </p:nvGrpSpPr>
          <p:grpSpPr>
            <a:xfrm>
              <a:off x="8256246" y="249115"/>
              <a:ext cx="601489" cy="169267"/>
              <a:chOff x="2048572" y="3228800"/>
              <a:chExt cx="542175" cy="152575"/>
            </a:xfrm>
          </p:grpSpPr>
          <p:sp>
            <p:nvSpPr>
              <p:cNvPr id="513" name="Google Shape;513;p31"/>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0" name="Google Shape;520;p31"/>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3">
    <p:spTree>
      <p:nvGrpSpPr>
        <p:cNvPr id="521" name="Shape 521"/>
        <p:cNvGrpSpPr/>
        <p:nvPr/>
      </p:nvGrpSpPr>
      <p:grpSpPr>
        <a:xfrm>
          <a:off x="0" y="0"/>
          <a:ext cx="0" cy="0"/>
          <a:chOff x="0" y="0"/>
          <a:chExt cx="0" cy="0"/>
        </a:xfrm>
      </p:grpSpPr>
      <p:pic>
        <p:nvPicPr>
          <p:cNvPr id="522" name="Google Shape;522;p32"/>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523" name="Google Shape;523;p32"/>
          <p:cNvGrpSpPr/>
          <p:nvPr/>
        </p:nvGrpSpPr>
        <p:grpSpPr>
          <a:xfrm>
            <a:off x="235625" y="217325"/>
            <a:ext cx="8672643" cy="4444445"/>
            <a:chOff x="235625" y="217325"/>
            <a:chExt cx="8672643" cy="4444445"/>
          </a:xfrm>
        </p:grpSpPr>
        <p:sp>
          <p:nvSpPr>
            <p:cNvPr id="524" name="Google Shape;524;p32"/>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32"/>
            <p:cNvGrpSpPr/>
            <p:nvPr/>
          </p:nvGrpSpPr>
          <p:grpSpPr>
            <a:xfrm>
              <a:off x="8256246" y="249115"/>
              <a:ext cx="601489" cy="169267"/>
              <a:chOff x="2048572" y="3228800"/>
              <a:chExt cx="542175" cy="152575"/>
            </a:xfrm>
          </p:grpSpPr>
          <p:sp>
            <p:nvSpPr>
              <p:cNvPr id="528" name="Google Shape;528;p32"/>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5" name="Google Shape;535;p32"/>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pic>
        <p:nvPicPr>
          <p:cNvPr id="58" name="Google Shape;58;p5"/>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59" name="Google Shape;59;p5"/>
          <p:cNvGrpSpPr/>
          <p:nvPr/>
        </p:nvGrpSpPr>
        <p:grpSpPr>
          <a:xfrm>
            <a:off x="235625" y="217325"/>
            <a:ext cx="8672643" cy="4444445"/>
            <a:chOff x="235625" y="217325"/>
            <a:chExt cx="8672643" cy="4444445"/>
          </a:xfrm>
        </p:grpSpPr>
        <p:sp>
          <p:nvSpPr>
            <p:cNvPr id="60" name="Google Shape;60;p5"/>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accent3"/>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5"/>
            <p:cNvGrpSpPr/>
            <p:nvPr/>
          </p:nvGrpSpPr>
          <p:grpSpPr>
            <a:xfrm>
              <a:off x="8256246" y="249115"/>
              <a:ext cx="601489" cy="169267"/>
              <a:chOff x="2048572" y="3228800"/>
              <a:chExt cx="542175" cy="152575"/>
            </a:xfrm>
          </p:grpSpPr>
          <p:sp>
            <p:nvSpPr>
              <p:cNvPr id="64" name="Google Shape;64;p5"/>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 name="Google Shape;71;p5"/>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txBox="1"/>
          <p:nvPr>
            <p:ph idx="1" type="subTitle"/>
          </p:nvPr>
        </p:nvSpPr>
        <p:spPr>
          <a:xfrm>
            <a:off x="1290775" y="2997920"/>
            <a:ext cx="2907600" cy="8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 name="Google Shape;73;p5"/>
          <p:cNvSpPr txBox="1"/>
          <p:nvPr>
            <p:ph idx="2" type="subTitle"/>
          </p:nvPr>
        </p:nvSpPr>
        <p:spPr>
          <a:xfrm>
            <a:off x="4945650" y="2997920"/>
            <a:ext cx="2907600" cy="8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 name="Google Shape;74;p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5"/>
          <p:cNvSpPr txBox="1"/>
          <p:nvPr>
            <p:ph idx="3" type="title"/>
          </p:nvPr>
        </p:nvSpPr>
        <p:spPr>
          <a:xfrm>
            <a:off x="1290775" y="2632632"/>
            <a:ext cx="2907600" cy="478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6" name="Google Shape;76;p5"/>
          <p:cNvSpPr txBox="1"/>
          <p:nvPr>
            <p:ph idx="4" type="title"/>
          </p:nvPr>
        </p:nvSpPr>
        <p:spPr>
          <a:xfrm>
            <a:off x="4945650" y="2632632"/>
            <a:ext cx="2907600" cy="478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77" name="Google Shape;77;p5"/>
          <p:cNvGrpSpPr/>
          <p:nvPr/>
        </p:nvGrpSpPr>
        <p:grpSpPr>
          <a:xfrm>
            <a:off x="6455308" y="796687"/>
            <a:ext cx="547837" cy="309097"/>
            <a:chOff x="1427975" y="2651075"/>
            <a:chExt cx="413275" cy="233175"/>
          </a:xfrm>
        </p:grpSpPr>
        <p:sp>
          <p:nvSpPr>
            <p:cNvPr id="78" name="Google Shape;78;p5"/>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5"/>
          <p:cNvGrpSpPr/>
          <p:nvPr/>
        </p:nvGrpSpPr>
        <p:grpSpPr>
          <a:xfrm>
            <a:off x="7165733" y="796687"/>
            <a:ext cx="547837" cy="309097"/>
            <a:chOff x="1427975" y="2651075"/>
            <a:chExt cx="413275" cy="233175"/>
          </a:xfrm>
        </p:grpSpPr>
        <p:sp>
          <p:nvSpPr>
            <p:cNvPr id="81" name="Google Shape;81;p5"/>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5"/>
          <p:cNvGrpSpPr/>
          <p:nvPr/>
        </p:nvGrpSpPr>
        <p:grpSpPr>
          <a:xfrm>
            <a:off x="7876158" y="796687"/>
            <a:ext cx="547837" cy="309097"/>
            <a:chOff x="1427975" y="2651075"/>
            <a:chExt cx="413275" cy="233175"/>
          </a:xfrm>
        </p:grpSpPr>
        <p:sp>
          <p:nvSpPr>
            <p:cNvPr id="84" name="Google Shape;84;p5"/>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5"/>
          <p:cNvGrpSpPr/>
          <p:nvPr/>
        </p:nvGrpSpPr>
        <p:grpSpPr>
          <a:xfrm>
            <a:off x="4418005" y="4144507"/>
            <a:ext cx="308003" cy="458989"/>
            <a:chOff x="2087900" y="2665800"/>
            <a:chExt cx="232350" cy="346250"/>
          </a:xfrm>
        </p:grpSpPr>
        <p:sp>
          <p:nvSpPr>
            <p:cNvPr id="87" name="Google Shape;87;p5"/>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5"/>
          <p:cNvGrpSpPr/>
          <p:nvPr/>
        </p:nvGrpSpPr>
        <p:grpSpPr>
          <a:xfrm>
            <a:off x="4418005" y="3558807"/>
            <a:ext cx="308003" cy="458989"/>
            <a:chOff x="2087900" y="2665800"/>
            <a:chExt cx="232350" cy="346250"/>
          </a:xfrm>
        </p:grpSpPr>
        <p:sp>
          <p:nvSpPr>
            <p:cNvPr id="90" name="Google Shape;90;p5"/>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pic>
        <p:nvPicPr>
          <p:cNvPr id="93" name="Google Shape;93;p6"/>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94" name="Google Shape;94;p6"/>
          <p:cNvGrpSpPr/>
          <p:nvPr/>
        </p:nvGrpSpPr>
        <p:grpSpPr>
          <a:xfrm>
            <a:off x="235625" y="217325"/>
            <a:ext cx="8672643" cy="4444445"/>
            <a:chOff x="235625" y="217325"/>
            <a:chExt cx="8672643" cy="4444445"/>
          </a:xfrm>
        </p:grpSpPr>
        <p:sp>
          <p:nvSpPr>
            <p:cNvPr id="95" name="Google Shape;95;p6"/>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accen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6"/>
            <p:cNvGrpSpPr/>
            <p:nvPr/>
          </p:nvGrpSpPr>
          <p:grpSpPr>
            <a:xfrm>
              <a:off x="8256246" y="249115"/>
              <a:ext cx="601489" cy="169267"/>
              <a:chOff x="2048572" y="3228800"/>
              <a:chExt cx="542175" cy="152575"/>
            </a:xfrm>
          </p:grpSpPr>
          <p:sp>
            <p:nvSpPr>
              <p:cNvPr id="99" name="Google Shape;99;p6"/>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 name="Google Shape;106;p6"/>
          <p:cNvGrpSpPr/>
          <p:nvPr/>
        </p:nvGrpSpPr>
        <p:grpSpPr>
          <a:xfrm>
            <a:off x="8423992" y="1320911"/>
            <a:ext cx="388644" cy="219278"/>
            <a:chOff x="1427975" y="2651075"/>
            <a:chExt cx="413275" cy="233175"/>
          </a:xfrm>
        </p:grpSpPr>
        <p:sp>
          <p:nvSpPr>
            <p:cNvPr id="107" name="Google Shape;107;p6"/>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6"/>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1" name="Google Shape;111;p6"/>
          <p:cNvGrpSpPr/>
          <p:nvPr/>
        </p:nvGrpSpPr>
        <p:grpSpPr>
          <a:xfrm>
            <a:off x="8423992" y="573661"/>
            <a:ext cx="388644" cy="219278"/>
            <a:chOff x="1427975" y="2651075"/>
            <a:chExt cx="413275" cy="233175"/>
          </a:xfrm>
        </p:grpSpPr>
        <p:sp>
          <p:nvSpPr>
            <p:cNvPr id="112" name="Google Shape;112;p6"/>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6"/>
          <p:cNvGrpSpPr/>
          <p:nvPr/>
        </p:nvGrpSpPr>
        <p:grpSpPr>
          <a:xfrm>
            <a:off x="8423992" y="947286"/>
            <a:ext cx="388644" cy="219278"/>
            <a:chOff x="1427975" y="2651075"/>
            <a:chExt cx="413275" cy="233175"/>
          </a:xfrm>
        </p:grpSpPr>
        <p:sp>
          <p:nvSpPr>
            <p:cNvPr id="115" name="Google Shape;115;p6"/>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7" name="Shape 117"/>
        <p:cNvGrpSpPr/>
        <p:nvPr/>
      </p:nvGrpSpPr>
      <p:grpSpPr>
        <a:xfrm>
          <a:off x="0" y="0"/>
          <a:ext cx="0" cy="0"/>
          <a:chOff x="0" y="0"/>
          <a:chExt cx="0" cy="0"/>
        </a:xfrm>
      </p:grpSpPr>
      <p:pic>
        <p:nvPicPr>
          <p:cNvPr id="118" name="Google Shape;118;p7"/>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119" name="Google Shape;119;p7"/>
          <p:cNvGrpSpPr/>
          <p:nvPr/>
        </p:nvGrpSpPr>
        <p:grpSpPr>
          <a:xfrm>
            <a:off x="235625" y="217325"/>
            <a:ext cx="8672643" cy="4444445"/>
            <a:chOff x="235625" y="217325"/>
            <a:chExt cx="8672643" cy="4444445"/>
          </a:xfrm>
        </p:grpSpPr>
        <p:sp>
          <p:nvSpPr>
            <p:cNvPr id="120" name="Google Shape;120;p7"/>
            <p:cNvSpPr/>
            <p:nvPr/>
          </p:nvSpPr>
          <p:spPr>
            <a:xfrm>
              <a:off x="235638" y="217325"/>
              <a:ext cx="8672630" cy="4444445"/>
            </a:xfrm>
            <a:custGeom>
              <a:rect b="b" l="l" r="r" t="t"/>
              <a:pathLst>
                <a:path extrusionOk="0" h="32355" w="107835">
                  <a:moveTo>
                    <a:pt x="1" y="0"/>
                  </a:moveTo>
                  <a:lnTo>
                    <a:pt x="1" y="32355"/>
                  </a:lnTo>
                  <a:lnTo>
                    <a:pt x="107835" y="32355"/>
                  </a:lnTo>
                  <a:lnTo>
                    <a:pt x="107835"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235625" y="217388"/>
              <a:ext cx="8672630" cy="232225"/>
            </a:xfrm>
            <a:custGeom>
              <a:rect b="b" l="l" r="r" t="t"/>
              <a:pathLst>
                <a:path extrusionOk="0" h="6203" w="107835">
                  <a:moveTo>
                    <a:pt x="1" y="1"/>
                  </a:moveTo>
                  <a:lnTo>
                    <a:pt x="1" y="6203"/>
                  </a:lnTo>
                  <a:lnTo>
                    <a:pt x="107835" y="6203"/>
                  </a:lnTo>
                  <a:lnTo>
                    <a:pt x="107835" y="1"/>
                  </a:lnTo>
                  <a:close/>
                </a:path>
              </a:pathLst>
            </a:custGeom>
            <a:solidFill>
              <a:schemeClr val="accen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313398" y="276934"/>
              <a:ext cx="2240568" cy="113094"/>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7"/>
            <p:cNvGrpSpPr/>
            <p:nvPr/>
          </p:nvGrpSpPr>
          <p:grpSpPr>
            <a:xfrm>
              <a:off x="8256246" y="249115"/>
              <a:ext cx="601489" cy="169267"/>
              <a:chOff x="2048572" y="3228800"/>
              <a:chExt cx="542175" cy="152575"/>
            </a:xfrm>
          </p:grpSpPr>
          <p:sp>
            <p:nvSpPr>
              <p:cNvPr id="124" name="Google Shape;124;p7"/>
              <p:cNvSpPr/>
              <p:nvPr/>
            </p:nvSpPr>
            <p:spPr>
              <a:xfrm>
                <a:off x="24381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2248772"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2048572"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2272347"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2456547"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2458547"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2079072"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 name="Google Shape;131;p7"/>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3" name="Google Shape;133;p7"/>
          <p:cNvSpPr txBox="1"/>
          <p:nvPr>
            <p:ph idx="1" type="subTitle"/>
          </p:nvPr>
        </p:nvSpPr>
        <p:spPr>
          <a:xfrm rot="-278">
            <a:off x="720000" y="1764993"/>
            <a:ext cx="3708000" cy="2127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4" name="Shape 134"/>
        <p:cNvGrpSpPr/>
        <p:nvPr/>
      </p:nvGrpSpPr>
      <p:grpSpPr>
        <a:xfrm>
          <a:off x="0" y="0"/>
          <a:ext cx="0" cy="0"/>
          <a:chOff x="0" y="0"/>
          <a:chExt cx="0" cy="0"/>
        </a:xfrm>
      </p:grpSpPr>
      <p:pic>
        <p:nvPicPr>
          <p:cNvPr id="135" name="Google Shape;135;p8"/>
          <p:cNvPicPr preferRelativeResize="0"/>
          <p:nvPr/>
        </p:nvPicPr>
        <p:blipFill>
          <a:blip r:embed="rId2">
            <a:alphaModFix amt="20000"/>
          </a:blip>
          <a:stretch>
            <a:fillRect/>
          </a:stretch>
        </p:blipFill>
        <p:spPr>
          <a:xfrm>
            <a:off x="0" y="0"/>
            <a:ext cx="9143999" cy="5143500"/>
          </a:xfrm>
          <a:prstGeom prst="rect">
            <a:avLst/>
          </a:prstGeom>
          <a:noFill/>
          <a:ln>
            <a:noFill/>
          </a:ln>
        </p:spPr>
      </p:pic>
      <p:grpSp>
        <p:nvGrpSpPr>
          <p:cNvPr id="136" name="Google Shape;136;p8"/>
          <p:cNvGrpSpPr/>
          <p:nvPr/>
        </p:nvGrpSpPr>
        <p:grpSpPr>
          <a:xfrm>
            <a:off x="969598" y="804909"/>
            <a:ext cx="7204590" cy="3533702"/>
            <a:chOff x="4819164" y="540002"/>
            <a:chExt cx="3770457" cy="1849331"/>
          </a:xfrm>
        </p:grpSpPr>
        <p:sp>
          <p:nvSpPr>
            <p:cNvPr id="137" name="Google Shape;137;p8"/>
            <p:cNvSpPr/>
            <p:nvPr/>
          </p:nvSpPr>
          <p:spPr>
            <a:xfrm>
              <a:off x="4819171" y="540002"/>
              <a:ext cx="3770451" cy="1849331"/>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4819164" y="540025"/>
              <a:ext cx="3770451" cy="155075"/>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4872159" y="596050"/>
              <a:ext cx="853875" cy="43100"/>
            </a:xfrm>
            <a:custGeom>
              <a:rect b="b" l="l" r="r" t="t"/>
              <a:pathLst>
                <a:path extrusionOk="0" h="1724" w="34155">
                  <a:moveTo>
                    <a:pt x="1" y="0"/>
                  </a:moveTo>
                  <a:lnTo>
                    <a:pt x="1" y="1723"/>
                  </a:lnTo>
                  <a:lnTo>
                    <a:pt x="34154" y="1723"/>
                  </a:lnTo>
                  <a:lnTo>
                    <a:pt x="34154"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8"/>
            <p:cNvGrpSpPr/>
            <p:nvPr/>
          </p:nvGrpSpPr>
          <p:grpSpPr>
            <a:xfrm>
              <a:off x="8228970" y="574593"/>
              <a:ext cx="305353" cy="85930"/>
              <a:chOff x="1565100" y="3228800"/>
              <a:chExt cx="542175" cy="152575"/>
            </a:xfrm>
          </p:grpSpPr>
          <p:sp>
            <p:nvSpPr>
              <p:cNvPr id="141" name="Google Shape;141;p8"/>
              <p:cNvSpPr/>
              <p:nvPr/>
            </p:nvSpPr>
            <p:spPr>
              <a:xfrm>
                <a:off x="19547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17653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1565100"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1788875"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1973075"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1975075"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1595600"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 name="Google Shape;148;p8"/>
          <p:cNvGrpSpPr/>
          <p:nvPr/>
        </p:nvGrpSpPr>
        <p:grpSpPr>
          <a:xfrm flipH="1">
            <a:off x="8293551" y="4001988"/>
            <a:ext cx="596604" cy="336611"/>
            <a:chOff x="1427975" y="2651075"/>
            <a:chExt cx="413275" cy="233175"/>
          </a:xfrm>
        </p:grpSpPr>
        <p:sp>
          <p:nvSpPr>
            <p:cNvPr id="149" name="Google Shape;149;p8"/>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8"/>
          <p:cNvGrpSpPr/>
          <p:nvPr/>
        </p:nvGrpSpPr>
        <p:grpSpPr>
          <a:xfrm flipH="1">
            <a:off x="384570" y="804908"/>
            <a:ext cx="335420" cy="499847"/>
            <a:chOff x="2087900" y="2665800"/>
            <a:chExt cx="232350" cy="346250"/>
          </a:xfrm>
        </p:grpSpPr>
        <p:sp>
          <p:nvSpPr>
            <p:cNvPr id="152" name="Google Shape;152;p8"/>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flipH="1">
            <a:off x="8293551" y="3476513"/>
            <a:ext cx="596604" cy="336611"/>
            <a:chOff x="1427975" y="2651075"/>
            <a:chExt cx="413275" cy="233175"/>
          </a:xfrm>
        </p:grpSpPr>
        <p:sp>
          <p:nvSpPr>
            <p:cNvPr id="155" name="Google Shape;155;p8"/>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8"/>
          <p:cNvGrpSpPr/>
          <p:nvPr/>
        </p:nvGrpSpPr>
        <p:grpSpPr>
          <a:xfrm flipH="1">
            <a:off x="384570" y="1447183"/>
            <a:ext cx="335420" cy="499847"/>
            <a:chOff x="2087900" y="2665800"/>
            <a:chExt cx="232350" cy="346250"/>
          </a:xfrm>
        </p:grpSpPr>
        <p:sp>
          <p:nvSpPr>
            <p:cNvPr id="158" name="Google Shape;158;p8"/>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txBox="1"/>
          <p:nvPr>
            <p:ph type="title"/>
          </p:nvPr>
        </p:nvSpPr>
        <p:spPr>
          <a:xfrm>
            <a:off x="1346550" y="1091775"/>
            <a:ext cx="6450900" cy="324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2" name="Shape 162"/>
        <p:cNvGrpSpPr/>
        <p:nvPr/>
      </p:nvGrpSpPr>
      <p:grpSpPr>
        <a:xfrm>
          <a:off x="0" y="0"/>
          <a:ext cx="0" cy="0"/>
          <a:chOff x="0" y="0"/>
          <a:chExt cx="0" cy="0"/>
        </a:xfrm>
      </p:grpSpPr>
      <p:pic>
        <p:nvPicPr>
          <p:cNvPr id="163" name="Google Shape;163;p9"/>
          <p:cNvPicPr preferRelativeResize="0"/>
          <p:nvPr/>
        </p:nvPicPr>
        <p:blipFill>
          <a:blip r:embed="rId2">
            <a:alphaModFix amt="20000"/>
          </a:blip>
          <a:stretch>
            <a:fillRect/>
          </a:stretch>
        </p:blipFill>
        <p:spPr>
          <a:xfrm>
            <a:off x="0" y="0"/>
            <a:ext cx="9143999" cy="5143500"/>
          </a:xfrm>
          <a:prstGeom prst="rect">
            <a:avLst/>
          </a:prstGeom>
          <a:noFill/>
          <a:ln>
            <a:noFill/>
          </a:ln>
        </p:spPr>
      </p:pic>
      <p:sp>
        <p:nvSpPr>
          <p:cNvPr id="164" name="Google Shape;164;p9"/>
          <p:cNvSpPr/>
          <p:nvPr/>
        </p:nvSpPr>
        <p:spPr>
          <a:xfrm>
            <a:off x="0" y="4860750"/>
            <a:ext cx="9144000" cy="28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txBox="1"/>
          <p:nvPr>
            <p:ph idx="1" type="subTitle"/>
          </p:nvPr>
        </p:nvSpPr>
        <p:spPr>
          <a:xfrm>
            <a:off x="4407638" y="3000550"/>
            <a:ext cx="3110400" cy="81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6" name="Google Shape;166;p9"/>
          <p:cNvSpPr txBox="1"/>
          <p:nvPr>
            <p:ph type="title"/>
          </p:nvPr>
        </p:nvSpPr>
        <p:spPr>
          <a:xfrm>
            <a:off x="4407638" y="1557050"/>
            <a:ext cx="2625600" cy="1564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7" name="Google Shape;167;p9"/>
          <p:cNvGrpSpPr/>
          <p:nvPr/>
        </p:nvGrpSpPr>
        <p:grpSpPr>
          <a:xfrm>
            <a:off x="367429" y="1557059"/>
            <a:ext cx="663844" cy="374549"/>
            <a:chOff x="1427975" y="2651075"/>
            <a:chExt cx="413275" cy="233175"/>
          </a:xfrm>
        </p:grpSpPr>
        <p:sp>
          <p:nvSpPr>
            <p:cNvPr id="168" name="Google Shape;168;p9"/>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9"/>
          <p:cNvGrpSpPr/>
          <p:nvPr/>
        </p:nvGrpSpPr>
        <p:grpSpPr>
          <a:xfrm>
            <a:off x="8403342" y="2819312"/>
            <a:ext cx="373224" cy="556181"/>
            <a:chOff x="2087900" y="2665800"/>
            <a:chExt cx="232350" cy="346250"/>
          </a:xfrm>
        </p:grpSpPr>
        <p:sp>
          <p:nvSpPr>
            <p:cNvPr id="171" name="Google Shape;171;p9"/>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9"/>
          <p:cNvGrpSpPr/>
          <p:nvPr/>
        </p:nvGrpSpPr>
        <p:grpSpPr>
          <a:xfrm>
            <a:off x="8403342" y="3587212"/>
            <a:ext cx="373224" cy="556181"/>
            <a:chOff x="2087900" y="2665800"/>
            <a:chExt cx="232350" cy="346250"/>
          </a:xfrm>
        </p:grpSpPr>
        <p:sp>
          <p:nvSpPr>
            <p:cNvPr id="174" name="Google Shape;174;p9"/>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9"/>
          <p:cNvGrpSpPr/>
          <p:nvPr/>
        </p:nvGrpSpPr>
        <p:grpSpPr>
          <a:xfrm>
            <a:off x="367429" y="2151884"/>
            <a:ext cx="663844" cy="374549"/>
            <a:chOff x="1427975" y="2651075"/>
            <a:chExt cx="413275" cy="233175"/>
          </a:xfrm>
        </p:grpSpPr>
        <p:sp>
          <p:nvSpPr>
            <p:cNvPr id="177" name="Google Shape;177;p9"/>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79" name="Shape 179"/>
        <p:cNvGrpSpPr/>
        <p:nvPr/>
      </p:nvGrpSpPr>
      <p:grpSpPr>
        <a:xfrm>
          <a:off x="0" y="0"/>
          <a:ext cx="0" cy="0"/>
          <a:chOff x="0" y="0"/>
          <a:chExt cx="0" cy="0"/>
        </a:xfrm>
      </p:grpSpPr>
      <p:sp>
        <p:nvSpPr>
          <p:cNvPr id="180" name="Google Shape;180;p10"/>
          <p:cNvSpPr txBox="1"/>
          <p:nvPr>
            <p:ph type="title"/>
          </p:nvPr>
        </p:nvSpPr>
        <p:spPr>
          <a:xfrm>
            <a:off x="2721325" y="3479400"/>
            <a:ext cx="3701400" cy="11241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20000" y="1174500"/>
            <a:ext cx="7704000" cy="3429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indent="-317500" lvl="1" marL="9144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indent="-317500" lvl="2" marL="13716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indent="-317500" lvl="3" marL="18288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indent="-317500" lvl="4" marL="22860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indent="-317500" lvl="5" marL="27432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indent="-317500" lvl="6" marL="32004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indent="-317500" lvl="7" marL="365760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indent="-317500" lvl="8" marL="4114800">
              <a:lnSpc>
                <a:spcPct val="100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p:txBody>
      </p:sp>
      <p:sp>
        <p:nvSpPr>
          <p:cNvPr id="7" name="Google Shape;7;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nybody"/>
              <a:buNone/>
              <a:defRPr sz="3000">
                <a:solidFill>
                  <a:schemeClr val="dk1"/>
                </a:solidFill>
                <a:latin typeface="Anybody"/>
                <a:ea typeface="Anybody"/>
                <a:cs typeface="Anybody"/>
                <a:sym typeface="Anybody"/>
              </a:defRPr>
            </a:lvl1pPr>
            <a:lvl2pPr lvl="1" rtl="0">
              <a:spcBef>
                <a:spcPts val="0"/>
              </a:spcBef>
              <a:spcAft>
                <a:spcPts val="0"/>
              </a:spcAft>
              <a:buClr>
                <a:schemeClr val="dk1"/>
              </a:buClr>
              <a:buSzPts val="3000"/>
              <a:buFont typeface="Anybody"/>
              <a:buNone/>
              <a:defRPr sz="3000">
                <a:solidFill>
                  <a:schemeClr val="dk1"/>
                </a:solidFill>
                <a:latin typeface="Anybody"/>
                <a:ea typeface="Anybody"/>
                <a:cs typeface="Anybody"/>
                <a:sym typeface="Anybody"/>
              </a:defRPr>
            </a:lvl2pPr>
            <a:lvl3pPr lvl="2" rtl="0">
              <a:spcBef>
                <a:spcPts val="0"/>
              </a:spcBef>
              <a:spcAft>
                <a:spcPts val="0"/>
              </a:spcAft>
              <a:buClr>
                <a:schemeClr val="dk1"/>
              </a:buClr>
              <a:buSzPts val="3000"/>
              <a:buFont typeface="Anybody"/>
              <a:buNone/>
              <a:defRPr sz="3000">
                <a:solidFill>
                  <a:schemeClr val="dk1"/>
                </a:solidFill>
                <a:latin typeface="Anybody"/>
                <a:ea typeface="Anybody"/>
                <a:cs typeface="Anybody"/>
                <a:sym typeface="Anybody"/>
              </a:defRPr>
            </a:lvl3pPr>
            <a:lvl4pPr lvl="3" rtl="0">
              <a:spcBef>
                <a:spcPts val="0"/>
              </a:spcBef>
              <a:spcAft>
                <a:spcPts val="0"/>
              </a:spcAft>
              <a:buClr>
                <a:schemeClr val="dk1"/>
              </a:buClr>
              <a:buSzPts val="3000"/>
              <a:buFont typeface="Anybody"/>
              <a:buNone/>
              <a:defRPr sz="3000">
                <a:solidFill>
                  <a:schemeClr val="dk1"/>
                </a:solidFill>
                <a:latin typeface="Anybody"/>
                <a:ea typeface="Anybody"/>
                <a:cs typeface="Anybody"/>
                <a:sym typeface="Anybody"/>
              </a:defRPr>
            </a:lvl4pPr>
            <a:lvl5pPr lvl="4" rtl="0">
              <a:spcBef>
                <a:spcPts val="0"/>
              </a:spcBef>
              <a:spcAft>
                <a:spcPts val="0"/>
              </a:spcAft>
              <a:buClr>
                <a:schemeClr val="dk1"/>
              </a:buClr>
              <a:buSzPts val="3000"/>
              <a:buFont typeface="Anybody"/>
              <a:buNone/>
              <a:defRPr sz="3000">
                <a:solidFill>
                  <a:schemeClr val="dk1"/>
                </a:solidFill>
                <a:latin typeface="Anybody"/>
                <a:ea typeface="Anybody"/>
                <a:cs typeface="Anybody"/>
                <a:sym typeface="Anybody"/>
              </a:defRPr>
            </a:lvl5pPr>
            <a:lvl6pPr lvl="5" rtl="0">
              <a:spcBef>
                <a:spcPts val="0"/>
              </a:spcBef>
              <a:spcAft>
                <a:spcPts val="0"/>
              </a:spcAft>
              <a:buClr>
                <a:schemeClr val="dk1"/>
              </a:buClr>
              <a:buSzPts val="3000"/>
              <a:buFont typeface="Anybody"/>
              <a:buNone/>
              <a:defRPr sz="3000">
                <a:solidFill>
                  <a:schemeClr val="dk1"/>
                </a:solidFill>
                <a:latin typeface="Anybody"/>
                <a:ea typeface="Anybody"/>
                <a:cs typeface="Anybody"/>
                <a:sym typeface="Anybody"/>
              </a:defRPr>
            </a:lvl6pPr>
            <a:lvl7pPr lvl="6" rtl="0">
              <a:spcBef>
                <a:spcPts val="0"/>
              </a:spcBef>
              <a:spcAft>
                <a:spcPts val="0"/>
              </a:spcAft>
              <a:buClr>
                <a:schemeClr val="dk1"/>
              </a:buClr>
              <a:buSzPts val="3000"/>
              <a:buFont typeface="Anybody"/>
              <a:buNone/>
              <a:defRPr sz="3000">
                <a:solidFill>
                  <a:schemeClr val="dk1"/>
                </a:solidFill>
                <a:latin typeface="Anybody"/>
                <a:ea typeface="Anybody"/>
                <a:cs typeface="Anybody"/>
                <a:sym typeface="Anybody"/>
              </a:defRPr>
            </a:lvl7pPr>
            <a:lvl8pPr lvl="7" rtl="0">
              <a:spcBef>
                <a:spcPts val="0"/>
              </a:spcBef>
              <a:spcAft>
                <a:spcPts val="0"/>
              </a:spcAft>
              <a:buClr>
                <a:schemeClr val="dk1"/>
              </a:buClr>
              <a:buSzPts val="3000"/>
              <a:buFont typeface="Anybody"/>
              <a:buNone/>
              <a:defRPr sz="3000">
                <a:solidFill>
                  <a:schemeClr val="dk1"/>
                </a:solidFill>
                <a:latin typeface="Anybody"/>
                <a:ea typeface="Anybody"/>
                <a:cs typeface="Anybody"/>
                <a:sym typeface="Anybody"/>
              </a:defRPr>
            </a:lvl8pPr>
            <a:lvl9pPr lvl="8" rtl="0">
              <a:spcBef>
                <a:spcPts val="0"/>
              </a:spcBef>
              <a:spcAft>
                <a:spcPts val="0"/>
              </a:spcAft>
              <a:buClr>
                <a:schemeClr val="dk1"/>
              </a:buClr>
              <a:buSzPts val="3000"/>
              <a:buFont typeface="Anybody"/>
              <a:buNone/>
              <a:defRPr sz="3000">
                <a:solidFill>
                  <a:schemeClr val="dk1"/>
                </a:solidFill>
                <a:latin typeface="Anybody"/>
                <a:ea typeface="Anybody"/>
                <a:cs typeface="Anybody"/>
                <a:sym typeface="Anybod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slide" Target="/ppt/slides/slide1.xml"/><Relationship Id="rId4" Type="http://schemas.openxmlformats.org/officeDocument/2006/relationships/slide" Target="/ppt/slides/slide1.xml"/><Relationship Id="rId9" Type="http://schemas.openxmlformats.org/officeDocument/2006/relationships/image" Target="../media/image2.png"/><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slide" Target="/ppt/slides/slide1.xml"/><Relationship Id="rId4" Type="http://schemas.openxmlformats.org/officeDocument/2006/relationships/slide" Target="/ppt/slides/slide1.xml"/><Relationship Id="rId9" Type="http://schemas.openxmlformats.org/officeDocument/2006/relationships/image" Target="../media/image3.png"/><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slide" Target="/ppt/slides/slide1.xml"/><Relationship Id="rId4"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slide" Target="/ppt/slid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3"/>
          <p:cNvSpPr txBox="1"/>
          <p:nvPr>
            <p:ph idx="1" type="subTitle"/>
          </p:nvPr>
        </p:nvSpPr>
        <p:spPr>
          <a:xfrm rot="-546">
            <a:off x="2683650" y="2551389"/>
            <a:ext cx="37767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Done By</a:t>
            </a:r>
            <a:endParaRPr/>
          </a:p>
          <a:p>
            <a:pPr indent="0" lvl="0" marL="0" rtl="0" algn="ctr">
              <a:spcBef>
                <a:spcPts val="0"/>
              </a:spcBef>
              <a:spcAft>
                <a:spcPts val="0"/>
              </a:spcAft>
              <a:buNone/>
            </a:pPr>
            <a:r>
              <a:rPr lang="en"/>
              <a:t>SHAIK IRFAN [RA2011026010080] </a:t>
            </a:r>
            <a:endParaRPr/>
          </a:p>
          <a:p>
            <a:pPr indent="0" lvl="0" marL="0" rtl="0" algn="ctr">
              <a:spcBef>
                <a:spcPts val="0"/>
              </a:spcBef>
              <a:spcAft>
                <a:spcPts val="0"/>
              </a:spcAft>
              <a:buNone/>
            </a:pPr>
            <a:r>
              <a:rPr lang="en"/>
              <a:t>ARAVIND KRISHNAN R [RA2011026010077] </a:t>
            </a:r>
            <a:endParaRPr/>
          </a:p>
          <a:p>
            <a:pPr indent="0" lvl="0" marL="0" rtl="0" algn="ctr">
              <a:spcBef>
                <a:spcPts val="0"/>
              </a:spcBef>
              <a:spcAft>
                <a:spcPts val="0"/>
              </a:spcAft>
              <a:buNone/>
            </a:pPr>
            <a:r>
              <a:rPr lang="en"/>
              <a:t>MURALI KRISHNA [RA2011026010086]</a:t>
            </a:r>
            <a:endParaRPr/>
          </a:p>
        </p:txBody>
      </p:sp>
      <p:sp>
        <p:nvSpPr>
          <p:cNvPr id="541" name="Google Shape;541;p33"/>
          <p:cNvSpPr txBox="1"/>
          <p:nvPr>
            <p:ph type="ctrTitle"/>
          </p:nvPr>
        </p:nvSpPr>
        <p:spPr>
          <a:xfrm>
            <a:off x="838950" y="1629170"/>
            <a:ext cx="7704000" cy="10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Email Spam Detection</a:t>
            </a:r>
            <a:endParaRPr/>
          </a:p>
        </p:txBody>
      </p:sp>
      <p:grpSp>
        <p:nvGrpSpPr>
          <p:cNvPr id="542" name="Google Shape;542;p33"/>
          <p:cNvGrpSpPr/>
          <p:nvPr/>
        </p:nvGrpSpPr>
        <p:grpSpPr>
          <a:xfrm>
            <a:off x="6407500" y="3525825"/>
            <a:ext cx="1839725" cy="1237000"/>
            <a:chOff x="2856125" y="3505950"/>
            <a:chExt cx="1839725" cy="1237000"/>
          </a:xfrm>
        </p:grpSpPr>
        <p:sp>
          <p:nvSpPr>
            <p:cNvPr id="543" name="Google Shape;543;p33"/>
            <p:cNvSpPr/>
            <p:nvPr/>
          </p:nvSpPr>
          <p:spPr>
            <a:xfrm>
              <a:off x="2856125" y="3505950"/>
              <a:ext cx="1839675" cy="1236950"/>
            </a:xfrm>
            <a:custGeom>
              <a:rect b="b" l="l" r="r" t="t"/>
              <a:pathLst>
                <a:path extrusionOk="0" h="49478" w="73587">
                  <a:moveTo>
                    <a:pt x="0" y="1"/>
                  </a:moveTo>
                  <a:lnTo>
                    <a:pt x="0" y="49478"/>
                  </a:lnTo>
                  <a:lnTo>
                    <a:pt x="73587" y="49478"/>
                  </a:lnTo>
                  <a:lnTo>
                    <a:pt x="73587"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4626550" y="3506000"/>
              <a:ext cx="69300" cy="1236950"/>
            </a:xfrm>
            <a:custGeom>
              <a:rect b="b" l="l" r="r" t="t"/>
              <a:pathLst>
                <a:path extrusionOk="0" h="49478" w="2772">
                  <a:moveTo>
                    <a:pt x="0" y="0"/>
                  </a:moveTo>
                  <a:lnTo>
                    <a:pt x="0" y="49477"/>
                  </a:lnTo>
                  <a:lnTo>
                    <a:pt x="2771" y="49477"/>
                  </a:lnTo>
                  <a:lnTo>
                    <a:pt x="2771" y="0"/>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a:off x="2856150" y="3506000"/>
              <a:ext cx="1839700" cy="155100"/>
            </a:xfrm>
            <a:custGeom>
              <a:rect b="b" l="l" r="r" t="t"/>
              <a:pathLst>
                <a:path extrusionOk="0" h="6204" w="73588">
                  <a:moveTo>
                    <a:pt x="1" y="0"/>
                  </a:moveTo>
                  <a:lnTo>
                    <a:pt x="1" y="6204"/>
                  </a:lnTo>
                  <a:lnTo>
                    <a:pt x="73587" y="6204"/>
                  </a:lnTo>
                  <a:lnTo>
                    <a:pt x="73587" y="0"/>
                  </a:lnTo>
                  <a:close/>
                </a:path>
              </a:pathLst>
            </a:custGeom>
            <a:solidFill>
              <a:schemeClr val="accent3"/>
            </a:solidFill>
            <a:ln cap="flat" cmpd="sng" w="71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a:off x="4626550" y="4380475"/>
              <a:ext cx="69300" cy="283025"/>
            </a:xfrm>
            <a:custGeom>
              <a:rect b="b" l="l" r="r" t="t"/>
              <a:pathLst>
                <a:path extrusionOk="0" h="11321" w="2772">
                  <a:moveTo>
                    <a:pt x="0" y="1"/>
                  </a:moveTo>
                  <a:lnTo>
                    <a:pt x="0" y="11320"/>
                  </a:lnTo>
                  <a:lnTo>
                    <a:pt x="2771" y="11320"/>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a:off x="4626550" y="4359050"/>
              <a:ext cx="69300" cy="283050"/>
            </a:xfrm>
            <a:custGeom>
              <a:rect b="b" l="l" r="r" t="t"/>
              <a:pathLst>
                <a:path extrusionOk="0" h="11322" w="2772">
                  <a:moveTo>
                    <a:pt x="0" y="1"/>
                  </a:moveTo>
                  <a:lnTo>
                    <a:pt x="0" y="11322"/>
                  </a:lnTo>
                  <a:lnTo>
                    <a:pt x="2771" y="11322"/>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
            <p:cNvSpPr/>
            <p:nvPr/>
          </p:nvSpPr>
          <p:spPr>
            <a:xfrm>
              <a:off x="2927475" y="3562000"/>
              <a:ext cx="853875" cy="43100"/>
            </a:xfrm>
            <a:custGeom>
              <a:rect b="b" l="l" r="r" t="t"/>
              <a:pathLst>
                <a:path extrusionOk="0" h="1724" w="34155">
                  <a:moveTo>
                    <a:pt x="1" y="1"/>
                  </a:moveTo>
                  <a:lnTo>
                    <a:pt x="1" y="1723"/>
                  </a:lnTo>
                  <a:lnTo>
                    <a:pt x="34154" y="1723"/>
                  </a:lnTo>
                  <a:lnTo>
                    <a:pt x="3415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33">
            <a:hlinkClick action="ppaction://hlinksldjump" r:id="rId3"/>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553" name="Google Shape;553;p33">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554" name="Google Shape;554;p33">
            <a:hlinkClick action="ppaction://hlinksldjump" r:id="rId4"/>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5"/>
              </a:rPr>
              <a:t>Start</a:t>
            </a:r>
            <a:endParaRPr sz="1000">
              <a:latin typeface="Anybody"/>
              <a:ea typeface="Anybody"/>
              <a:cs typeface="Anybody"/>
              <a:sym typeface="Anybody"/>
            </a:endParaRPr>
          </a:p>
        </p:txBody>
      </p:sp>
      <p:sp>
        <p:nvSpPr>
          <p:cNvPr id="555" name="Google Shape;555;p33">
            <a:hlinkClick action="ppaction://hlinksldjump" r:id="rId6"/>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7"/>
              </a:rPr>
              <a:t>Table of contents</a:t>
            </a:r>
            <a:endParaRPr sz="1000">
              <a:latin typeface="Anybody"/>
              <a:ea typeface="Anybody"/>
              <a:cs typeface="Anybody"/>
              <a:sym typeface="Anybody"/>
            </a:endParaRPr>
          </a:p>
        </p:txBody>
      </p:sp>
      <p:sp>
        <p:nvSpPr>
          <p:cNvPr id="556" name="Google Shape;556;p33">
            <a:hlinkClick action="ppaction://hlinksldjump" r:id="rId8"/>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3"/>
          <p:cNvSpPr/>
          <p:nvPr/>
        </p:nvSpPr>
        <p:spPr>
          <a:xfrm>
            <a:off x="5885504" y="337175"/>
            <a:ext cx="1085199" cy="646374"/>
          </a:xfrm>
          <a:custGeom>
            <a:rect b="b" l="l" r="r" t="t"/>
            <a:pathLst>
              <a:path extrusionOk="0" h="8238" w="11717">
                <a:moveTo>
                  <a:pt x="10455" y="687"/>
                </a:moveTo>
                <a:lnTo>
                  <a:pt x="5859" y="4694"/>
                </a:lnTo>
                <a:lnTo>
                  <a:pt x="1260" y="687"/>
                </a:lnTo>
                <a:close/>
                <a:moveTo>
                  <a:pt x="687" y="1099"/>
                </a:moveTo>
                <a:lnTo>
                  <a:pt x="4156" y="4121"/>
                </a:lnTo>
                <a:lnTo>
                  <a:pt x="687" y="7141"/>
                </a:lnTo>
                <a:lnTo>
                  <a:pt x="687" y="1099"/>
                </a:lnTo>
                <a:close/>
                <a:moveTo>
                  <a:pt x="11030" y="1099"/>
                </a:moveTo>
                <a:lnTo>
                  <a:pt x="11030" y="7141"/>
                </a:lnTo>
                <a:lnTo>
                  <a:pt x="7559" y="4121"/>
                </a:lnTo>
                <a:lnTo>
                  <a:pt x="11030" y="1099"/>
                </a:lnTo>
                <a:close/>
                <a:moveTo>
                  <a:pt x="7038" y="4577"/>
                </a:moveTo>
                <a:lnTo>
                  <a:pt x="10455" y="7551"/>
                </a:lnTo>
                <a:lnTo>
                  <a:pt x="1260" y="7551"/>
                </a:lnTo>
                <a:lnTo>
                  <a:pt x="4678" y="4577"/>
                </a:lnTo>
                <a:lnTo>
                  <a:pt x="5859" y="5604"/>
                </a:lnTo>
                <a:lnTo>
                  <a:pt x="7038" y="4577"/>
                </a:lnTo>
                <a:close/>
                <a:moveTo>
                  <a:pt x="1" y="0"/>
                </a:moveTo>
                <a:lnTo>
                  <a:pt x="1" y="8238"/>
                </a:lnTo>
                <a:lnTo>
                  <a:pt x="11717" y="8238"/>
                </a:lnTo>
                <a:lnTo>
                  <a:pt x="117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3"/>
          <p:cNvSpPr/>
          <p:nvPr/>
        </p:nvSpPr>
        <p:spPr>
          <a:xfrm>
            <a:off x="980654" y="3525825"/>
            <a:ext cx="1085199" cy="646374"/>
          </a:xfrm>
          <a:custGeom>
            <a:rect b="b" l="l" r="r" t="t"/>
            <a:pathLst>
              <a:path extrusionOk="0" h="8238" w="11717">
                <a:moveTo>
                  <a:pt x="10455" y="687"/>
                </a:moveTo>
                <a:lnTo>
                  <a:pt x="5859" y="4694"/>
                </a:lnTo>
                <a:lnTo>
                  <a:pt x="1260" y="687"/>
                </a:lnTo>
                <a:close/>
                <a:moveTo>
                  <a:pt x="687" y="1099"/>
                </a:moveTo>
                <a:lnTo>
                  <a:pt x="4156" y="4121"/>
                </a:lnTo>
                <a:lnTo>
                  <a:pt x="687" y="7141"/>
                </a:lnTo>
                <a:lnTo>
                  <a:pt x="687" y="1099"/>
                </a:lnTo>
                <a:close/>
                <a:moveTo>
                  <a:pt x="11030" y="1099"/>
                </a:moveTo>
                <a:lnTo>
                  <a:pt x="11030" y="7141"/>
                </a:lnTo>
                <a:lnTo>
                  <a:pt x="7559" y="4121"/>
                </a:lnTo>
                <a:lnTo>
                  <a:pt x="11030" y="1099"/>
                </a:lnTo>
                <a:close/>
                <a:moveTo>
                  <a:pt x="7038" y="4577"/>
                </a:moveTo>
                <a:lnTo>
                  <a:pt x="10455" y="7551"/>
                </a:lnTo>
                <a:lnTo>
                  <a:pt x="1260" y="7551"/>
                </a:lnTo>
                <a:lnTo>
                  <a:pt x="4678" y="4577"/>
                </a:lnTo>
                <a:lnTo>
                  <a:pt x="5859" y="5604"/>
                </a:lnTo>
                <a:lnTo>
                  <a:pt x="7038" y="4577"/>
                </a:lnTo>
                <a:close/>
                <a:moveTo>
                  <a:pt x="1" y="0"/>
                </a:moveTo>
                <a:lnTo>
                  <a:pt x="1" y="8238"/>
                </a:lnTo>
                <a:lnTo>
                  <a:pt x="11717" y="8238"/>
                </a:lnTo>
                <a:lnTo>
                  <a:pt x="117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42"/>
          <p:cNvSpPr txBox="1"/>
          <p:nvPr/>
        </p:nvSpPr>
        <p:spPr>
          <a:xfrm>
            <a:off x="1433550" y="1186925"/>
            <a:ext cx="6560100" cy="2555100"/>
          </a:xfrm>
          <a:prstGeom prst="rect">
            <a:avLst/>
          </a:prstGeom>
          <a:noFill/>
          <a:ln>
            <a:noFill/>
          </a:ln>
        </p:spPr>
        <p:txBody>
          <a:bodyPr anchorCtr="0" anchor="t" bIns="91425" lIns="91425" spcFirstLastPara="1" rIns="91425" wrap="square" tIns="91425">
            <a:spAutoFit/>
          </a:bodyPr>
          <a:lstStyle/>
          <a:p>
            <a:pPr indent="-368300" lvl="0" marL="457200" rtl="0" algn="just">
              <a:lnSpc>
                <a:spcPct val="150000"/>
              </a:lnSpc>
              <a:spcBef>
                <a:spcPts val="0"/>
              </a:spcBef>
              <a:spcAft>
                <a:spcPts val="0"/>
              </a:spcAft>
              <a:buSzPts val="2200"/>
              <a:buFont typeface="Abel"/>
              <a:buAutoNum type="arabicPeriod"/>
            </a:pPr>
            <a:r>
              <a:rPr lang="en" sz="2200">
                <a:latin typeface="Abel"/>
                <a:ea typeface="Abel"/>
                <a:cs typeface="Abel"/>
                <a:sym typeface="Abel"/>
              </a:rPr>
              <a:t>I</a:t>
            </a:r>
            <a:r>
              <a:rPr lang="en" sz="2200">
                <a:latin typeface="Abel"/>
                <a:ea typeface="Abel"/>
                <a:cs typeface="Abel"/>
                <a:sym typeface="Abel"/>
              </a:rPr>
              <a:t>dentify and filter out unwanted or unsolicited emails</a:t>
            </a:r>
            <a:endParaRPr sz="2200">
              <a:latin typeface="Abel"/>
              <a:ea typeface="Abel"/>
              <a:cs typeface="Abel"/>
              <a:sym typeface="Abel"/>
            </a:endParaRPr>
          </a:p>
          <a:p>
            <a:pPr indent="-368300" lvl="0" marL="457200" rtl="0" algn="just">
              <a:lnSpc>
                <a:spcPct val="150000"/>
              </a:lnSpc>
              <a:spcBef>
                <a:spcPts val="0"/>
              </a:spcBef>
              <a:spcAft>
                <a:spcPts val="0"/>
              </a:spcAft>
              <a:buSzPts val="2200"/>
              <a:buFont typeface="Abel"/>
              <a:buAutoNum type="arabicPeriod"/>
            </a:pPr>
            <a:r>
              <a:rPr lang="en" sz="2200">
                <a:latin typeface="Abel"/>
                <a:ea typeface="Abel"/>
                <a:cs typeface="Abel"/>
                <a:sym typeface="Abel"/>
              </a:rPr>
              <a:t>Reduce the amount of time and effort</a:t>
            </a:r>
            <a:endParaRPr sz="2200">
              <a:latin typeface="Abel"/>
              <a:ea typeface="Abel"/>
              <a:cs typeface="Abel"/>
              <a:sym typeface="Abel"/>
            </a:endParaRPr>
          </a:p>
          <a:p>
            <a:pPr indent="-368300" lvl="0" marL="457200" rtl="0" algn="just">
              <a:lnSpc>
                <a:spcPct val="150000"/>
              </a:lnSpc>
              <a:spcBef>
                <a:spcPts val="0"/>
              </a:spcBef>
              <a:spcAft>
                <a:spcPts val="0"/>
              </a:spcAft>
              <a:buSzPts val="2200"/>
              <a:buFont typeface="Abel"/>
              <a:buAutoNum type="arabicPeriod"/>
            </a:pPr>
            <a:r>
              <a:rPr lang="en" sz="2200">
                <a:latin typeface="Abel"/>
                <a:ea typeface="Abel"/>
                <a:cs typeface="Abel"/>
                <a:sym typeface="Abel"/>
              </a:rPr>
              <a:t>Improve productivity</a:t>
            </a:r>
            <a:endParaRPr sz="2200">
              <a:latin typeface="Abel"/>
              <a:ea typeface="Abel"/>
              <a:cs typeface="Abel"/>
              <a:sym typeface="Abel"/>
            </a:endParaRPr>
          </a:p>
          <a:p>
            <a:pPr indent="-368300" lvl="0" marL="457200" rtl="0" algn="just">
              <a:lnSpc>
                <a:spcPct val="150000"/>
              </a:lnSpc>
              <a:spcBef>
                <a:spcPts val="0"/>
              </a:spcBef>
              <a:spcAft>
                <a:spcPts val="0"/>
              </a:spcAft>
              <a:buSzPts val="2200"/>
              <a:buFont typeface="Abel"/>
              <a:buAutoNum type="arabicPeriod"/>
            </a:pPr>
            <a:r>
              <a:rPr lang="en" sz="2200">
                <a:latin typeface="Abel"/>
                <a:ea typeface="Abel"/>
                <a:cs typeface="Abel"/>
                <a:sym typeface="Abel"/>
              </a:rPr>
              <a:t>R</a:t>
            </a:r>
            <a:r>
              <a:rPr lang="en" sz="2200">
                <a:latin typeface="Abel"/>
                <a:ea typeface="Abel"/>
                <a:cs typeface="Abel"/>
                <a:sym typeface="Abel"/>
              </a:rPr>
              <a:t>educe the risk of cybersecurity threats</a:t>
            </a:r>
            <a:endParaRPr sz="2200">
              <a:latin typeface="Abel"/>
              <a:ea typeface="Abel"/>
              <a:cs typeface="Abel"/>
              <a:sym typeface="Abel"/>
            </a:endParaRPr>
          </a:p>
          <a:p>
            <a:pPr indent="-368300" lvl="0" marL="457200" rtl="0" algn="just">
              <a:lnSpc>
                <a:spcPct val="150000"/>
              </a:lnSpc>
              <a:spcBef>
                <a:spcPts val="0"/>
              </a:spcBef>
              <a:spcAft>
                <a:spcPts val="0"/>
              </a:spcAft>
              <a:buSzPts val="2200"/>
              <a:buFont typeface="Abel"/>
              <a:buAutoNum type="arabicPeriod"/>
            </a:pPr>
            <a:r>
              <a:rPr lang="en" sz="2200">
                <a:latin typeface="Abel"/>
                <a:ea typeface="Abel"/>
                <a:cs typeface="Abel"/>
                <a:sym typeface="Abel"/>
              </a:rPr>
              <a:t>E</a:t>
            </a:r>
            <a:r>
              <a:rPr lang="en" sz="2200">
                <a:latin typeface="Abel"/>
                <a:ea typeface="Abel"/>
                <a:cs typeface="Abel"/>
                <a:sym typeface="Abel"/>
              </a:rPr>
              <a:t>nhance the overall user experience</a:t>
            </a:r>
            <a:endParaRPr sz="2200">
              <a:latin typeface="Abel"/>
              <a:ea typeface="Abel"/>
              <a:cs typeface="Abel"/>
              <a:sym typeface="A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grpSp>
        <p:nvGrpSpPr>
          <p:cNvPr id="839" name="Google Shape;839;p43"/>
          <p:cNvGrpSpPr/>
          <p:nvPr/>
        </p:nvGrpSpPr>
        <p:grpSpPr>
          <a:xfrm>
            <a:off x="2523326" y="704987"/>
            <a:ext cx="5520487" cy="3276320"/>
            <a:chOff x="2611546" y="3505949"/>
            <a:chExt cx="2084304" cy="1237001"/>
          </a:xfrm>
        </p:grpSpPr>
        <p:grpSp>
          <p:nvGrpSpPr>
            <p:cNvPr id="840" name="Google Shape;840;p43"/>
            <p:cNvGrpSpPr/>
            <p:nvPr/>
          </p:nvGrpSpPr>
          <p:grpSpPr>
            <a:xfrm>
              <a:off x="2611546" y="3505949"/>
              <a:ext cx="2084304" cy="1237001"/>
              <a:chOff x="2611546" y="3505949"/>
              <a:chExt cx="2084304" cy="1237001"/>
            </a:xfrm>
          </p:grpSpPr>
          <p:sp>
            <p:nvSpPr>
              <p:cNvPr id="841" name="Google Shape;841;p43"/>
              <p:cNvSpPr/>
              <p:nvPr/>
            </p:nvSpPr>
            <p:spPr>
              <a:xfrm>
                <a:off x="2611546" y="3505949"/>
                <a:ext cx="2084168" cy="1236950"/>
              </a:xfrm>
              <a:custGeom>
                <a:rect b="b" l="l" r="r" t="t"/>
                <a:pathLst>
                  <a:path extrusionOk="0" h="49478" w="73587">
                    <a:moveTo>
                      <a:pt x="0" y="1"/>
                    </a:moveTo>
                    <a:lnTo>
                      <a:pt x="0" y="49478"/>
                    </a:lnTo>
                    <a:lnTo>
                      <a:pt x="73587" y="49478"/>
                    </a:lnTo>
                    <a:lnTo>
                      <a:pt x="7358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3"/>
              <p:cNvSpPr/>
              <p:nvPr/>
            </p:nvSpPr>
            <p:spPr>
              <a:xfrm>
                <a:off x="4626550" y="3506000"/>
                <a:ext cx="69300" cy="1236950"/>
              </a:xfrm>
              <a:custGeom>
                <a:rect b="b" l="l" r="r" t="t"/>
                <a:pathLst>
                  <a:path extrusionOk="0" h="49478" w="2772">
                    <a:moveTo>
                      <a:pt x="0" y="0"/>
                    </a:moveTo>
                    <a:lnTo>
                      <a:pt x="0" y="49477"/>
                    </a:lnTo>
                    <a:lnTo>
                      <a:pt x="2771" y="49477"/>
                    </a:lnTo>
                    <a:lnTo>
                      <a:pt x="2771" y="0"/>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3"/>
              <p:cNvSpPr/>
              <p:nvPr/>
            </p:nvSpPr>
            <p:spPr>
              <a:xfrm>
                <a:off x="2611574" y="3505999"/>
                <a:ext cx="2084196" cy="155100"/>
              </a:xfrm>
              <a:custGeom>
                <a:rect b="b" l="l" r="r" t="t"/>
                <a:pathLst>
                  <a:path extrusionOk="0" h="6204" w="73588">
                    <a:moveTo>
                      <a:pt x="1" y="0"/>
                    </a:moveTo>
                    <a:lnTo>
                      <a:pt x="1" y="6204"/>
                    </a:lnTo>
                    <a:lnTo>
                      <a:pt x="73587" y="6204"/>
                    </a:lnTo>
                    <a:lnTo>
                      <a:pt x="73587" y="0"/>
                    </a:lnTo>
                    <a:close/>
                  </a:path>
                </a:pathLst>
              </a:custGeom>
              <a:solidFill>
                <a:schemeClr val="accent2"/>
              </a:solidFill>
              <a:ln cap="flat" cmpd="sng" w="71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3"/>
              <p:cNvSpPr/>
              <p:nvPr/>
            </p:nvSpPr>
            <p:spPr>
              <a:xfrm>
                <a:off x="4626550" y="4380475"/>
                <a:ext cx="69300" cy="283025"/>
              </a:xfrm>
              <a:custGeom>
                <a:rect b="b" l="l" r="r" t="t"/>
                <a:pathLst>
                  <a:path extrusionOk="0" h="11321" w="2772">
                    <a:moveTo>
                      <a:pt x="0" y="1"/>
                    </a:moveTo>
                    <a:lnTo>
                      <a:pt x="0" y="11320"/>
                    </a:lnTo>
                    <a:lnTo>
                      <a:pt x="2771" y="11320"/>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3"/>
              <p:cNvSpPr/>
              <p:nvPr/>
            </p:nvSpPr>
            <p:spPr>
              <a:xfrm>
                <a:off x="4626550" y="4359050"/>
                <a:ext cx="69300" cy="283050"/>
              </a:xfrm>
              <a:custGeom>
                <a:rect b="b" l="l" r="r" t="t"/>
                <a:pathLst>
                  <a:path extrusionOk="0" h="11322" w="2772">
                    <a:moveTo>
                      <a:pt x="0" y="1"/>
                    </a:moveTo>
                    <a:lnTo>
                      <a:pt x="0" y="11322"/>
                    </a:lnTo>
                    <a:lnTo>
                      <a:pt x="2771" y="11322"/>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3"/>
              <p:cNvSpPr/>
              <p:nvPr/>
            </p:nvSpPr>
            <p:spPr>
              <a:xfrm>
                <a:off x="2692382" y="3561999"/>
                <a:ext cx="967355" cy="43100"/>
              </a:xfrm>
              <a:custGeom>
                <a:rect b="b" l="l" r="r" t="t"/>
                <a:pathLst>
                  <a:path extrusionOk="0" h="1724" w="34155">
                    <a:moveTo>
                      <a:pt x="1" y="1"/>
                    </a:moveTo>
                    <a:lnTo>
                      <a:pt x="1" y="1723"/>
                    </a:lnTo>
                    <a:lnTo>
                      <a:pt x="34154" y="1723"/>
                    </a:lnTo>
                    <a:lnTo>
                      <a:pt x="3415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43"/>
            <p:cNvGrpSpPr/>
            <p:nvPr/>
          </p:nvGrpSpPr>
          <p:grpSpPr>
            <a:xfrm>
              <a:off x="4351170" y="3543618"/>
              <a:ext cx="305353" cy="85930"/>
              <a:chOff x="1565100" y="3228800"/>
              <a:chExt cx="542175" cy="152575"/>
            </a:xfrm>
          </p:grpSpPr>
          <p:sp>
            <p:nvSpPr>
              <p:cNvPr id="848" name="Google Shape;848;p43"/>
              <p:cNvSpPr/>
              <p:nvPr/>
            </p:nvSpPr>
            <p:spPr>
              <a:xfrm>
                <a:off x="19547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3"/>
              <p:cNvSpPr/>
              <p:nvPr/>
            </p:nvSpPr>
            <p:spPr>
              <a:xfrm>
                <a:off x="17653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3"/>
              <p:cNvSpPr/>
              <p:nvPr/>
            </p:nvSpPr>
            <p:spPr>
              <a:xfrm>
                <a:off x="1565100"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3"/>
              <p:cNvSpPr/>
              <p:nvPr/>
            </p:nvSpPr>
            <p:spPr>
              <a:xfrm>
                <a:off x="1788875"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3"/>
              <p:cNvSpPr/>
              <p:nvPr/>
            </p:nvSpPr>
            <p:spPr>
              <a:xfrm>
                <a:off x="1973075"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3"/>
              <p:cNvSpPr/>
              <p:nvPr/>
            </p:nvSpPr>
            <p:spPr>
              <a:xfrm>
                <a:off x="1975075"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3"/>
              <p:cNvSpPr/>
              <p:nvPr/>
            </p:nvSpPr>
            <p:spPr>
              <a:xfrm>
                <a:off x="1595600"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5" name="Google Shape;855;p43"/>
          <p:cNvGrpSpPr/>
          <p:nvPr/>
        </p:nvGrpSpPr>
        <p:grpSpPr>
          <a:xfrm>
            <a:off x="1100197" y="1678652"/>
            <a:ext cx="1652693" cy="1705976"/>
            <a:chOff x="7472875" y="2543800"/>
            <a:chExt cx="672182" cy="693853"/>
          </a:xfrm>
        </p:grpSpPr>
        <p:sp>
          <p:nvSpPr>
            <p:cNvPr id="856" name="Google Shape;856;p43"/>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3"/>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43"/>
          <p:cNvSpPr txBox="1"/>
          <p:nvPr>
            <p:ph idx="2" type="title"/>
          </p:nvPr>
        </p:nvSpPr>
        <p:spPr>
          <a:xfrm>
            <a:off x="1223500" y="1929238"/>
            <a:ext cx="1406100" cy="13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859" name="Google Shape;859;p43"/>
          <p:cNvSpPr txBox="1"/>
          <p:nvPr>
            <p:ph idx="1" type="subTitle"/>
          </p:nvPr>
        </p:nvSpPr>
        <p:spPr>
          <a:xfrm rot="288">
            <a:off x="3004079" y="2690207"/>
            <a:ext cx="3581700" cy="46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60" name="Google Shape;860;p43">
            <a:hlinkClick action="ppaction://hlinksldjump" r:id="rId3"/>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3">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3">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3">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864" name="Google Shape;864;p43">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865" name="Google Shape;865;p43">
            <a:hlinkClick action="ppaction://hlinksldjump" r:id="rId4"/>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5"/>
              </a:rPr>
              <a:t>Start</a:t>
            </a:r>
            <a:endParaRPr sz="1000">
              <a:latin typeface="Anybody"/>
              <a:ea typeface="Anybody"/>
              <a:cs typeface="Anybody"/>
              <a:sym typeface="Anybody"/>
            </a:endParaRPr>
          </a:p>
        </p:txBody>
      </p:sp>
      <p:sp>
        <p:nvSpPr>
          <p:cNvPr id="866" name="Google Shape;866;p43">
            <a:hlinkClick action="ppaction://hlinksldjump" r:id="rId6"/>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7"/>
              </a:rPr>
              <a:t>Table of contents</a:t>
            </a:r>
            <a:endParaRPr sz="1000">
              <a:latin typeface="Anybody"/>
              <a:ea typeface="Anybody"/>
              <a:cs typeface="Anybody"/>
              <a:sym typeface="Anybody"/>
            </a:endParaRPr>
          </a:p>
        </p:txBody>
      </p:sp>
      <p:sp>
        <p:nvSpPr>
          <p:cNvPr id="867" name="Google Shape;867;p43">
            <a:hlinkClick action="ppaction://hlinksldjump" r:id="rId8"/>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3"/>
          <p:cNvSpPr txBox="1"/>
          <p:nvPr>
            <p:ph type="title"/>
          </p:nvPr>
        </p:nvSpPr>
        <p:spPr>
          <a:xfrm>
            <a:off x="3089275" y="1578884"/>
            <a:ext cx="4626300" cy="19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ARCHITECTURE AND DESIGN</a:t>
            </a:r>
            <a:endParaRPr/>
          </a:p>
        </p:txBody>
      </p:sp>
      <p:grpSp>
        <p:nvGrpSpPr>
          <p:cNvPr id="869" name="Google Shape;869;p43"/>
          <p:cNvGrpSpPr/>
          <p:nvPr/>
        </p:nvGrpSpPr>
        <p:grpSpPr>
          <a:xfrm>
            <a:off x="8311699" y="4266901"/>
            <a:ext cx="596604" cy="336611"/>
            <a:chOff x="1427975" y="2651075"/>
            <a:chExt cx="413275" cy="233175"/>
          </a:xfrm>
        </p:grpSpPr>
        <p:sp>
          <p:nvSpPr>
            <p:cNvPr id="870" name="Google Shape;870;p43"/>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3"/>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43"/>
          <p:cNvGrpSpPr/>
          <p:nvPr/>
        </p:nvGrpSpPr>
        <p:grpSpPr>
          <a:xfrm>
            <a:off x="1100189" y="561258"/>
            <a:ext cx="335420" cy="499847"/>
            <a:chOff x="2087900" y="2665800"/>
            <a:chExt cx="232350" cy="346250"/>
          </a:xfrm>
        </p:grpSpPr>
        <p:sp>
          <p:nvSpPr>
            <p:cNvPr id="873" name="Google Shape;873;p43"/>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3"/>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43"/>
          <p:cNvGrpSpPr/>
          <p:nvPr/>
        </p:nvGrpSpPr>
        <p:grpSpPr>
          <a:xfrm>
            <a:off x="1603664" y="561258"/>
            <a:ext cx="335420" cy="499847"/>
            <a:chOff x="2087900" y="2665800"/>
            <a:chExt cx="232350" cy="346250"/>
          </a:xfrm>
        </p:grpSpPr>
        <p:sp>
          <p:nvSpPr>
            <p:cNvPr id="876" name="Google Shape;876;p43"/>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3"/>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43"/>
          <p:cNvGrpSpPr/>
          <p:nvPr/>
        </p:nvGrpSpPr>
        <p:grpSpPr>
          <a:xfrm>
            <a:off x="596714" y="561258"/>
            <a:ext cx="335420" cy="499847"/>
            <a:chOff x="2087900" y="2665800"/>
            <a:chExt cx="232350" cy="346250"/>
          </a:xfrm>
        </p:grpSpPr>
        <p:sp>
          <p:nvSpPr>
            <p:cNvPr id="879" name="Google Shape;879;p43"/>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3"/>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43"/>
          <p:cNvGrpSpPr/>
          <p:nvPr/>
        </p:nvGrpSpPr>
        <p:grpSpPr>
          <a:xfrm>
            <a:off x="8311699" y="3768726"/>
            <a:ext cx="596604" cy="336611"/>
            <a:chOff x="1427975" y="2651075"/>
            <a:chExt cx="413275" cy="233175"/>
          </a:xfrm>
        </p:grpSpPr>
        <p:sp>
          <p:nvSpPr>
            <p:cNvPr id="882" name="Google Shape;882;p43"/>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3"/>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43"/>
          <p:cNvGrpSpPr/>
          <p:nvPr/>
        </p:nvGrpSpPr>
        <p:grpSpPr>
          <a:xfrm>
            <a:off x="8311699" y="3270551"/>
            <a:ext cx="596604" cy="336611"/>
            <a:chOff x="1427975" y="2651075"/>
            <a:chExt cx="413275" cy="233175"/>
          </a:xfrm>
        </p:grpSpPr>
        <p:sp>
          <p:nvSpPr>
            <p:cNvPr id="885" name="Google Shape;885;p43"/>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3"/>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44">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4">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4">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894" name="Google Shape;894;p44">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895" name="Google Shape;895;p44">
            <a:hlinkClick action="ppaction://hlinksldjump" r:id="rId3"/>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4"/>
              </a:rPr>
              <a:t>Start</a:t>
            </a:r>
            <a:endParaRPr sz="1000">
              <a:latin typeface="Anybody"/>
              <a:ea typeface="Anybody"/>
              <a:cs typeface="Anybody"/>
              <a:sym typeface="Anybody"/>
            </a:endParaRPr>
          </a:p>
        </p:txBody>
      </p:sp>
      <p:sp>
        <p:nvSpPr>
          <p:cNvPr id="896" name="Google Shape;896;p44">
            <a:hlinkClick action="ppaction://hlinksldjump" r:id="rId5"/>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6"/>
              </a:rPr>
              <a:t>Table of contents</a:t>
            </a:r>
            <a:endParaRPr sz="1000">
              <a:latin typeface="Anybody"/>
              <a:ea typeface="Anybody"/>
              <a:cs typeface="Anybody"/>
              <a:sym typeface="Anybody"/>
            </a:endParaRPr>
          </a:p>
        </p:txBody>
      </p:sp>
      <p:sp>
        <p:nvSpPr>
          <p:cNvPr id="897" name="Google Shape;897;p44">
            <a:hlinkClick action="ppaction://hlinksldjump" r:id="rId7"/>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4">
            <a:hlinkClick action="ppaction://hlinksldjump" r:id="rId8"/>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SYSTEM ARCHITECTURE </a:t>
            </a:r>
            <a:endParaRPr b="1"/>
          </a:p>
        </p:txBody>
      </p:sp>
      <p:pic>
        <p:nvPicPr>
          <p:cNvPr id="900" name="Google Shape;900;p44"/>
          <p:cNvPicPr preferRelativeResize="0"/>
          <p:nvPr/>
        </p:nvPicPr>
        <p:blipFill>
          <a:blip r:embed="rId9">
            <a:alphaModFix/>
          </a:blip>
          <a:stretch>
            <a:fillRect/>
          </a:stretch>
        </p:blipFill>
        <p:spPr>
          <a:xfrm>
            <a:off x="1107375" y="1174500"/>
            <a:ext cx="6838950" cy="315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5">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5">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5">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908" name="Google Shape;908;p45">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909" name="Google Shape;909;p45">
            <a:hlinkClick action="ppaction://hlinksldjump" r:id="rId3"/>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4"/>
              </a:rPr>
              <a:t>Start</a:t>
            </a:r>
            <a:endParaRPr sz="1000">
              <a:latin typeface="Anybody"/>
              <a:ea typeface="Anybody"/>
              <a:cs typeface="Anybody"/>
              <a:sym typeface="Anybody"/>
            </a:endParaRPr>
          </a:p>
        </p:txBody>
      </p:sp>
      <p:sp>
        <p:nvSpPr>
          <p:cNvPr id="910" name="Google Shape;910;p45">
            <a:hlinkClick action="ppaction://hlinksldjump" r:id="rId5"/>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6"/>
              </a:rPr>
              <a:t>Table of contents</a:t>
            </a:r>
            <a:endParaRPr sz="1000">
              <a:latin typeface="Anybody"/>
              <a:ea typeface="Anybody"/>
              <a:cs typeface="Anybody"/>
              <a:sym typeface="Anybody"/>
            </a:endParaRPr>
          </a:p>
        </p:txBody>
      </p:sp>
      <p:sp>
        <p:nvSpPr>
          <p:cNvPr id="911" name="Google Shape;911;p45">
            <a:hlinkClick action="ppaction://hlinksldjump" r:id="rId7"/>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5">
            <a:hlinkClick action="ppaction://hlinksldjump" r:id="rId8"/>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SYSTEM DESIGN</a:t>
            </a:r>
            <a:endParaRPr b="1"/>
          </a:p>
        </p:txBody>
      </p:sp>
      <p:pic>
        <p:nvPicPr>
          <p:cNvPr id="914" name="Google Shape;914;p45"/>
          <p:cNvPicPr preferRelativeResize="0"/>
          <p:nvPr/>
        </p:nvPicPr>
        <p:blipFill>
          <a:blip r:embed="rId9">
            <a:alphaModFix/>
          </a:blip>
          <a:stretch>
            <a:fillRect/>
          </a:stretch>
        </p:blipFill>
        <p:spPr>
          <a:xfrm>
            <a:off x="2273988" y="1174500"/>
            <a:ext cx="4596036" cy="336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grpSp>
        <p:nvGrpSpPr>
          <p:cNvPr id="919" name="Google Shape;919;p46"/>
          <p:cNvGrpSpPr/>
          <p:nvPr/>
        </p:nvGrpSpPr>
        <p:grpSpPr>
          <a:xfrm>
            <a:off x="2523326" y="704987"/>
            <a:ext cx="5520487" cy="3276320"/>
            <a:chOff x="2611546" y="3505949"/>
            <a:chExt cx="2084304" cy="1237001"/>
          </a:xfrm>
        </p:grpSpPr>
        <p:grpSp>
          <p:nvGrpSpPr>
            <p:cNvPr id="920" name="Google Shape;920;p46"/>
            <p:cNvGrpSpPr/>
            <p:nvPr/>
          </p:nvGrpSpPr>
          <p:grpSpPr>
            <a:xfrm>
              <a:off x="2611546" y="3505949"/>
              <a:ext cx="2084304" cy="1237001"/>
              <a:chOff x="2611546" y="3505949"/>
              <a:chExt cx="2084304" cy="1237001"/>
            </a:xfrm>
          </p:grpSpPr>
          <p:sp>
            <p:nvSpPr>
              <p:cNvPr id="921" name="Google Shape;921;p46"/>
              <p:cNvSpPr/>
              <p:nvPr/>
            </p:nvSpPr>
            <p:spPr>
              <a:xfrm>
                <a:off x="2611546" y="3505949"/>
                <a:ext cx="2084168" cy="1236950"/>
              </a:xfrm>
              <a:custGeom>
                <a:rect b="b" l="l" r="r" t="t"/>
                <a:pathLst>
                  <a:path extrusionOk="0" h="49478" w="73587">
                    <a:moveTo>
                      <a:pt x="0" y="1"/>
                    </a:moveTo>
                    <a:lnTo>
                      <a:pt x="0" y="49478"/>
                    </a:lnTo>
                    <a:lnTo>
                      <a:pt x="73587" y="49478"/>
                    </a:lnTo>
                    <a:lnTo>
                      <a:pt x="7358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6"/>
              <p:cNvSpPr/>
              <p:nvPr/>
            </p:nvSpPr>
            <p:spPr>
              <a:xfrm>
                <a:off x="4626550" y="3506000"/>
                <a:ext cx="69300" cy="1236950"/>
              </a:xfrm>
              <a:custGeom>
                <a:rect b="b" l="l" r="r" t="t"/>
                <a:pathLst>
                  <a:path extrusionOk="0" h="49478" w="2772">
                    <a:moveTo>
                      <a:pt x="0" y="0"/>
                    </a:moveTo>
                    <a:lnTo>
                      <a:pt x="0" y="49477"/>
                    </a:lnTo>
                    <a:lnTo>
                      <a:pt x="2771" y="49477"/>
                    </a:lnTo>
                    <a:lnTo>
                      <a:pt x="2771" y="0"/>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6"/>
              <p:cNvSpPr/>
              <p:nvPr/>
            </p:nvSpPr>
            <p:spPr>
              <a:xfrm>
                <a:off x="2611574" y="3505999"/>
                <a:ext cx="2084196" cy="155100"/>
              </a:xfrm>
              <a:custGeom>
                <a:rect b="b" l="l" r="r" t="t"/>
                <a:pathLst>
                  <a:path extrusionOk="0" h="6204" w="73588">
                    <a:moveTo>
                      <a:pt x="1" y="0"/>
                    </a:moveTo>
                    <a:lnTo>
                      <a:pt x="1" y="6204"/>
                    </a:lnTo>
                    <a:lnTo>
                      <a:pt x="73587" y="6204"/>
                    </a:lnTo>
                    <a:lnTo>
                      <a:pt x="73587" y="0"/>
                    </a:lnTo>
                    <a:close/>
                  </a:path>
                </a:pathLst>
              </a:custGeom>
              <a:solidFill>
                <a:schemeClr val="accent2"/>
              </a:solidFill>
              <a:ln cap="flat" cmpd="sng" w="71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6"/>
              <p:cNvSpPr/>
              <p:nvPr/>
            </p:nvSpPr>
            <p:spPr>
              <a:xfrm>
                <a:off x="4626550" y="4380475"/>
                <a:ext cx="69300" cy="283025"/>
              </a:xfrm>
              <a:custGeom>
                <a:rect b="b" l="l" r="r" t="t"/>
                <a:pathLst>
                  <a:path extrusionOk="0" h="11321" w="2772">
                    <a:moveTo>
                      <a:pt x="0" y="1"/>
                    </a:moveTo>
                    <a:lnTo>
                      <a:pt x="0" y="11320"/>
                    </a:lnTo>
                    <a:lnTo>
                      <a:pt x="2771" y="11320"/>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6"/>
              <p:cNvSpPr/>
              <p:nvPr/>
            </p:nvSpPr>
            <p:spPr>
              <a:xfrm>
                <a:off x="4626550" y="4359050"/>
                <a:ext cx="69300" cy="283050"/>
              </a:xfrm>
              <a:custGeom>
                <a:rect b="b" l="l" r="r" t="t"/>
                <a:pathLst>
                  <a:path extrusionOk="0" h="11322" w="2772">
                    <a:moveTo>
                      <a:pt x="0" y="1"/>
                    </a:moveTo>
                    <a:lnTo>
                      <a:pt x="0" y="11322"/>
                    </a:lnTo>
                    <a:lnTo>
                      <a:pt x="2771" y="11322"/>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6"/>
              <p:cNvSpPr/>
              <p:nvPr/>
            </p:nvSpPr>
            <p:spPr>
              <a:xfrm>
                <a:off x="2692382" y="3561999"/>
                <a:ext cx="967355" cy="43100"/>
              </a:xfrm>
              <a:custGeom>
                <a:rect b="b" l="l" r="r" t="t"/>
                <a:pathLst>
                  <a:path extrusionOk="0" h="1724" w="34155">
                    <a:moveTo>
                      <a:pt x="1" y="1"/>
                    </a:moveTo>
                    <a:lnTo>
                      <a:pt x="1" y="1723"/>
                    </a:lnTo>
                    <a:lnTo>
                      <a:pt x="34154" y="1723"/>
                    </a:lnTo>
                    <a:lnTo>
                      <a:pt x="3415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46"/>
            <p:cNvGrpSpPr/>
            <p:nvPr/>
          </p:nvGrpSpPr>
          <p:grpSpPr>
            <a:xfrm>
              <a:off x="4351170" y="3543618"/>
              <a:ext cx="305353" cy="85930"/>
              <a:chOff x="1565100" y="3228800"/>
              <a:chExt cx="542175" cy="152575"/>
            </a:xfrm>
          </p:grpSpPr>
          <p:sp>
            <p:nvSpPr>
              <p:cNvPr id="928" name="Google Shape;928;p46"/>
              <p:cNvSpPr/>
              <p:nvPr/>
            </p:nvSpPr>
            <p:spPr>
              <a:xfrm>
                <a:off x="19547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6"/>
              <p:cNvSpPr/>
              <p:nvPr/>
            </p:nvSpPr>
            <p:spPr>
              <a:xfrm>
                <a:off x="17653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6"/>
              <p:cNvSpPr/>
              <p:nvPr/>
            </p:nvSpPr>
            <p:spPr>
              <a:xfrm>
                <a:off x="1565100"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6"/>
              <p:cNvSpPr/>
              <p:nvPr/>
            </p:nvSpPr>
            <p:spPr>
              <a:xfrm>
                <a:off x="1788875"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6"/>
              <p:cNvSpPr/>
              <p:nvPr/>
            </p:nvSpPr>
            <p:spPr>
              <a:xfrm>
                <a:off x="1973075"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6"/>
              <p:cNvSpPr/>
              <p:nvPr/>
            </p:nvSpPr>
            <p:spPr>
              <a:xfrm>
                <a:off x="1975075"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6"/>
              <p:cNvSpPr/>
              <p:nvPr/>
            </p:nvSpPr>
            <p:spPr>
              <a:xfrm>
                <a:off x="1595600"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5" name="Google Shape;935;p46"/>
          <p:cNvGrpSpPr/>
          <p:nvPr/>
        </p:nvGrpSpPr>
        <p:grpSpPr>
          <a:xfrm>
            <a:off x="1100197" y="1678652"/>
            <a:ext cx="1652693" cy="1705976"/>
            <a:chOff x="7472875" y="2543800"/>
            <a:chExt cx="672182" cy="693853"/>
          </a:xfrm>
        </p:grpSpPr>
        <p:sp>
          <p:nvSpPr>
            <p:cNvPr id="936" name="Google Shape;936;p46"/>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6"/>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8" name="Google Shape;938;p46"/>
          <p:cNvSpPr txBox="1"/>
          <p:nvPr>
            <p:ph idx="2" type="title"/>
          </p:nvPr>
        </p:nvSpPr>
        <p:spPr>
          <a:xfrm>
            <a:off x="1223500" y="1929238"/>
            <a:ext cx="1406100" cy="13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939" name="Google Shape;939;p46"/>
          <p:cNvSpPr txBox="1"/>
          <p:nvPr>
            <p:ph idx="1" type="subTitle"/>
          </p:nvPr>
        </p:nvSpPr>
        <p:spPr>
          <a:xfrm rot="288">
            <a:off x="3004079" y="2690207"/>
            <a:ext cx="3581700" cy="46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40" name="Google Shape;940;p46">
            <a:hlinkClick action="ppaction://hlinksldjump" r:id="rId3"/>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6">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6">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6">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944" name="Google Shape;944;p46">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945" name="Google Shape;945;p46">
            <a:hlinkClick action="ppaction://hlinksldjump" r:id="rId4"/>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5"/>
              </a:rPr>
              <a:t>Start</a:t>
            </a:r>
            <a:endParaRPr sz="1000">
              <a:latin typeface="Anybody"/>
              <a:ea typeface="Anybody"/>
              <a:cs typeface="Anybody"/>
              <a:sym typeface="Anybody"/>
            </a:endParaRPr>
          </a:p>
        </p:txBody>
      </p:sp>
      <p:sp>
        <p:nvSpPr>
          <p:cNvPr id="946" name="Google Shape;946;p46">
            <a:hlinkClick action="ppaction://hlinksldjump" r:id="rId6"/>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7"/>
              </a:rPr>
              <a:t>Table of contents</a:t>
            </a:r>
            <a:endParaRPr sz="1000">
              <a:latin typeface="Anybody"/>
              <a:ea typeface="Anybody"/>
              <a:cs typeface="Anybody"/>
              <a:sym typeface="Anybody"/>
            </a:endParaRPr>
          </a:p>
        </p:txBody>
      </p:sp>
      <p:sp>
        <p:nvSpPr>
          <p:cNvPr id="947" name="Google Shape;947;p46">
            <a:hlinkClick action="ppaction://hlinksldjump" r:id="rId8"/>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6"/>
          <p:cNvSpPr txBox="1"/>
          <p:nvPr>
            <p:ph type="title"/>
          </p:nvPr>
        </p:nvSpPr>
        <p:spPr>
          <a:xfrm>
            <a:off x="3009775" y="1830712"/>
            <a:ext cx="4626300" cy="14349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solidFill>
                  <a:srgbClr val="000000"/>
                </a:solidFill>
              </a:rPr>
              <a:t>Naïve Bayes Classifiers</a:t>
            </a:r>
            <a:endParaRPr/>
          </a:p>
        </p:txBody>
      </p:sp>
      <p:grpSp>
        <p:nvGrpSpPr>
          <p:cNvPr id="949" name="Google Shape;949;p46"/>
          <p:cNvGrpSpPr/>
          <p:nvPr/>
        </p:nvGrpSpPr>
        <p:grpSpPr>
          <a:xfrm>
            <a:off x="8311699" y="4266901"/>
            <a:ext cx="596604" cy="336611"/>
            <a:chOff x="1427975" y="2651075"/>
            <a:chExt cx="413275" cy="233175"/>
          </a:xfrm>
        </p:grpSpPr>
        <p:sp>
          <p:nvSpPr>
            <p:cNvPr id="950" name="Google Shape;950;p46"/>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6"/>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46"/>
          <p:cNvGrpSpPr/>
          <p:nvPr/>
        </p:nvGrpSpPr>
        <p:grpSpPr>
          <a:xfrm>
            <a:off x="1100189" y="561258"/>
            <a:ext cx="335420" cy="499847"/>
            <a:chOff x="2087900" y="2665800"/>
            <a:chExt cx="232350" cy="346250"/>
          </a:xfrm>
        </p:grpSpPr>
        <p:sp>
          <p:nvSpPr>
            <p:cNvPr id="953" name="Google Shape;953;p46"/>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6"/>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46"/>
          <p:cNvGrpSpPr/>
          <p:nvPr/>
        </p:nvGrpSpPr>
        <p:grpSpPr>
          <a:xfrm>
            <a:off x="1603664" y="561258"/>
            <a:ext cx="335420" cy="499847"/>
            <a:chOff x="2087900" y="2665800"/>
            <a:chExt cx="232350" cy="346250"/>
          </a:xfrm>
        </p:grpSpPr>
        <p:sp>
          <p:nvSpPr>
            <p:cNvPr id="956" name="Google Shape;956;p46"/>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6"/>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8" name="Google Shape;958;p46"/>
          <p:cNvGrpSpPr/>
          <p:nvPr/>
        </p:nvGrpSpPr>
        <p:grpSpPr>
          <a:xfrm>
            <a:off x="596714" y="561258"/>
            <a:ext cx="335420" cy="499847"/>
            <a:chOff x="2087900" y="2665800"/>
            <a:chExt cx="232350" cy="346250"/>
          </a:xfrm>
        </p:grpSpPr>
        <p:sp>
          <p:nvSpPr>
            <p:cNvPr id="959" name="Google Shape;959;p46"/>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6"/>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1" name="Google Shape;961;p46"/>
          <p:cNvGrpSpPr/>
          <p:nvPr/>
        </p:nvGrpSpPr>
        <p:grpSpPr>
          <a:xfrm>
            <a:off x="8311699" y="3768726"/>
            <a:ext cx="596604" cy="336611"/>
            <a:chOff x="1427975" y="2651075"/>
            <a:chExt cx="413275" cy="233175"/>
          </a:xfrm>
        </p:grpSpPr>
        <p:sp>
          <p:nvSpPr>
            <p:cNvPr id="962" name="Google Shape;962;p46"/>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6"/>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46"/>
          <p:cNvGrpSpPr/>
          <p:nvPr/>
        </p:nvGrpSpPr>
        <p:grpSpPr>
          <a:xfrm>
            <a:off x="8311699" y="3270551"/>
            <a:ext cx="596604" cy="336611"/>
            <a:chOff x="1427975" y="2651075"/>
            <a:chExt cx="413275" cy="233175"/>
          </a:xfrm>
        </p:grpSpPr>
        <p:sp>
          <p:nvSpPr>
            <p:cNvPr id="965" name="Google Shape;965;p46"/>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6"/>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47"/>
          <p:cNvSpPr txBox="1"/>
          <p:nvPr/>
        </p:nvSpPr>
        <p:spPr>
          <a:xfrm>
            <a:off x="1188625" y="711500"/>
            <a:ext cx="65601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Abel"/>
              <a:buChar char="●"/>
            </a:pPr>
            <a:r>
              <a:rPr lang="en" sz="1600">
                <a:latin typeface="Abel"/>
                <a:ea typeface="Abel"/>
                <a:cs typeface="Abel"/>
                <a:sym typeface="Abel"/>
              </a:rPr>
              <a:t>Naïve Bayes Classifiers is a popular mathematical method for filtering email. See usually use the wallet features to identify spam e-mail approach frequently used to separate text.</a:t>
            </a:r>
            <a:endParaRPr sz="1600">
              <a:latin typeface="Abel"/>
              <a:ea typeface="Abel"/>
              <a:cs typeface="Abel"/>
              <a:sym typeface="Abel"/>
            </a:endParaRPr>
          </a:p>
          <a:p>
            <a:pPr indent="-330200" lvl="0" marL="457200" rtl="0" algn="l">
              <a:spcBef>
                <a:spcPts val="0"/>
              </a:spcBef>
              <a:spcAft>
                <a:spcPts val="0"/>
              </a:spcAft>
              <a:buSzPts val="1600"/>
              <a:buFont typeface="Abel"/>
              <a:buChar char="●"/>
            </a:pPr>
            <a:r>
              <a:rPr lang="en" sz="1600">
                <a:latin typeface="Abel"/>
                <a:ea typeface="Abel"/>
                <a:cs typeface="Abel"/>
                <a:sym typeface="Abel"/>
              </a:rPr>
              <a:t>Spam filtering of Naïve Bayes is a basic way to deal with such spam it can adapt to the email needs of individual users and provide low-level lies good spam detection rates that are generally accepted by users. </a:t>
            </a:r>
            <a:endParaRPr sz="1600">
              <a:latin typeface="Abel"/>
              <a:ea typeface="Abel"/>
              <a:cs typeface="Abel"/>
              <a:sym typeface="Abel"/>
            </a:endParaRPr>
          </a:p>
          <a:p>
            <a:pPr indent="-330200" lvl="0" marL="457200" rtl="0" algn="l">
              <a:spcBef>
                <a:spcPts val="0"/>
              </a:spcBef>
              <a:spcAft>
                <a:spcPts val="0"/>
              </a:spcAft>
              <a:buSzPts val="1600"/>
              <a:buFont typeface="Abel"/>
              <a:buChar char="●"/>
            </a:pPr>
            <a:r>
              <a:rPr lang="en" sz="1600">
                <a:latin typeface="Abel"/>
                <a:ea typeface="Abel"/>
                <a:cs typeface="Abel"/>
                <a:sym typeface="Abel"/>
              </a:rPr>
              <a:t>One of the main benefits of screening Bayesian spam is that it can be trained per user. </a:t>
            </a:r>
            <a:endParaRPr sz="1600">
              <a:latin typeface="Abel"/>
              <a:ea typeface="Abel"/>
              <a:cs typeface="Abel"/>
              <a:sym typeface="Abel"/>
            </a:endParaRPr>
          </a:p>
          <a:p>
            <a:pPr indent="-330200" lvl="0" marL="457200" rtl="0" algn="l">
              <a:spcBef>
                <a:spcPts val="0"/>
              </a:spcBef>
              <a:spcAft>
                <a:spcPts val="0"/>
              </a:spcAft>
              <a:buSzPts val="1600"/>
              <a:buFont typeface="Abel"/>
              <a:buChar char="●"/>
            </a:pPr>
            <a:r>
              <a:rPr lang="en" sz="1600">
                <a:latin typeface="Abel"/>
                <a:ea typeface="Abel"/>
                <a:cs typeface="Abel"/>
                <a:sym typeface="Abel"/>
              </a:rPr>
              <a:t>It can be especially helpful in avoiding false reasoning, where this is legal email is incorrectly labelled as spam. </a:t>
            </a:r>
            <a:endParaRPr sz="1600">
              <a:latin typeface="Abel"/>
              <a:ea typeface="Abel"/>
              <a:cs typeface="Abel"/>
              <a:sym typeface="Abel"/>
            </a:endParaRPr>
          </a:p>
          <a:p>
            <a:pPr indent="-330200" lvl="0" marL="457200" rtl="0" algn="l">
              <a:spcBef>
                <a:spcPts val="0"/>
              </a:spcBef>
              <a:spcAft>
                <a:spcPts val="0"/>
              </a:spcAft>
              <a:buSzPts val="1600"/>
              <a:buFont typeface="Abel"/>
              <a:buChar char="●"/>
            </a:pPr>
            <a:r>
              <a:rPr lang="en" sz="1600">
                <a:latin typeface="Abel"/>
                <a:ea typeface="Abel"/>
                <a:cs typeface="Abel"/>
                <a:sym typeface="Abel"/>
              </a:rPr>
              <a:t>Using lemmatization recognizes the similarity of words like masculine, bed and beds etc. </a:t>
            </a:r>
            <a:endParaRPr sz="1600">
              <a:latin typeface="Abel"/>
              <a:ea typeface="Abel"/>
              <a:cs typeface="Abel"/>
              <a:sym typeface="Abel"/>
            </a:endParaRPr>
          </a:p>
          <a:p>
            <a:pPr indent="-330200" lvl="0" marL="457200" rtl="0" algn="l">
              <a:spcBef>
                <a:spcPts val="0"/>
              </a:spcBef>
              <a:spcAft>
                <a:spcPts val="0"/>
              </a:spcAft>
              <a:buSzPts val="1600"/>
              <a:buFont typeface="Abel"/>
              <a:buChar char="●"/>
            </a:pPr>
            <a:r>
              <a:rPr lang="en" sz="1600">
                <a:latin typeface="Abel"/>
                <a:ea typeface="Abel"/>
                <a:cs typeface="Abel"/>
                <a:sym typeface="Abel"/>
              </a:rPr>
              <a:t>Accuracy is improved by using this Classifier Naïve Bayes. We get the accuracy of 98% use this process</a:t>
            </a:r>
            <a:endParaRPr sz="1600">
              <a:latin typeface="Abel"/>
              <a:ea typeface="Abel"/>
              <a:cs typeface="Abel"/>
              <a:sym typeface="A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grpSp>
        <p:nvGrpSpPr>
          <p:cNvPr id="976" name="Google Shape;976;p48"/>
          <p:cNvGrpSpPr/>
          <p:nvPr/>
        </p:nvGrpSpPr>
        <p:grpSpPr>
          <a:xfrm>
            <a:off x="2523326" y="704987"/>
            <a:ext cx="5520487" cy="3276320"/>
            <a:chOff x="2611546" y="3505949"/>
            <a:chExt cx="2084304" cy="1237001"/>
          </a:xfrm>
        </p:grpSpPr>
        <p:grpSp>
          <p:nvGrpSpPr>
            <p:cNvPr id="977" name="Google Shape;977;p48"/>
            <p:cNvGrpSpPr/>
            <p:nvPr/>
          </p:nvGrpSpPr>
          <p:grpSpPr>
            <a:xfrm>
              <a:off x="2611546" y="3505949"/>
              <a:ext cx="2084304" cy="1237001"/>
              <a:chOff x="2611546" y="3505949"/>
              <a:chExt cx="2084304" cy="1237001"/>
            </a:xfrm>
          </p:grpSpPr>
          <p:sp>
            <p:nvSpPr>
              <p:cNvPr id="978" name="Google Shape;978;p48"/>
              <p:cNvSpPr/>
              <p:nvPr/>
            </p:nvSpPr>
            <p:spPr>
              <a:xfrm>
                <a:off x="2611546" y="3505949"/>
                <a:ext cx="2084168" cy="1236950"/>
              </a:xfrm>
              <a:custGeom>
                <a:rect b="b" l="l" r="r" t="t"/>
                <a:pathLst>
                  <a:path extrusionOk="0" h="49478" w="73587">
                    <a:moveTo>
                      <a:pt x="0" y="1"/>
                    </a:moveTo>
                    <a:lnTo>
                      <a:pt x="0" y="49478"/>
                    </a:lnTo>
                    <a:lnTo>
                      <a:pt x="73587" y="49478"/>
                    </a:lnTo>
                    <a:lnTo>
                      <a:pt x="7358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8"/>
              <p:cNvSpPr/>
              <p:nvPr/>
            </p:nvSpPr>
            <p:spPr>
              <a:xfrm>
                <a:off x="4626550" y="3506000"/>
                <a:ext cx="69300" cy="1236950"/>
              </a:xfrm>
              <a:custGeom>
                <a:rect b="b" l="l" r="r" t="t"/>
                <a:pathLst>
                  <a:path extrusionOk="0" h="49478" w="2772">
                    <a:moveTo>
                      <a:pt x="0" y="0"/>
                    </a:moveTo>
                    <a:lnTo>
                      <a:pt x="0" y="49477"/>
                    </a:lnTo>
                    <a:lnTo>
                      <a:pt x="2771" y="49477"/>
                    </a:lnTo>
                    <a:lnTo>
                      <a:pt x="2771" y="0"/>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8"/>
              <p:cNvSpPr/>
              <p:nvPr/>
            </p:nvSpPr>
            <p:spPr>
              <a:xfrm>
                <a:off x="2611574" y="3505999"/>
                <a:ext cx="2084196" cy="155100"/>
              </a:xfrm>
              <a:custGeom>
                <a:rect b="b" l="l" r="r" t="t"/>
                <a:pathLst>
                  <a:path extrusionOk="0" h="6204" w="73588">
                    <a:moveTo>
                      <a:pt x="1" y="0"/>
                    </a:moveTo>
                    <a:lnTo>
                      <a:pt x="1" y="6204"/>
                    </a:lnTo>
                    <a:lnTo>
                      <a:pt x="73587" y="6204"/>
                    </a:lnTo>
                    <a:lnTo>
                      <a:pt x="73587" y="0"/>
                    </a:lnTo>
                    <a:close/>
                  </a:path>
                </a:pathLst>
              </a:custGeom>
              <a:solidFill>
                <a:schemeClr val="accent2"/>
              </a:solidFill>
              <a:ln cap="flat" cmpd="sng" w="71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8"/>
              <p:cNvSpPr/>
              <p:nvPr/>
            </p:nvSpPr>
            <p:spPr>
              <a:xfrm>
                <a:off x="4626550" y="4380475"/>
                <a:ext cx="69300" cy="283025"/>
              </a:xfrm>
              <a:custGeom>
                <a:rect b="b" l="l" r="r" t="t"/>
                <a:pathLst>
                  <a:path extrusionOk="0" h="11321" w="2772">
                    <a:moveTo>
                      <a:pt x="0" y="1"/>
                    </a:moveTo>
                    <a:lnTo>
                      <a:pt x="0" y="11320"/>
                    </a:lnTo>
                    <a:lnTo>
                      <a:pt x="2771" y="11320"/>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8"/>
              <p:cNvSpPr/>
              <p:nvPr/>
            </p:nvSpPr>
            <p:spPr>
              <a:xfrm>
                <a:off x="4626550" y="4359050"/>
                <a:ext cx="69300" cy="283050"/>
              </a:xfrm>
              <a:custGeom>
                <a:rect b="b" l="l" r="r" t="t"/>
                <a:pathLst>
                  <a:path extrusionOk="0" h="11322" w="2772">
                    <a:moveTo>
                      <a:pt x="0" y="1"/>
                    </a:moveTo>
                    <a:lnTo>
                      <a:pt x="0" y="11322"/>
                    </a:lnTo>
                    <a:lnTo>
                      <a:pt x="2771" y="11322"/>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8"/>
              <p:cNvSpPr/>
              <p:nvPr/>
            </p:nvSpPr>
            <p:spPr>
              <a:xfrm>
                <a:off x="2692382" y="3561999"/>
                <a:ext cx="967355" cy="43100"/>
              </a:xfrm>
              <a:custGeom>
                <a:rect b="b" l="l" r="r" t="t"/>
                <a:pathLst>
                  <a:path extrusionOk="0" h="1724" w="34155">
                    <a:moveTo>
                      <a:pt x="1" y="1"/>
                    </a:moveTo>
                    <a:lnTo>
                      <a:pt x="1" y="1723"/>
                    </a:lnTo>
                    <a:lnTo>
                      <a:pt x="34154" y="1723"/>
                    </a:lnTo>
                    <a:lnTo>
                      <a:pt x="3415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48"/>
            <p:cNvGrpSpPr/>
            <p:nvPr/>
          </p:nvGrpSpPr>
          <p:grpSpPr>
            <a:xfrm>
              <a:off x="4351170" y="3543618"/>
              <a:ext cx="305353" cy="85930"/>
              <a:chOff x="1565100" y="3228800"/>
              <a:chExt cx="542175" cy="152575"/>
            </a:xfrm>
          </p:grpSpPr>
          <p:sp>
            <p:nvSpPr>
              <p:cNvPr id="985" name="Google Shape;985;p48"/>
              <p:cNvSpPr/>
              <p:nvPr/>
            </p:nvSpPr>
            <p:spPr>
              <a:xfrm>
                <a:off x="19547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8"/>
              <p:cNvSpPr/>
              <p:nvPr/>
            </p:nvSpPr>
            <p:spPr>
              <a:xfrm>
                <a:off x="17653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8"/>
              <p:cNvSpPr/>
              <p:nvPr/>
            </p:nvSpPr>
            <p:spPr>
              <a:xfrm>
                <a:off x="1565100"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8"/>
              <p:cNvSpPr/>
              <p:nvPr/>
            </p:nvSpPr>
            <p:spPr>
              <a:xfrm>
                <a:off x="1788875"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8"/>
              <p:cNvSpPr/>
              <p:nvPr/>
            </p:nvSpPr>
            <p:spPr>
              <a:xfrm>
                <a:off x="1973075"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8"/>
              <p:cNvSpPr/>
              <p:nvPr/>
            </p:nvSpPr>
            <p:spPr>
              <a:xfrm>
                <a:off x="1975075"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8"/>
              <p:cNvSpPr/>
              <p:nvPr/>
            </p:nvSpPr>
            <p:spPr>
              <a:xfrm>
                <a:off x="1595600"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2" name="Google Shape;992;p48"/>
          <p:cNvGrpSpPr/>
          <p:nvPr/>
        </p:nvGrpSpPr>
        <p:grpSpPr>
          <a:xfrm>
            <a:off x="1100197" y="1678652"/>
            <a:ext cx="1652693" cy="1705976"/>
            <a:chOff x="7472875" y="2543800"/>
            <a:chExt cx="672182" cy="693853"/>
          </a:xfrm>
        </p:grpSpPr>
        <p:sp>
          <p:nvSpPr>
            <p:cNvPr id="993" name="Google Shape;993;p48"/>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8"/>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48"/>
          <p:cNvSpPr txBox="1"/>
          <p:nvPr>
            <p:ph idx="2" type="title"/>
          </p:nvPr>
        </p:nvSpPr>
        <p:spPr>
          <a:xfrm>
            <a:off x="1223500" y="1929238"/>
            <a:ext cx="1406100" cy="13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996" name="Google Shape;996;p48"/>
          <p:cNvSpPr txBox="1"/>
          <p:nvPr>
            <p:ph idx="1" type="subTitle"/>
          </p:nvPr>
        </p:nvSpPr>
        <p:spPr>
          <a:xfrm rot="288">
            <a:off x="3004079" y="2690207"/>
            <a:ext cx="3581700" cy="46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97" name="Google Shape;997;p48">
            <a:hlinkClick action="ppaction://hlinksldjump" r:id="rId3"/>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8">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8">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8">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1001" name="Google Shape;1001;p48">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1002" name="Google Shape;1002;p48">
            <a:hlinkClick action="ppaction://hlinksldjump" r:id="rId4"/>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5"/>
              </a:rPr>
              <a:t>Start</a:t>
            </a:r>
            <a:endParaRPr sz="1000">
              <a:latin typeface="Anybody"/>
              <a:ea typeface="Anybody"/>
              <a:cs typeface="Anybody"/>
              <a:sym typeface="Anybody"/>
            </a:endParaRPr>
          </a:p>
        </p:txBody>
      </p:sp>
      <p:sp>
        <p:nvSpPr>
          <p:cNvPr id="1003" name="Google Shape;1003;p48">
            <a:hlinkClick action="ppaction://hlinksldjump" r:id="rId6"/>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7"/>
              </a:rPr>
              <a:t>Table of contents</a:t>
            </a:r>
            <a:endParaRPr sz="1000">
              <a:latin typeface="Anybody"/>
              <a:ea typeface="Anybody"/>
              <a:cs typeface="Anybody"/>
              <a:sym typeface="Anybody"/>
            </a:endParaRPr>
          </a:p>
        </p:txBody>
      </p:sp>
      <p:sp>
        <p:nvSpPr>
          <p:cNvPr id="1004" name="Google Shape;1004;p48">
            <a:hlinkClick action="ppaction://hlinksldjump" r:id="rId8"/>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8"/>
          <p:cNvSpPr txBox="1"/>
          <p:nvPr>
            <p:ph type="title"/>
          </p:nvPr>
        </p:nvSpPr>
        <p:spPr>
          <a:xfrm>
            <a:off x="2970425" y="1526248"/>
            <a:ext cx="4626300" cy="20901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sz="4100">
                <a:solidFill>
                  <a:srgbClr val="000000"/>
                </a:solidFill>
              </a:rPr>
              <a:t>CONCLUSION AND FUTURE ENHANCEMENTS</a:t>
            </a:r>
            <a:endParaRPr sz="4100"/>
          </a:p>
        </p:txBody>
      </p:sp>
      <p:grpSp>
        <p:nvGrpSpPr>
          <p:cNvPr id="1006" name="Google Shape;1006;p48"/>
          <p:cNvGrpSpPr/>
          <p:nvPr/>
        </p:nvGrpSpPr>
        <p:grpSpPr>
          <a:xfrm>
            <a:off x="8311699" y="4266901"/>
            <a:ext cx="596604" cy="336611"/>
            <a:chOff x="1427975" y="2651075"/>
            <a:chExt cx="413275" cy="233175"/>
          </a:xfrm>
        </p:grpSpPr>
        <p:sp>
          <p:nvSpPr>
            <p:cNvPr id="1007" name="Google Shape;1007;p48"/>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8"/>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48"/>
          <p:cNvGrpSpPr/>
          <p:nvPr/>
        </p:nvGrpSpPr>
        <p:grpSpPr>
          <a:xfrm>
            <a:off x="1100189" y="561258"/>
            <a:ext cx="335420" cy="499847"/>
            <a:chOff x="2087900" y="2665800"/>
            <a:chExt cx="232350" cy="346250"/>
          </a:xfrm>
        </p:grpSpPr>
        <p:sp>
          <p:nvSpPr>
            <p:cNvPr id="1010" name="Google Shape;1010;p48"/>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8"/>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48"/>
          <p:cNvGrpSpPr/>
          <p:nvPr/>
        </p:nvGrpSpPr>
        <p:grpSpPr>
          <a:xfrm>
            <a:off x="1603664" y="561258"/>
            <a:ext cx="335420" cy="499847"/>
            <a:chOff x="2087900" y="2665800"/>
            <a:chExt cx="232350" cy="346250"/>
          </a:xfrm>
        </p:grpSpPr>
        <p:sp>
          <p:nvSpPr>
            <p:cNvPr id="1013" name="Google Shape;1013;p48"/>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8"/>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48"/>
          <p:cNvGrpSpPr/>
          <p:nvPr/>
        </p:nvGrpSpPr>
        <p:grpSpPr>
          <a:xfrm>
            <a:off x="596714" y="561258"/>
            <a:ext cx="335420" cy="499847"/>
            <a:chOff x="2087900" y="2665800"/>
            <a:chExt cx="232350" cy="346250"/>
          </a:xfrm>
        </p:grpSpPr>
        <p:sp>
          <p:nvSpPr>
            <p:cNvPr id="1016" name="Google Shape;1016;p48"/>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8"/>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8" name="Google Shape;1018;p48"/>
          <p:cNvGrpSpPr/>
          <p:nvPr/>
        </p:nvGrpSpPr>
        <p:grpSpPr>
          <a:xfrm>
            <a:off x="8311699" y="3768726"/>
            <a:ext cx="596604" cy="336611"/>
            <a:chOff x="1427975" y="2651075"/>
            <a:chExt cx="413275" cy="233175"/>
          </a:xfrm>
        </p:grpSpPr>
        <p:sp>
          <p:nvSpPr>
            <p:cNvPr id="1019" name="Google Shape;1019;p48"/>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8"/>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48"/>
          <p:cNvGrpSpPr/>
          <p:nvPr/>
        </p:nvGrpSpPr>
        <p:grpSpPr>
          <a:xfrm>
            <a:off x="8311699" y="3270551"/>
            <a:ext cx="596604" cy="336611"/>
            <a:chOff x="1427975" y="2651075"/>
            <a:chExt cx="413275" cy="233175"/>
          </a:xfrm>
        </p:grpSpPr>
        <p:sp>
          <p:nvSpPr>
            <p:cNvPr id="1022" name="Google Shape;1022;p48"/>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8"/>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49"/>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29" name="Google Shape;1029;p49"/>
          <p:cNvSpPr txBox="1"/>
          <p:nvPr>
            <p:ph idx="1" type="body"/>
          </p:nvPr>
        </p:nvSpPr>
        <p:spPr>
          <a:xfrm>
            <a:off x="676775" y="1131275"/>
            <a:ext cx="7839300" cy="342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This project, spam detection is proficient of detecting mails giving to the content of the email. Detecting the spam emails can be done on the basis of the trusted and verified domain names. The spam email classification is incredibly significant in categorizing e-mails and distinct e-mails that are spam or non-spam.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t>Naive Bayes could a baseline technique for managing with spam to the e-mail needs of individual users and provides low false positive spam detection rates that are generally acceptable to users. The accuracy of the spam detection can increase by using Naïve Bayes Classifier. In future the other optimization algorithm can be used with Naïve Bayes algorithm.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t>By evaluating the results, we are able to say that the integrated concept ends up in increased accuracy and precision than the individual Naïve Bayes approach.</a:t>
            </a:r>
            <a:endParaRPr sz="1500"/>
          </a:p>
        </p:txBody>
      </p:sp>
      <p:sp>
        <p:nvSpPr>
          <p:cNvPr id="1030" name="Google Shape;1030;p49">
            <a:hlinkClick action="ppaction://hlinksldjump" r:id="rId3"/>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9">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9">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9">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1034" name="Google Shape;1034;p49">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1035" name="Google Shape;1035;p49">
            <a:hlinkClick action="ppaction://hlinksldjump" r:id="rId4"/>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5"/>
              </a:rPr>
              <a:t>Start</a:t>
            </a:r>
            <a:endParaRPr sz="1000">
              <a:latin typeface="Anybody"/>
              <a:ea typeface="Anybody"/>
              <a:cs typeface="Anybody"/>
              <a:sym typeface="Anybody"/>
            </a:endParaRPr>
          </a:p>
        </p:txBody>
      </p:sp>
      <p:sp>
        <p:nvSpPr>
          <p:cNvPr id="1036" name="Google Shape;1036;p49">
            <a:hlinkClick action="ppaction://hlinksldjump" r:id="rId6"/>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7"/>
              </a:rPr>
              <a:t>Table of contents</a:t>
            </a:r>
            <a:endParaRPr sz="1000">
              <a:latin typeface="Anybody"/>
              <a:ea typeface="Anybody"/>
              <a:cs typeface="Anybody"/>
              <a:sym typeface="Anybody"/>
            </a:endParaRPr>
          </a:p>
        </p:txBody>
      </p:sp>
      <p:sp>
        <p:nvSpPr>
          <p:cNvPr id="1037" name="Google Shape;1037;p49">
            <a:hlinkClick action="ppaction://hlinksldjump" r:id="rId8"/>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50"/>
          <p:cNvSpPr txBox="1"/>
          <p:nvPr/>
        </p:nvSpPr>
        <p:spPr>
          <a:xfrm>
            <a:off x="2754300" y="1826125"/>
            <a:ext cx="3635400" cy="2047200"/>
          </a:xfrm>
          <a:prstGeom prst="rect">
            <a:avLst/>
          </a:prstGeom>
          <a:noFill/>
          <a:ln>
            <a:noFill/>
          </a:ln>
        </p:spPr>
        <p:txBody>
          <a:bodyPr anchorCtr="0" anchor="t" bIns="91425" lIns="91425" spcFirstLastPara="1" rIns="91425" wrap="square" tIns="91425">
            <a:spAutoFit/>
          </a:bodyPr>
          <a:lstStyle/>
          <a:p>
            <a:pPr indent="-368300" lvl="0" marL="457200" rtl="0" algn="just">
              <a:lnSpc>
                <a:spcPct val="150000"/>
              </a:lnSpc>
              <a:spcBef>
                <a:spcPts val="0"/>
              </a:spcBef>
              <a:spcAft>
                <a:spcPts val="0"/>
              </a:spcAft>
              <a:buSzPts val="2200"/>
              <a:buFont typeface="Abel"/>
              <a:buChar char="●"/>
            </a:pPr>
            <a:r>
              <a:rPr lang="en" sz="2200">
                <a:latin typeface="Abel"/>
                <a:ea typeface="Abel"/>
                <a:cs typeface="Abel"/>
                <a:sym typeface="Abel"/>
              </a:rPr>
              <a:t> Hybrid models</a:t>
            </a:r>
            <a:endParaRPr sz="2200">
              <a:latin typeface="Abel"/>
              <a:ea typeface="Abel"/>
              <a:cs typeface="Abel"/>
              <a:sym typeface="Abel"/>
            </a:endParaRPr>
          </a:p>
          <a:p>
            <a:pPr indent="-368300" lvl="0" marL="457200" rtl="0" algn="just">
              <a:lnSpc>
                <a:spcPct val="150000"/>
              </a:lnSpc>
              <a:spcBef>
                <a:spcPts val="0"/>
              </a:spcBef>
              <a:spcAft>
                <a:spcPts val="0"/>
              </a:spcAft>
              <a:buSzPts val="2200"/>
              <a:buFont typeface="Abel"/>
              <a:buChar char="●"/>
            </a:pPr>
            <a:r>
              <a:rPr lang="en" sz="2200">
                <a:latin typeface="Abel"/>
                <a:ea typeface="Abel"/>
                <a:cs typeface="Abel"/>
                <a:sym typeface="Abel"/>
              </a:rPr>
              <a:t> Feature engineering</a:t>
            </a:r>
            <a:endParaRPr sz="2200">
              <a:latin typeface="Abel"/>
              <a:ea typeface="Abel"/>
              <a:cs typeface="Abel"/>
              <a:sym typeface="Abel"/>
            </a:endParaRPr>
          </a:p>
          <a:p>
            <a:pPr indent="-368300" lvl="0" marL="457200" rtl="0" algn="just">
              <a:lnSpc>
                <a:spcPct val="150000"/>
              </a:lnSpc>
              <a:spcBef>
                <a:spcPts val="0"/>
              </a:spcBef>
              <a:spcAft>
                <a:spcPts val="0"/>
              </a:spcAft>
              <a:buSzPts val="2200"/>
              <a:buFont typeface="Abel"/>
              <a:buChar char="●"/>
            </a:pPr>
            <a:r>
              <a:rPr lang="en" sz="2200">
                <a:latin typeface="Abel"/>
                <a:ea typeface="Abel"/>
                <a:cs typeface="Abel"/>
                <a:sym typeface="Abel"/>
              </a:rPr>
              <a:t> Human-in-the-loop systems</a:t>
            </a:r>
            <a:endParaRPr sz="2200">
              <a:latin typeface="Abel"/>
              <a:ea typeface="Abel"/>
              <a:cs typeface="Abel"/>
              <a:sym typeface="Abel"/>
            </a:endParaRPr>
          </a:p>
          <a:p>
            <a:pPr indent="-368300" lvl="1" marL="914400" rtl="0" algn="just">
              <a:lnSpc>
                <a:spcPct val="150000"/>
              </a:lnSpc>
              <a:spcBef>
                <a:spcPts val="0"/>
              </a:spcBef>
              <a:spcAft>
                <a:spcPts val="0"/>
              </a:spcAft>
              <a:buSzPts val="2200"/>
              <a:buFont typeface="Abel"/>
              <a:buChar char="○"/>
            </a:pPr>
            <a:r>
              <a:t/>
            </a:r>
            <a:endParaRPr sz="2200">
              <a:latin typeface="Abel"/>
              <a:ea typeface="Abel"/>
              <a:cs typeface="Abel"/>
              <a:sym typeface="Abel"/>
            </a:endParaRPr>
          </a:p>
        </p:txBody>
      </p:sp>
      <p:sp>
        <p:nvSpPr>
          <p:cNvPr id="1043" name="Google Shape;1043;p50"/>
          <p:cNvSpPr txBox="1"/>
          <p:nvPr/>
        </p:nvSpPr>
        <p:spPr>
          <a:xfrm>
            <a:off x="2596050" y="1070325"/>
            <a:ext cx="3951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Anybody"/>
                <a:ea typeface="Anybody"/>
                <a:cs typeface="Anybody"/>
                <a:sym typeface="Anybody"/>
              </a:rPr>
              <a:t>FUTURE ENHANCEMENTS</a:t>
            </a:r>
            <a:endParaRPr sz="2600">
              <a:latin typeface="Anybody"/>
              <a:ea typeface="Anybody"/>
              <a:cs typeface="Anybody"/>
              <a:sym typeface="Anybod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51"/>
          <p:cNvSpPr txBox="1"/>
          <p:nvPr>
            <p:ph type="ctrTitle"/>
          </p:nvPr>
        </p:nvSpPr>
        <p:spPr>
          <a:xfrm>
            <a:off x="1170825" y="1534050"/>
            <a:ext cx="6742200" cy="146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100"/>
              <a:t>Thank</a:t>
            </a:r>
            <a:r>
              <a:rPr lang="en" sz="8100"/>
              <a:t> you</a:t>
            </a:r>
            <a:endParaRPr sz="8100"/>
          </a:p>
        </p:txBody>
      </p:sp>
      <p:sp>
        <p:nvSpPr>
          <p:cNvPr id="1049" name="Google Shape;1049;p51">
            <a:hlinkClick action="ppaction://hlinksldjump" r:id="rId3"/>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1">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1">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1">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1053" name="Google Shape;1053;p51">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1054" name="Google Shape;1054;p51">
            <a:hlinkClick action="ppaction://hlinksldjump" r:id="rId4"/>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5"/>
              </a:rPr>
              <a:t>Start</a:t>
            </a:r>
            <a:endParaRPr sz="1000">
              <a:latin typeface="Anybody"/>
              <a:ea typeface="Anybody"/>
              <a:cs typeface="Anybody"/>
              <a:sym typeface="Anybody"/>
            </a:endParaRPr>
          </a:p>
        </p:txBody>
      </p:sp>
      <p:sp>
        <p:nvSpPr>
          <p:cNvPr id="1055" name="Google Shape;1055;p51">
            <a:hlinkClick action="ppaction://hlinksldjump" r:id="rId6"/>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7"/>
              </a:rPr>
              <a:t>Table of contents</a:t>
            </a:r>
            <a:endParaRPr sz="1000">
              <a:latin typeface="Anybody"/>
              <a:ea typeface="Anybody"/>
              <a:cs typeface="Anybody"/>
              <a:sym typeface="Anybody"/>
            </a:endParaRPr>
          </a:p>
        </p:txBody>
      </p:sp>
      <p:sp>
        <p:nvSpPr>
          <p:cNvPr id="1056" name="Google Shape;1056;p51">
            <a:hlinkClick action="ppaction://hlinksldjump" r:id="rId8"/>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1"/>
          <p:cNvSpPr/>
          <p:nvPr/>
        </p:nvSpPr>
        <p:spPr>
          <a:xfrm>
            <a:off x="2821325" y="3211500"/>
            <a:ext cx="3349800" cy="810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grpSp>
        <p:nvGrpSpPr>
          <p:cNvPr id="563" name="Google Shape;563;p34"/>
          <p:cNvGrpSpPr/>
          <p:nvPr/>
        </p:nvGrpSpPr>
        <p:grpSpPr>
          <a:xfrm>
            <a:off x="741232" y="3091560"/>
            <a:ext cx="710429" cy="733333"/>
            <a:chOff x="7472875" y="2543800"/>
            <a:chExt cx="672182" cy="693853"/>
          </a:xfrm>
        </p:grpSpPr>
        <p:sp>
          <p:nvSpPr>
            <p:cNvPr id="564" name="Google Shape;564;p34"/>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accent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34"/>
          <p:cNvGrpSpPr/>
          <p:nvPr/>
        </p:nvGrpSpPr>
        <p:grpSpPr>
          <a:xfrm>
            <a:off x="3102457" y="3076485"/>
            <a:ext cx="710429" cy="733333"/>
            <a:chOff x="7472875" y="2543800"/>
            <a:chExt cx="672182" cy="693853"/>
          </a:xfrm>
        </p:grpSpPr>
        <p:sp>
          <p:nvSpPr>
            <p:cNvPr id="567" name="Google Shape;567;p34"/>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4"/>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accent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34"/>
          <p:cNvGrpSpPr/>
          <p:nvPr/>
        </p:nvGrpSpPr>
        <p:grpSpPr>
          <a:xfrm>
            <a:off x="4218388" y="1326897"/>
            <a:ext cx="710429" cy="733333"/>
            <a:chOff x="7472875" y="2543800"/>
            <a:chExt cx="672182" cy="693853"/>
          </a:xfrm>
        </p:grpSpPr>
        <p:sp>
          <p:nvSpPr>
            <p:cNvPr id="570" name="Google Shape;570;p34"/>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accent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34"/>
          <p:cNvSpPr txBox="1"/>
          <p:nvPr>
            <p:ph idx="3" type="title"/>
          </p:nvPr>
        </p:nvSpPr>
        <p:spPr>
          <a:xfrm rot="1210">
            <a:off x="4145775" y="1388375"/>
            <a:ext cx="8523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573" name="Google Shape;573;p34"/>
          <p:cNvGrpSpPr/>
          <p:nvPr/>
        </p:nvGrpSpPr>
        <p:grpSpPr>
          <a:xfrm>
            <a:off x="6900519" y="1326897"/>
            <a:ext cx="710429" cy="733333"/>
            <a:chOff x="7472875" y="2543800"/>
            <a:chExt cx="672182" cy="693853"/>
          </a:xfrm>
        </p:grpSpPr>
        <p:sp>
          <p:nvSpPr>
            <p:cNvPr id="574" name="Google Shape;574;p34"/>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accent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34"/>
          <p:cNvGrpSpPr/>
          <p:nvPr/>
        </p:nvGrpSpPr>
        <p:grpSpPr>
          <a:xfrm>
            <a:off x="1685294" y="1326897"/>
            <a:ext cx="710429" cy="733333"/>
            <a:chOff x="7472875" y="2543800"/>
            <a:chExt cx="672182" cy="693853"/>
          </a:xfrm>
        </p:grpSpPr>
        <p:sp>
          <p:nvSpPr>
            <p:cNvPr id="577" name="Google Shape;577;p34"/>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accent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34"/>
          <p:cNvSpPr txBox="1"/>
          <p:nvPr>
            <p:ph type="title"/>
          </p:nvPr>
        </p:nvSpPr>
        <p:spPr>
          <a:xfrm rot="1210">
            <a:off x="1614400" y="1388375"/>
            <a:ext cx="8523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80" name="Google Shape;580;p34"/>
          <p:cNvSpPr txBox="1"/>
          <p:nvPr>
            <p:ph idx="2" type="title"/>
          </p:nvPr>
        </p:nvSpPr>
        <p:spPr>
          <a:xfrm>
            <a:off x="1355100" y="2032450"/>
            <a:ext cx="1406100" cy="44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581" name="Google Shape;581;p34"/>
          <p:cNvSpPr txBox="1"/>
          <p:nvPr>
            <p:ph idx="18"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b="1" lang="en"/>
              <a:t>contents</a:t>
            </a:r>
            <a:endParaRPr b="1"/>
          </a:p>
        </p:txBody>
      </p:sp>
      <p:sp>
        <p:nvSpPr>
          <p:cNvPr id="582" name="Google Shape;582;p34">
            <a:hlinkClick action="ppaction://hlinksldjump" r:id="rId3"/>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a:hlinkClick action="ppaction://hlinkshowjump?jump=nextslide"/>
          </p:cNvPr>
          <p:cNvSpPr txBox="1"/>
          <p:nvPr>
            <p:ph idx="1"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586" name="Google Shape;586;p34">
            <a:hlinkClick action="ppaction://hlinkshowjump?jump=previousslide"/>
          </p:cNvPr>
          <p:cNvSpPr txBox="1"/>
          <p:nvPr>
            <p:ph idx="1"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587" name="Google Shape;587;p34">
            <a:hlinkClick action="ppaction://hlinksldjump" r:id="rId4"/>
          </p:cNvPr>
          <p:cNvSpPr txBox="1"/>
          <p:nvPr>
            <p:ph idx="1"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5"/>
              </a:rPr>
              <a:t>Start</a:t>
            </a:r>
            <a:endParaRPr sz="1000">
              <a:latin typeface="Anybody"/>
              <a:ea typeface="Anybody"/>
              <a:cs typeface="Anybody"/>
              <a:sym typeface="Anybody"/>
            </a:endParaRPr>
          </a:p>
        </p:txBody>
      </p:sp>
      <p:sp>
        <p:nvSpPr>
          <p:cNvPr id="588" name="Google Shape;588;p34">
            <a:hlinkClick action="ppaction://hlinksldjump" r:id="rId6"/>
          </p:cNvPr>
          <p:cNvSpPr txBox="1"/>
          <p:nvPr>
            <p:ph idx="1"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7"/>
              </a:rPr>
              <a:t>Table of contents</a:t>
            </a:r>
            <a:endParaRPr sz="1000">
              <a:latin typeface="Anybody"/>
              <a:ea typeface="Anybody"/>
              <a:cs typeface="Anybody"/>
              <a:sym typeface="Anybody"/>
            </a:endParaRPr>
          </a:p>
        </p:txBody>
      </p:sp>
      <p:sp>
        <p:nvSpPr>
          <p:cNvPr id="589" name="Google Shape;589;p34">
            <a:hlinkClick action="ppaction://hlinksldjump" r:id="rId8"/>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txBox="1"/>
          <p:nvPr>
            <p:ph idx="4" type="title"/>
          </p:nvPr>
        </p:nvSpPr>
        <p:spPr>
          <a:xfrm>
            <a:off x="3206213" y="2032450"/>
            <a:ext cx="2734800" cy="44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t>
            </a:r>
            <a:r>
              <a:rPr lang="en"/>
              <a:t> Statement</a:t>
            </a:r>
            <a:endParaRPr/>
          </a:p>
        </p:txBody>
      </p:sp>
      <p:sp>
        <p:nvSpPr>
          <p:cNvPr id="591" name="Google Shape;591;p34"/>
          <p:cNvSpPr txBox="1"/>
          <p:nvPr>
            <p:ph idx="6" type="title"/>
          </p:nvPr>
        </p:nvSpPr>
        <p:spPr>
          <a:xfrm rot="1210">
            <a:off x="6829575" y="1388374"/>
            <a:ext cx="8523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92" name="Google Shape;592;p34"/>
          <p:cNvSpPr txBox="1"/>
          <p:nvPr>
            <p:ph idx="7" type="title"/>
          </p:nvPr>
        </p:nvSpPr>
        <p:spPr>
          <a:xfrm>
            <a:off x="6087600" y="2025207"/>
            <a:ext cx="2336400" cy="44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593" name="Google Shape;593;p34"/>
          <p:cNvSpPr txBox="1"/>
          <p:nvPr>
            <p:ph idx="9" type="title"/>
          </p:nvPr>
        </p:nvSpPr>
        <p:spPr>
          <a:xfrm rot="1210">
            <a:off x="652662" y="3128825"/>
            <a:ext cx="8523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94" name="Google Shape;594;p34"/>
          <p:cNvSpPr txBox="1"/>
          <p:nvPr>
            <p:ph idx="13" type="title"/>
          </p:nvPr>
        </p:nvSpPr>
        <p:spPr>
          <a:xfrm>
            <a:off x="-89387" y="3881782"/>
            <a:ext cx="2336400" cy="44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595" name="Google Shape;595;p34"/>
          <p:cNvSpPr txBox="1"/>
          <p:nvPr>
            <p:ph idx="15" type="title"/>
          </p:nvPr>
        </p:nvSpPr>
        <p:spPr>
          <a:xfrm rot="1210">
            <a:off x="3031450" y="3147362"/>
            <a:ext cx="8523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596" name="Google Shape;596;p34"/>
          <p:cNvSpPr txBox="1"/>
          <p:nvPr>
            <p:ph idx="16" type="title"/>
          </p:nvPr>
        </p:nvSpPr>
        <p:spPr>
          <a:xfrm>
            <a:off x="2066075" y="3866700"/>
            <a:ext cx="2734800" cy="44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Sys. Arch and Design</a:t>
            </a:r>
            <a:endParaRPr/>
          </a:p>
        </p:txBody>
      </p:sp>
      <p:grpSp>
        <p:nvGrpSpPr>
          <p:cNvPr id="597" name="Google Shape;597;p34"/>
          <p:cNvGrpSpPr/>
          <p:nvPr/>
        </p:nvGrpSpPr>
        <p:grpSpPr>
          <a:xfrm>
            <a:off x="5633069" y="3091547"/>
            <a:ext cx="710429" cy="733333"/>
            <a:chOff x="7472875" y="2543800"/>
            <a:chExt cx="672182" cy="693853"/>
          </a:xfrm>
        </p:grpSpPr>
        <p:sp>
          <p:nvSpPr>
            <p:cNvPr id="598" name="Google Shape;598;p34"/>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accent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 name="Google Shape;600;p34"/>
          <p:cNvSpPr txBox="1"/>
          <p:nvPr>
            <p:ph type="title"/>
          </p:nvPr>
        </p:nvSpPr>
        <p:spPr>
          <a:xfrm rot="1210">
            <a:off x="5562175" y="3153025"/>
            <a:ext cx="8523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601" name="Google Shape;601;p34"/>
          <p:cNvSpPr txBox="1"/>
          <p:nvPr>
            <p:ph idx="2" type="title"/>
          </p:nvPr>
        </p:nvSpPr>
        <p:spPr>
          <a:xfrm>
            <a:off x="4724675" y="3941950"/>
            <a:ext cx="2537400" cy="63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Naïve Bayes </a:t>
            </a:r>
            <a:endParaRPr>
              <a:solidFill>
                <a:srgbClr val="000000"/>
              </a:solidFill>
            </a:endParaRPr>
          </a:p>
          <a:p>
            <a:pPr indent="0" lvl="0" marL="0" rtl="0" algn="ctr">
              <a:spcBef>
                <a:spcPts val="0"/>
              </a:spcBef>
              <a:spcAft>
                <a:spcPts val="0"/>
              </a:spcAft>
              <a:buNone/>
            </a:pPr>
            <a:r>
              <a:rPr lang="en">
                <a:solidFill>
                  <a:srgbClr val="000000"/>
                </a:solidFill>
              </a:rPr>
              <a:t>Classifiers</a:t>
            </a:r>
            <a:endParaRPr/>
          </a:p>
        </p:txBody>
      </p:sp>
      <p:grpSp>
        <p:nvGrpSpPr>
          <p:cNvPr id="602" name="Google Shape;602;p34"/>
          <p:cNvGrpSpPr/>
          <p:nvPr/>
        </p:nvGrpSpPr>
        <p:grpSpPr>
          <a:xfrm>
            <a:off x="7614269" y="3091547"/>
            <a:ext cx="710429" cy="733333"/>
            <a:chOff x="7472875" y="2543800"/>
            <a:chExt cx="672182" cy="693853"/>
          </a:xfrm>
        </p:grpSpPr>
        <p:sp>
          <p:nvSpPr>
            <p:cNvPr id="603" name="Google Shape;603;p34"/>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accent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34"/>
          <p:cNvSpPr txBox="1"/>
          <p:nvPr>
            <p:ph type="title"/>
          </p:nvPr>
        </p:nvSpPr>
        <p:spPr>
          <a:xfrm rot="1210">
            <a:off x="7543375" y="3153025"/>
            <a:ext cx="8523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606" name="Google Shape;606;p34"/>
          <p:cNvSpPr txBox="1"/>
          <p:nvPr>
            <p:ph idx="2" type="title"/>
          </p:nvPr>
        </p:nvSpPr>
        <p:spPr>
          <a:xfrm>
            <a:off x="7231150" y="3873300"/>
            <a:ext cx="1611300" cy="44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grpSp>
        <p:nvGrpSpPr>
          <p:cNvPr id="611" name="Google Shape;611;p35"/>
          <p:cNvGrpSpPr/>
          <p:nvPr/>
        </p:nvGrpSpPr>
        <p:grpSpPr>
          <a:xfrm>
            <a:off x="2523326" y="704987"/>
            <a:ext cx="5520487" cy="3276320"/>
            <a:chOff x="2611546" y="3505949"/>
            <a:chExt cx="2084304" cy="1237001"/>
          </a:xfrm>
        </p:grpSpPr>
        <p:grpSp>
          <p:nvGrpSpPr>
            <p:cNvPr id="612" name="Google Shape;612;p35"/>
            <p:cNvGrpSpPr/>
            <p:nvPr/>
          </p:nvGrpSpPr>
          <p:grpSpPr>
            <a:xfrm>
              <a:off x="2611546" y="3505949"/>
              <a:ext cx="2084304" cy="1237001"/>
              <a:chOff x="2611546" y="3505949"/>
              <a:chExt cx="2084304" cy="1237001"/>
            </a:xfrm>
          </p:grpSpPr>
          <p:sp>
            <p:nvSpPr>
              <p:cNvPr id="613" name="Google Shape;613;p35"/>
              <p:cNvSpPr/>
              <p:nvPr/>
            </p:nvSpPr>
            <p:spPr>
              <a:xfrm>
                <a:off x="2611546" y="3505949"/>
                <a:ext cx="2084168" cy="1236950"/>
              </a:xfrm>
              <a:custGeom>
                <a:rect b="b" l="l" r="r" t="t"/>
                <a:pathLst>
                  <a:path extrusionOk="0" h="49478" w="73587">
                    <a:moveTo>
                      <a:pt x="0" y="1"/>
                    </a:moveTo>
                    <a:lnTo>
                      <a:pt x="0" y="49478"/>
                    </a:lnTo>
                    <a:lnTo>
                      <a:pt x="73587" y="49478"/>
                    </a:lnTo>
                    <a:lnTo>
                      <a:pt x="7358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a:off x="4626550" y="3506000"/>
                <a:ext cx="69300" cy="1236950"/>
              </a:xfrm>
              <a:custGeom>
                <a:rect b="b" l="l" r="r" t="t"/>
                <a:pathLst>
                  <a:path extrusionOk="0" h="49478" w="2772">
                    <a:moveTo>
                      <a:pt x="0" y="0"/>
                    </a:moveTo>
                    <a:lnTo>
                      <a:pt x="0" y="49477"/>
                    </a:lnTo>
                    <a:lnTo>
                      <a:pt x="2771" y="49477"/>
                    </a:lnTo>
                    <a:lnTo>
                      <a:pt x="2771" y="0"/>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5"/>
              <p:cNvSpPr/>
              <p:nvPr/>
            </p:nvSpPr>
            <p:spPr>
              <a:xfrm>
                <a:off x="2611574" y="3505999"/>
                <a:ext cx="2084196" cy="155100"/>
              </a:xfrm>
              <a:custGeom>
                <a:rect b="b" l="l" r="r" t="t"/>
                <a:pathLst>
                  <a:path extrusionOk="0" h="6204" w="73588">
                    <a:moveTo>
                      <a:pt x="1" y="0"/>
                    </a:moveTo>
                    <a:lnTo>
                      <a:pt x="1" y="6204"/>
                    </a:lnTo>
                    <a:lnTo>
                      <a:pt x="73587" y="6204"/>
                    </a:lnTo>
                    <a:lnTo>
                      <a:pt x="73587" y="0"/>
                    </a:lnTo>
                    <a:close/>
                  </a:path>
                </a:pathLst>
              </a:custGeom>
              <a:solidFill>
                <a:schemeClr val="accent2"/>
              </a:solidFill>
              <a:ln cap="flat" cmpd="sng" w="71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5"/>
              <p:cNvSpPr/>
              <p:nvPr/>
            </p:nvSpPr>
            <p:spPr>
              <a:xfrm>
                <a:off x="4626550" y="4380475"/>
                <a:ext cx="69300" cy="283025"/>
              </a:xfrm>
              <a:custGeom>
                <a:rect b="b" l="l" r="r" t="t"/>
                <a:pathLst>
                  <a:path extrusionOk="0" h="11321" w="2772">
                    <a:moveTo>
                      <a:pt x="0" y="1"/>
                    </a:moveTo>
                    <a:lnTo>
                      <a:pt x="0" y="11320"/>
                    </a:lnTo>
                    <a:lnTo>
                      <a:pt x="2771" y="11320"/>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5"/>
              <p:cNvSpPr/>
              <p:nvPr/>
            </p:nvSpPr>
            <p:spPr>
              <a:xfrm>
                <a:off x="4626550" y="4359050"/>
                <a:ext cx="69300" cy="283050"/>
              </a:xfrm>
              <a:custGeom>
                <a:rect b="b" l="l" r="r" t="t"/>
                <a:pathLst>
                  <a:path extrusionOk="0" h="11322" w="2772">
                    <a:moveTo>
                      <a:pt x="0" y="1"/>
                    </a:moveTo>
                    <a:lnTo>
                      <a:pt x="0" y="11322"/>
                    </a:lnTo>
                    <a:lnTo>
                      <a:pt x="2771" y="11322"/>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5"/>
              <p:cNvSpPr/>
              <p:nvPr/>
            </p:nvSpPr>
            <p:spPr>
              <a:xfrm>
                <a:off x="2692382" y="3561999"/>
                <a:ext cx="967355" cy="43100"/>
              </a:xfrm>
              <a:custGeom>
                <a:rect b="b" l="l" r="r" t="t"/>
                <a:pathLst>
                  <a:path extrusionOk="0" h="1724" w="34155">
                    <a:moveTo>
                      <a:pt x="1" y="1"/>
                    </a:moveTo>
                    <a:lnTo>
                      <a:pt x="1" y="1723"/>
                    </a:lnTo>
                    <a:lnTo>
                      <a:pt x="34154" y="1723"/>
                    </a:lnTo>
                    <a:lnTo>
                      <a:pt x="3415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35"/>
            <p:cNvGrpSpPr/>
            <p:nvPr/>
          </p:nvGrpSpPr>
          <p:grpSpPr>
            <a:xfrm>
              <a:off x="4351170" y="3543618"/>
              <a:ext cx="305353" cy="85930"/>
              <a:chOff x="1565100" y="3228800"/>
              <a:chExt cx="542175" cy="152575"/>
            </a:xfrm>
          </p:grpSpPr>
          <p:sp>
            <p:nvSpPr>
              <p:cNvPr id="620" name="Google Shape;620;p35"/>
              <p:cNvSpPr/>
              <p:nvPr/>
            </p:nvSpPr>
            <p:spPr>
              <a:xfrm>
                <a:off x="19547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5"/>
              <p:cNvSpPr/>
              <p:nvPr/>
            </p:nvSpPr>
            <p:spPr>
              <a:xfrm>
                <a:off x="17653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5"/>
              <p:cNvSpPr/>
              <p:nvPr/>
            </p:nvSpPr>
            <p:spPr>
              <a:xfrm>
                <a:off x="1565100"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5"/>
              <p:cNvSpPr/>
              <p:nvPr/>
            </p:nvSpPr>
            <p:spPr>
              <a:xfrm>
                <a:off x="1788875"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5"/>
              <p:cNvSpPr/>
              <p:nvPr/>
            </p:nvSpPr>
            <p:spPr>
              <a:xfrm>
                <a:off x="1973075"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5"/>
              <p:cNvSpPr/>
              <p:nvPr/>
            </p:nvSpPr>
            <p:spPr>
              <a:xfrm>
                <a:off x="1975075"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5"/>
              <p:cNvSpPr/>
              <p:nvPr/>
            </p:nvSpPr>
            <p:spPr>
              <a:xfrm>
                <a:off x="1595600"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7" name="Google Shape;627;p35"/>
          <p:cNvGrpSpPr/>
          <p:nvPr/>
        </p:nvGrpSpPr>
        <p:grpSpPr>
          <a:xfrm>
            <a:off x="1100197" y="1678652"/>
            <a:ext cx="1652693" cy="1705976"/>
            <a:chOff x="7472875" y="2543800"/>
            <a:chExt cx="672182" cy="693853"/>
          </a:xfrm>
        </p:grpSpPr>
        <p:sp>
          <p:nvSpPr>
            <p:cNvPr id="628" name="Google Shape;628;p35"/>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5"/>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35"/>
          <p:cNvSpPr txBox="1"/>
          <p:nvPr>
            <p:ph idx="2" type="title"/>
          </p:nvPr>
        </p:nvSpPr>
        <p:spPr>
          <a:xfrm>
            <a:off x="1223500" y="1929238"/>
            <a:ext cx="1406100" cy="13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31" name="Google Shape;631;p35"/>
          <p:cNvSpPr txBox="1"/>
          <p:nvPr>
            <p:ph idx="1" type="subTitle"/>
          </p:nvPr>
        </p:nvSpPr>
        <p:spPr>
          <a:xfrm rot="288">
            <a:off x="3004079" y="2690207"/>
            <a:ext cx="3581700" cy="46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32" name="Google Shape;632;p35">
            <a:hlinkClick action="ppaction://hlinksldjump" r:id="rId3"/>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5">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636" name="Google Shape;636;p35">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637" name="Google Shape;637;p35">
            <a:hlinkClick action="ppaction://hlinksldjump" r:id="rId4"/>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5"/>
              </a:rPr>
              <a:t>Start</a:t>
            </a:r>
            <a:endParaRPr sz="1000">
              <a:latin typeface="Anybody"/>
              <a:ea typeface="Anybody"/>
              <a:cs typeface="Anybody"/>
              <a:sym typeface="Anybody"/>
            </a:endParaRPr>
          </a:p>
        </p:txBody>
      </p:sp>
      <p:sp>
        <p:nvSpPr>
          <p:cNvPr id="638" name="Google Shape;638;p35">
            <a:hlinkClick action="ppaction://hlinksldjump" r:id="rId6"/>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7"/>
              </a:rPr>
              <a:t>Table of contents</a:t>
            </a:r>
            <a:endParaRPr sz="1000">
              <a:latin typeface="Anybody"/>
              <a:ea typeface="Anybody"/>
              <a:cs typeface="Anybody"/>
              <a:sym typeface="Anybody"/>
            </a:endParaRPr>
          </a:p>
        </p:txBody>
      </p:sp>
      <p:sp>
        <p:nvSpPr>
          <p:cNvPr id="639" name="Google Shape;639;p35">
            <a:hlinkClick action="ppaction://hlinksldjump" r:id="rId8"/>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5"/>
          <p:cNvSpPr txBox="1"/>
          <p:nvPr>
            <p:ph type="title"/>
          </p:nvPr>
        </p:nvSpPr>
        <p:spPr>
          <a:xfrm>
            <a:off x="3004086" y="1910013"/>
            <a:ext cx="4626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grpSp>
        <p:nvGrpSpPr>
          <p:cNvPr id="641" name="Google Shape;641;p35"/>
          <p:cNvGrpSpPr/>
          <p:nvPr/>
        </p:nvGrpSpPr>
        <p:grpSpPr>
          <a:xfrm>
            <a:off x="8311699" y="4266901"/>
            <a:ext cx="596604" cy="336611"/>
            <a:chOff x="1427975" y="2651075"/>
            <a:chExt cx="413275" cy="233175"/>
          </a:xfrm>
        </p:grpSpPr>
        <p:sp>
          <p:nvSpPr>
            <p:cNvPr id="642" name="Google Shape;642;p35"/>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5"/>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35"/>
          <p:cNvGrpSpPr/>
          <p:nvPr/>
        </p:nvGrpSpPr>
        <p:grpSpPr>
          <a:xfrm>
            <a:off x="1100189" y="561258"/>
            <a:ext cx="335420" cy="499847"/>
            <a:chOff x="2087900" y="2665800"/>
            <a:chExt cx="232350" cy="346250"/>
          </a:xfrm>
        </p:grpSpPr>
        <p:sp>
          <p:nvSpPr>
            <p:cNvPr id="645" name="Google Shape;645;p35"/>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35"/>
          <p:cNvGrpSpPr/>
          <p:nvPr/>
        </p:nvGrpSpPr>
        <p:grpSpPr>
          <a:xfrm>
            <a:off x="1603664" y="561258"/>
            <a:ext cx="335420" cy="499847"/>
            <a:chOff x="2087900" y="2665800"/>
            <a:chExt cx="232350" cy="346250"/>
          </a:xfrm>
        </p:grpSpPr>
        <p:sp>
          <p:nvSpPr>
            <p:cNvPr id="648" name="Google Shape;648;p35"/>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35"/>
          <p:cNvGrpSpPr/>
          <p:nvPr/>
        </p:nvGrpSpPr>
        <p:grpSpPr>
          <a:xfrm>
            <a:off x="596714" y="561258"/>
            <a:ext cx="335420" cy="499847"/>
            <a:chOff x="2087900" y="2665800"/>
            <a:chExt cx="232350" cy="346250"/>
          </a:xfrm>
        </p:grpSpPr>
        <p:sp>
          <p:nvSpPr>
            <p:cNvPr id="651" name="Google Shape;651;p35"/>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35"/>
          <p:cNvGrpSpPr/>
          <p:nvPr/>
        </p:nvGrpSpPr>
        <p:grpSpPr>
          <a:xfrm>
            <a:off x="8311699" y="3768726"/>
            <a:ext cx="596604" cy="336611"/>
            <a:chOff x="1427975" y="2651075"/>
            <a:chExt cx="413275" cy="233175"/>
          </a:xfrm>
        </p:grpSpPr>
        <p:sp>
          <p:nvSpPr>
            <p:cNvPr id="654" name="Google Shape;654;p35"/>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35"/>
          <p:cNvGrpSpPr/>
          <p:nvPr/>
        </p:nvGrpSpPr>
        <p:grpSpPr>
          <a:xfrm>
            <a:off x="8311699" y="3270551"/>
            <a:ext cx="596604" cy="336611"/>
            <a:chOff x="1427975" y="2651075"/>
            <a:chExt cx="413275" cy="233175"/>
          </a:xfrm>
        </p:grpSpPr>
        <p:sp>
          <p:nvSpPr>
            <p:cNvPr id="657" name="Google Shape;657;p35"/>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6"/>
          <p:cNvSpPr txBox="1"/>
          <p:nvPr/>
        </p:nvSpPr>
        <p:spPr>
          <a:xfrm>
            <a:off x="1177825" y="927600"/>
            <a:ext cx="6560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Abel"/>
                <a:ea typeface="Abel"/>
                <a:cs typeface="Abel"/>
                <a:sym typeface="Abel"/>
              </a:rPr>
              <a:t>Email spam classification is the process of identifying and categorizing unsolicited and unwanted emails, known as spam, from legitimate and wanted emails, known as ham. The increasing volume of spam in email inboxes has prompted the development of various spam filtering techniques, including rule-based systems, content-based filtering, and machine learning algorithms. Machine learning algorithms have shown great potential in email spam classification due to their ability to automatically learn and improve from data. These algorithms use statistical models to extract relevant features from the email content and header, such as sender information, subject, and message body. Based on these features, the algorithms can predict the likelihood of an email being spam or ham. Overall, email spam classification plays a crucial role in ensuring that email users receive only relevant and wanted messages in their inbox, while keeping unsolicited and potentially harmful emails out</a:t>
            </a:r>
            <a:endParaRPr sz="1600">
              <a:latin typeface="Abel"/>
              <a:ea typeface="Abel"/>
              <a:cs typeface="Abel"/>
              <a:sym typeface="A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grpSp>
        <p:nvGrpSpPr>
          <p:cNvPr id="668" name="Google Shape;668;p37"/>
          <p:cNvGrpSpPr/>
          <p:nvPr/>
        </p:nvGrpSpPr>
        <p:grpSpPr>
          <a:xfrm>
            <a:off x="2523326" y="704987"/>
            <a:ext cx="5520487" cy="3276320"/>
            <a:chOff x="2611546" y="3505949"/>
            <a:chExt cx="2084304" cy="1237001"/>
          </a:xfrm>
        </p:grpSpPr>
        <p:grpSp>
          <p:nvGrpSpPr>
            <p:cNvPr id="669" name="Google Shape;669;p37"/>
            <p:cNvGrpSpPr/>
            <p:nvPr/>
          </p:nvGrpSpPr>
          <p:grpSpPr>
            <a:xfrm>
              <a:off x="2611546" y="3505949"/>
              <a:ext cx="2084304" cy="1237001"/>
              <a:chOff x="2611546" y="3505949"/>
              <a:chExt cx="2084304" cy="1237001"/>
            </a:xfrm>
          </p:grpSpPr>
          <p:sp>
            <p:nvSpPr>
              <p:cNvPr id="670" name="Google Shape;670;p37"/>
              <p:cNvSpPr/>
              <p:nvPr/>
            </p:nvSpPr>
            <p:spPr>
              <a:xfrm>
                <a:off x="2611546" y="3505949"/>
                <a:ext cx="2084168" cy="1236950"/>
              </a:xfrm>
              <a:custGeom>
                <a:rect b="b" l="l" r="r" t="t"/>
                <a:pathLst>
                  <a:path extrusionOk="0" h="49478" w="73587">
                    <a:moveTo>
                      <a:pt x="0" y="1"/>
                    </a:moveTo>
                    <a:lnTo>
                      <a:pt x="0" y="49478"/>
                    </a:lnTo>
                    <a:lnTo>
                      <a:pt x="73587" y="49478"/>
                    </a:lnTo>
                    <a:lnTo>
                      <a:pt x="7358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4626550" y="3506000"/>
                <a:ext cx="69300" cy="1236950"/>
              </a:xfrm>
              <a:custGeom>
                <a:rect b="b" l="l" r="r" t="t"/>
                <a:pathLst>
                  <a:path extrusionOk="0" h="49478" w="2772">
                    <a:moveTo>
                      <a:pt x="0" y="0"/>
                    </a:moveTo>
                    <a:lnTo>
                      <a:pt x="0" y="49477"/>
                    </a:lnTo>
                    <a:lnTo>
                      <a:pt x="2771" y="49477"/>
                    </a:lnTo>
                    <a:lnTo>
                      <a:pt x="2771" y="0"/>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2611574" y="3505999"/>
                <a:ext cx="2084196" cy="155100"/>
              </a:xfrm>
              <a:custGeom>
                <a:rect b="b" l="l" r="r" t="t"/>
                <a:pathLst>
                  <a:path extrusionOk="0" h="6204" w="73588">
                    <a:moveTo>
                      <a:pt x="1" y="0"/>
                    </a:moveTo>
                    <a:lnTo>
                      <a:pt x="1" y="6204"/>
                    </a:lnTo>
                    <a:lnTo>
                      <a:pt x="73587" y="6204"/>
                    </a:lnTo>
                    <a:lnTo>
                      <a:pt x="73587" y="0"/>
                    </a:lnTo>
                    <a:close/>
                  </a:path>
                </a:pathLst>
              </a:custGeom>
              <a:solidFill>
                <a:schemeClr val="accent2"/>
              </a:solidFill>
              <a:ln cap="flat" cmpd="sng" w="71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4626550" y="4380475"/>
                <a:ext cx="69300" cy="283025"/>
              </a:xfrm>
              <a:custGeom>
                <a:rect b="b" l="l" r="r" t="t"/>
                <a:pathLst>
                  <a:path extrusionOk="0" h="11321" w="2772">
                    <a:moveTo>
                      <a:pt x="0" y="1"/>
                    </a:moveTo>
                    <a:lnTo>
                      <a:pt x="0" y="11320"/>
                    </a:lnTo>
                    <a:lnTo>
                      <a:pt x="2771" y="11320"/>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4626550" y="4359050"/>
                <a:ext cx="69300" cy="283050"/>
              </a:xfrm>
              <a:custGeom>
                <a:rect b="b" l="l" r="r" t="t"/>
                <a:pathLst>
                  <a:path extrusionOk="0" h="11322" w="2772">
                    <a:moveTo>
                      <a:pt x="0" y="1"/>
                    </a:moveTo>
                    <a:lnTo>
                      <a:pt x="0" y="11322"/>
                    </a:lnTo>
                    <a:lnTo>
                      <a:pt x="2771" y="11322"/>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2692382" y="3561999"/>
                <a:ext cx="967355" cy="43100"/>
              </a:xfrm>
              <a:custGeom>
                <a:rect b="b" l="l" r="r" t="t"/>
                <a:pathLst>
                  <a:path extrusionOk="0" h="1724" w="34155">
                    <a:moveTo>
                      <a:pt x="1" y="1"/>
                    </a:moveTo>
                    <a:lnTo>
                      <a:pt x="1" y="1723"/>
                    </a:lnTo>
                    <a:lnTo>
                      <a:pt x="34154" y="1723"/>
                    </a:lnTo>
                    <a:lnTo>
                      <a:pt x="3415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37"/>
            <p:cNvGrpSpPr/>
            <p:nvPr/>
          </p:nvGrpSpPr>
          <p:grpSpPr>
            <a:xfrm>
              <a:off x="4351170" y="3543618"/>
              <a:ext cx="305353" cy="85930"/>
              <a:chOff x="1565100" y="3228800"/>
              <a:chExt cx="542175" cy="152575"/>
            </a:xfrm>
          </p:grpSpPr>
          <p:sp>
            <p:nvSpPr>
              <p:cNvPr id="677" name="Google Shape;677;p37"/>
              <p:cNvSpPr/>
              <p:nvPr/>
            </p:nvSpPr>
            <p:spPr>
              <a:xfrm>
                <a:off x="19547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17653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1565100"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1788875"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1973075"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1975075"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1595600"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4" name="Google Shape;684;p37"/>
          <p:cNvGrpSpPr/>
          <p:nvPr/>
        </p:nvGrpSpPr>
        <p:grpSpPr>
          <a:xfrm>
            <a:off x="1100197" y="1678652"/>
            <a:ext cx="1652693" cy="1705976"/>
            <a:chOff x="7472875" y="2543800"/>
            <a:chExt cx="672182" cy="693853"/>
          </a:xfrm>
        </p:grpSpPr>
        <p:sp>
          <p:nvSpPr>
            <p:cNvPr id="685" name="Google Shape;685;p37"/>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37"/>
          <p:cNvSpPr txBox="1"/>
          <p:nvPr>
            <p:ph idx="2" type="title"/>
          </p:nvPr>
        </p:nvSpPr>
        <p:spPr>
          <a:xfrm>
            <a:off x="1223500" y="1929238"/>
            <a:ext cx="1406100" cy="13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88" name="Google Shape;688;p37"/>
          <p:cNvSpPr txBox="1"/>
          <p:nvPr>
            <p:ph idx="1" type="subTitle"/>
          </p:nvPr>
        </p:nvSpPr>
        <p:spPr>
          <a:xfrm rot="288">
            <a:off x="3004079" y="2690207"/>
            <a:ext cx="3581700" cy="46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89" name="Google Shape;689;p37">
            <a:hlinkClick action="ppaction://hlinksldjump" r:id="rId3"/>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7">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693" name="Google Shape;693;p37">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694" name="Google Shape;694;p37">
            <a:hlinkClick action="ppaction://hlinksldjump" r:id="rId4"/>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5"/>
              </a:rPr>
              <a:t>Start</a:t>
            </a:r>
            <a:endParaRPr sz="1000">
              <a:latin typeface="Anybody"/>
              <a:ea typeface="Anybody"/>
              <a:cs typeface="Anybody"/>
              <a:sym typeface="Anybody"/>
            </a:endParaRPr>
          </a:p>
        </p:txBody>
      </p:sp>
      <p:sp>
        <p:nvSpPr>
          <p:cNvPr id="695" name="Google Shape;695;p37">
            <a:hlinkClick action="ppaction://hlinksldjump" r:id="rId6"/>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7"/>
              </a:rPr>
              <a:t>Table of contents</a:t>
            </a:r>
            <a:endParaRPr sz="1000">
              <a:latin typeface="Anybody"/>
              <a:ea typeface="Anybody"/>
              <a:cs typeface="Anybody"/>
              <a:sym typeface="Anybody"/>
            </a:endParaRPr>
          </a:p>
        </p:txBody>
      </p:sp>
      <p:sp>
        <p:nvSpPr>
          <p:cNvPr id="696" name="Google Shape;696;p37">
            <a:hlinkClick action="ppaction://hlinksldjump" r:id="rId8"/>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txBox="1"/>
          <p:nvPr>
            <p:ph type="title"/>
          </p:nvPr>
        </p:nvSpPr>
        <p:spPr>
          <a:xfrm>
            <a:off x="2970425" y="1648045"/>
            <a:ext cx="4626300" cy="13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grpSp>
        <p:nvGrpSpPr>
          <p:cNvPr id="698" name="Google Shape;698;p37"/>
          <p:cNvGrpSpPr/>
          <p:nvPr/>
        </p:nvGrpSpPr>
        <p:grpSpPr>
          <a:xfrm>
            <a:off x="8311699" y="4266901"/>
            <a:ext cx="596604" cy="336611"/>
            <a:chOff x="1427975" y="2651075"/>
            <a:chExt cx="413275" cy="233175"/>
          </a:xfrm>
        </p:grpSpPr>
        <p:sp>
          <p:nvSpPr>
            <p:cNvPr id="699" name="Google Shape;699;p37"/>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7"/>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37"/>
          <p:cNvGrpSpPr/>
          <p:nvPr/>
        </p:nvGrpSpPr>
        <p:grpSpPr>
          <a:xfrm>
            <a:off x="1100189" y="561258"/>
            <a:ext cx="335420" cy="499847"/>
            <a:chOff x="2087900" y="2665800"/>
            <a:chExt cx="232350" cy="346250"/>
          </a:xfrm>
        </p:grpSpPr>
        <p:sp>
          <p:nvSpPr>
            <p:cNvPr id="702" name="Google Shape;702;p37"/>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37"/>
          <p:cNvGrpSpPr/>
          <p:nvPr/>
        </p:nvGrpSpPr>
        <p:grpSpPr>
          <a:xfrm>
            <a:off x="1603664" y="561258"/>
            <a:ext cx="335420" cy="499847"/>
            <a:chOff x="2087900" y="2665800"/>
            <a:chExt cx="232350" cy="346250"/>
          </a:xfrm>
        </p:grpSpPr>
        <p:sp>
          <p:nvSpPr>
            <p:cNvPr id="705" name="Google Shape;705;p37"/>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7"/>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37"/>
          <p:cNvGrpSpPr/>
          <p:nvPr/>
        </p:nvGrpSpPr>
        <p:grpSpPr>
          <a:xfrm>
            <a:off x="596714" y="561258"/>
            <a:ext cx="335420" cy="499847"/>
            <a:chOff x="2087900" y="2665800"/>
            <a:chExt cx="232350" cy="346250"/>
          </a:xfrm>
        </p:grpSpPr>
        <p:sp>
          <p:nvSpPr>
            <p:cNvPr id="708" name="Google Shape;708;p37"/>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7"/>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37"/>
          <p:cNvGrpSpPr/>
          <p:nvPr/>
        </p:nvGrpSpPr>
        <p:grpSpPr>
          <a:xfrm>
            <a:off x="8311699" y="3768726"/>
            <a:ext cx="596604" cy="336611"/>
            <a:chOff x="1427975" y="2651075"/>
            <a:chExt cx="413275" cy="233175"/>
          </a:xfrm>
        </p:grpSpPr>
        <p:sp>
          <p:nvSpPr>
            <p:cNvPr id="711" name="Google Shape;711;p37"/>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7"/>
          <p:cNvGrpSpPr/>
          <p:nvPr/>
        </p:nvGrpSpPr>
        <p:grpSpPr>
          <a:xfrm>
            <a:off x="8311699" y="3270551"/>
            <a:ext cx="596604" cy="336611"/>
            <a:chOff x="1427975" y="2651075"/>
            <a:chExt cx="413275" cy="233175"/>
          </a:xfrm>
        </p:grpSpPr>
        <p:sp>
          <p:nvSpPr>
            <p:cNvPr id="714" name="Google Shape;714;p37"/>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7"/>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38"/>
          <p:cNvSpPr txBox="1"/>
          <p:nvPr/>
        </p:nvSpPr>
        <p:spPr>
          <a:xfrm>
            <a:off x="1177825" y="927600"/>
            <a:ext cx="6560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Abel"/>
                <a:ea typeface="Abel"/>
                <a:cs typeface="Abel"/>
                <a:sym typeface="Abel"/>
              </a:rPr>
              <a:t>Email has become an essential communication tool for both personal and business purposes. However, the increasing amount of spam emails in our inboxes has become a significant concern, with some estimates suggesting that up to 45% of emails sent worldwide are spam. Email spam refers to unsolicited emails that are sent in bulk to a large number of recipients. These emails often contain malicious links or attachments, phishing scams, or unwanted advertisements, causing inconvenience and potentially even harm to the recipients. To address this issue, email spam detection has become increasingly important. Email spam detection involves identifying and categorizing incoming emails as either spam or legitimate, also known as ham. This is accomplished by utilizing a variety of techniques, including rule-based systems, content-based filtering, and machine learning algorithms.</a:t>
            </a:r>
            <a:endParaRPr sz="1600">
              <a:latin typeface="Abel"/>
              <a:ea typeface="Abel"/>
              <a:cs typeface="Abel"/>
              <a:sym typeface="A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grpSp>
        <p:nvGrpSpPr>
          <p:cNvPr id="725" name="Google Shape;725;p39"/>
          <p:cNvGrpSpPr/>
          <p:nvPr/>
        </p:nvGrpSpPr>
        <p:grpSpPr>
          <a:xfrm>
            <a:off x="2523326" y="704987"/>
            <a:ext cx="5520487" cy="3276320"/>
            <a:chOff x="2611546" y="3505949"/>
            <a:chExt cx="2084304" cy="1237001"/>
          </a:xfrm>
        </p:grpSpPr>
        <p:grpSp>
          <p:nvGrpSpPr>
            <p:cNvPr id="726" name="Google Shape;726;p39"/>
            <p:cNvGrpSpPr/>
            <p:nvPr/>
          </p:nvGrpSpPr>
          <p:grpSpPr>
            <a:xfrm>
              <a:off x="2611546" y="3505949"/>
              <a:ext cx="2084304" cy="1237001"/>
              <a:chOff x="2611546" y="3505949"/>
              <a:chExt cx="2084304" cy="1237001"/>
            </a:xfrm>
          </p:grpSpPr>
          <p:sp>
            <p:nvSpPr>
              <p:cNvPr id="727" name="Google Shape;727;p39"/>
              <p:cNvSpPr/>
              <p:nvPr/>
            </p:nvSpPr>
            <p:spPr>
              <a:xfrm>
                <a:off x="2611546" y="3505949"/>
                <a:ext cx="2084168" cy="1236950"/>
              </a:xfrm>
              <a:custGeom>
                <a:rect b="b" l="l" r="r" t="t"/>
                <a:pathLst>
                  <a:path extrusionOk="0" h="49478" w="73587">
                    <a:moveTo>
                      <a:pt x="0" y="1"/>
                    </a:moveTo>
                    <a:lnTo>
                      <a:pt x="0" y="49478"/>
                    </a:lnTo>
                    <a:lnTo>
                      <a:pt x="73587" y="49478"/>
                    </a:lnTo>
                    <a:lnTo>
                      <a:pt x="7358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9"/>
              <p:cNvSpPr/>
              <p:nvPr/>
            </p:nvSpPr>
            <p:spPr>
              <a:xfrm>
                <a:off x="4626550" y="3506000"/>
                <a:ext cx="69300" cy="1236950"/>
              </a:xfrm>
              <a:custGeom>
                <a:rect b="b" l="l" r="r" t="t"/>
                <a:pathLst>
                  <a:path extrusionOk="0" h="49478" w="2772">
                    <a:moveTo>
                      <a:pt x="0" y="0"/>
                    </a:moveTo>
                    <a:lnTo>
                      <a:pt x="0" y="49477"/>
                    </a:lnTo>
                    <a:lnTo>
                      <a:pt x="2771" y="49477"/>
                    </a:lnTo>
                    <a:lnTo>
                      <a:pt x="2771" y="0"/>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9"/>
              <p:cNvSpPr/>
              <p:nvPr/>
            </p:nvSpPr>
            <p:spPr>
              <a:xfrm>
                <a:off x="2611574" y="3505999"/>
                <a:ext cx="2084196" cy="155100"/>
              </a:xfrm>
              <a:custGeom>
                <a:rect b="b" l="l" r="r" t="t"/>
                <a:pathLst>
                  <a:path extrusionOk="0" h="6204" w="73588">
                    <a:moveTo>
                      <a:pt x="1" y="0"/>
                    </a:moveTo>
                    <a:lnTo>
                      <a:pt x="1" y="6204"/>
                    </a:lnTo>
                    <a:lnTo>
                      <a:pt x="73587" y="6204"/>
                    </a:lnTo>
                    <a:lnTo>
                      <a:pt x="73587" y="0"/>
                    </a:lnTo>
                    <a:close/>
                  </a:path>
                </a:pathLst>
              </a:custGeom>
              <a:solidFill>
                <a:schemeClr val="accent2"/>
              </a:solidFill>
              <a:ln cap="flat" cmpd="sng" w="71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p:nvPr/>
            </p:nvSpPr>
            <p:spPr>
              <a:xfrm>
                <a:off x="4626550" y="4380475"/>
                <a:ext cx="69300" cy="283025"/>
              </a:xfrm>
              <a:custGeom>
                <a:rect b="b" l="l" r="r" t="t"/>
                <a:pathLst>
                  <a:path extrusionOk="0" h="11321" w="2772">
                    <a:moveTo>
                      <a:pt x="0" y="1"/>
                    </a:moveTo>
                    <a:lnTo>
                      <a:pt x="0" y="11320"/>
                    </a:lnTo>
                    <a:lnTo>
                      <a:pt x="2771" y="11320"/>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a:off x="4626550" y="4359050"/>
                <a:ext cx="69300" cy="283050"/>
              </a:xfrm>
              <a:custGeom>
                <a:rect b="b" l="l" r="r" t="t"/>
                <a:pathLst>
                  <a:path extrusionOk="0" h="11322" w="2772">
                    <a:moveTo>
                      <a:pt x="0" y="1"/>
                    </a:moveTo>
                    <a:lnTo>
                      <a:pt x="0" y="11322"/>
                    </a:lnTo>
                    <a:lnTo>
                      <a:pt x="2771" y="11322"/>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9"/>
              <p:cNvSpPr/>
              <p:nvPr/>
            </p:nvSpPr>
            <p:spPr>
              <a:xfrm>
                <a:off x="2692382" y="3561999"/>
                <a:ext cx="967355" cy="43100"/>
              </a:xfrm>
              <a:custGeom>
                <a:rect b="b" l="l" r="r" t="t"/>
                <a:pathLst>
                  <a:path extrusionOk="0" h="1724" w="34155">
                    <a:moveTo>
                      <a:pt x="1" y="1"/>
                    </a:moveTo>
                    <a:lnTo>
                      <a:pt x="1" y="1723"/>
                    </a:lnTo>
                    <a:lnTo>
                      <a:pt x="34154" y="1723"/>
                    </a:lnTo>
                    <a:lnTo>
                      <a:pt x="3415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39"/>
            <p:cNvGrpSpPr/>
            <p:nvPr/>
          </p:nvGrpSpPr>
          <p:grpSpPr>
            <a:xfrm>
              <a:off x="4351170" y="3543618"/>
              <a:ext cx="305353" cy="85930"/>
              <a:chOff x="1565100" y="3228800"/>
              <a:chExt cx="542175" cy="152575"/>
            </a:xfrm>
          </p:grpSpPr>
          <p:sp>
            <p:nvSpPr>
              <p:cNvPr id="734" name="Google Shape;734;p39"/>
              <p:cNvSpPr/>
              <p:nvPr/>
            </p:nvSpPr>
            <p:spPr>
              <a:xfrm>
                <a:off x="19547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a:off x="17653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1565100"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9"/>
              <p:cNvSpPr/>
              <p:nvPr/>
            </p:nvSpPr>
            <p:spPr>
              <a:xfrm>
                <a:off x="1788875"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1973075"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1975075"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1595600"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1" name="Google Shape;741;p39"/>
          <p:cNvGrpSpPr/>
          <p:nvPr/>
        </p:nvGrpSpPr>
        <p:grpSpPr>
          <a:xfrm>
            <a:off x="1100197" y="1678652"/>
            <a:ext cx="1652693" cy="1705976"/>
            <a:chOff x="7472875" y="2543800"/>
            <a:chExt cx="672182" cy="693853"/>
          </a:xfrm>
        </p:grpSpPr>
        <p:sp>
          <p:nvSpPr>
            <p:cNvPr id="742" name="Google Shape;742;p39"/>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39"/>
          <p:cNvSpPr txBox="1"/>
          <p:nvPr>
            <p:ph idx="2" type="title"/>
          </p:nvPr>
        </p:nvSpPr>
        <p:spPr>
          <a:xfrm>
            <a:off x="1223500" y="1929238"/>
            <a:ext cx="1406100" cy="13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45" name="Google Shape;745;p39"/>
          <p:cNvSpPr txBox="1"/>
          <p:nvPr>
            <p:ph idx="1" type="subTitle"/>
          </p:nvPr>
        </p:nvSpPr>
        <p:spPr>
          <a:xfrm rot="288">
            <a:off x="3004079" y="2690207"/>
            <a:ext cx="3581700" cy="46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46" name="Google Shape;746;p39">
            <a:hlinkClick action="ppaction://hlinksldjump" r:id="rId3"/>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9">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9">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750" name="Google Shape;750;p39">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751" name="Google Shape;751;p39">
            <a:hlinkClick action="ppaction://hlinksldjump" r:id="rId4"/>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5"/>
              </a:rPr>
              <a:t>Start</a:t>
            </a:r>
            <a:endParaRPr sz="1000">
              <a:latin typeface="Anybody"/>
              <a:ea typeface="Anybody"/>
              <a:cs typeface="Anybody"/>
              <a:sym typeface="Anybody"/>
            </a:endParaRPr>
          </a:p>
        </p:txBody>
      </p:sp>
      <p:sp>
        <p:nvSpPr>
          <p:cNvPr id="752" name="Google Shape;752;p39">
            <a:hlinkClick action="ppaction://hlinksldjump" r:id="rId6"/>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7"/>
              </a:rPr>
              <a:t>Table of contents</a:t>
            </a:r>
            <a:endParaRPr sz="1000">
              <a:latin typeface="Anybody"/>
              <a:ea typeface="Anybody"/>
              <a:cs typeface="Anybody"/>
              <a:sym typeface="Anybody"/>
            </a:endParaRPr>
          </a:p>
        </p:txBody>
      </p:sp>
      <p:sp>
        <p:nvSpPr>
          <p:cNvPr id="753" name="Google Shape;753;p39">
            <a:hlinkClick action="ppaction://hlinksldjump" r:id="rId8"/>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9"/>
          <p:cNvSpPr txBox="1"/>
          <p:nvPr>
            <p:ph type="title"/>
          </p:nvPr>
        </p:nvSpPr>
        <p:spPr>
          <a:xfrm>
            <a:off x="2970425" y="1648051"/>
            <a:ext cx="4626300" cy="173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 WITH CITATIONS </a:t>
            </a:r>
            <a:endParaRPr/>
          </a:p>
        </p:txBody>
      </p:sp>
      <p:grpSp>
        <p:nvGrpSpPr>
          <p:cNvPr id="755" name="Google Shape;755;p39"/>
          <p:cNvGrpSpPr/>
          <p:nvPr/>
        </p:nvGrpSpPr>
        <p:grpSpPr>
          <a:xfrm>
            <a:off x="8311699" y="4266901"/>
            <a:ext cx="596604" cy="336611"/>
            <a:chOff x="1427975" y="2651075"/>
            <a:chExt cx="413275" cy="233175"/>
          </a:xfrm>
        </p:grpSpPr>
        <p:sp>
          <p:nvSpPr>
            <p:cNvPr id="756" name="Google Shape;756;p39"/>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39"/>
          <p:cNvGrpSpPr/>
          <p:nvPr/>
        </p:nvGrpSpPr>
        <p:grpSpPr>
          <a:xfrm>
            <a:off x="1100189" y="561258"/>
            <a:ext cx="335420" cy="499847"/>
            <a:chOff x="2087900" y="2665800"/>
            <a:chExt cx="232350" cy="346250"/>
          </a:xfrm>
        </p:grpSpPr>
        <p:sp>
          <p:nvSpPr>
            <p:cNvPr id="759" name="Google Shape;759;p39"/>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9"/>
          <p:cNvGrpSpPr/>
          <p:nvPr/>
        </p:nvGrpSpPr>
        <p:grpSpPr>
          <a:xfrm>
            <a:off x="1603664" y="561258"/>
            <a:ext cx="335420" cy="499847"/>
            <a:chOff x="2087900" y="2665800"/>
            <a:chExt cx="232350" cy="346250"/>
          </a:xfrm>
        </p:grpSpPr>
        <p:sp>
          <p:nvSpPr>
            <p:cNvPr id="762" name="Google Shape;762;p39"/>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9"/>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39"/>
          <p:cNvGrpSpPr/>
          <p:nvPr/>
        </p:nvGrpSpPr>
        <p:grpSpPr>
          <a:xfrm>
            <a:off x="596714" y="561258"/>
            <a:ext cx="335420" cy="499847"/>
            <a:chOff x="2087900" y="2665800"/>
            <a:chExt cx="232350" cy="346250"/>
          </a:xfrm>
        </p:grpSpPr>
        <p:sp>
          <p:nvSpPr>
            <p:cNvPr id="765" name="Google Shape;765;p39"/>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39"/>
          <p:cNvGrpSpPr/>
          <p:nvPr/>
        </p:nvGrpSpPr>
        <p:grpSpPr>
          <a:xfrm>
            <a:off x="8311699" y="3768726"/>
            <a:ext cx="596604" cy="336611"/>
            <a:chOff x="1427975" y="2651075"/>
            <a:chExt cx="413275" cy="233175"/>
          </a:xfrm>
        </p:grpSpPr>
        <p:sp>
          <p:nvSpPr>
            <p:cNvPr id="768" name="Google Shape;768;p39"/>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39"/>
          <p:cNvGrpSpPr/>
          <p:nvPr/>
        </p:nvGrpSpPr>
        <p:grpSpPr>
          <a:xfrm>
            <a:off x="8311699" y="3270551"/>
            <a:ext cx="596604" cy="336611"/>
            <a:chOff x="1427975" y="2651075"/>
            <a:chExt cx="413275" cy="233175"/>
          </a:xfrm>
        </p:grpSpPr>
        <p:sp>
          <p:nvSpPr>
            <p:cNvPr id="771" name="Google Shape;771;p39"/>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9"/>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0"/>
          <p:cNvSpPr txBox="1"/>
          <p:nvPr/>
        </p:nvSpPr>
        <p:spPr>
          <a:xfrm>
            <a:off x="1746900" y="970950"/>
            <a:ext cx="6560100" cy="3201600"/>
          </a:xfrm>
          <a:prstGeom prst="rect">
            <a:avLst/>
          </a:prstGeom>
          <a:noFill/>
          <a:ln>
            <a:noFill/>
          </a:ln>
        </p:spPr>
        <p:txBody>
          <a:bodyPr anchorCtr="0" anchor="t" bIns="91425" lIns="91425" spcFirstLastPara="1" rIns="91425" wrap="square" tIns="91425">
            <a:spAutoFit/>
          </a:bodyPr>
          <a:lstStyle/>
          <a:p>
            <a:pPr indent="-406400" lvl="0" marL="457200" rtl="0" algn="just">
              <a:lnSpc>
                <a:spcPct val="150000"/>
              </a:lnSpc>
              <a:spcBef>
                <a:spcPts val="0"/>
              </a:spcBef>
              <a:spcAft>
                <a:spcPts val="0"/>
              </a:spcAft>
              <a:buSzPts val="2800"/>
              <a:buFont typeface="Abel"/>
              <a:buAutoNum type="arabicPeriod"/>
            </a:pPr>
            <a:r>
              <a:rPr lang="en" sz="2800">
                <a:latin typeface="Abel"/>
                <a:ea typeface="Abel"/>
                <a:cs typeface="Abel"/>
                <a:sym typeface="Abel"/>
              </a:rPr>
              <a:t>Lack of standard datasets</a:t>
            </a:r>
            <a:endParaRPr sz="2800">
              <a:latin typeface="Abel"/>
              <a:ea typeface="Abel"/>
              <a:cs typeface="Abel"/>
              <a:sym typeface="Abel"/>
            </a:endParaRPr>
          </a:p>
          <a:p>
            <a:pPr indent="-406400" lvl="0" marL="457200" rtl="0" algn="just">
              <a:lnSpc>
                <a:spcPct val="150000"/>
              </a:lnSpc>
              <a:spcBef>
                <a:spcPts val="0"/>
              </a:spcBef>
              <a:spcAft>
                <a:spcPts val="0"/>
              </a:spcAft>
              <a:buSzPts val="2800"/>
              <a:buFont typeface="Abel"/>
              <a:buAutoNum type="arabicPeriod"/>
            </a:pPr>
            <a:r>
              <a:rPr lang="en" sz="2800">
                <a:latin typeface="Abel"/>
                <a:ea typeface="Abel"/>
                <a:cs typeface="Abel"/>
                <a:sym typeface="Abel"/>
              </a:rPr>
              <a:t>Imbalanced datasets</a:t>
            </a:r>
            <a:endParaRPr sz="2800">
              <a:latin typeface="Abel"/>
              <a:ea typeface="Abel"/>
              <a:cs typeface="Abel"/>
              <a:sym typeface="Abel"/>
            </a:endParaRPr>
          </a:p>
          <a:p>
            <a:pPr indent="-406400" lvl="0" marL="457200" rtl="0" algn="just">
              <a:lnSpc>
                <a:spcPct val="150000"/>
              </a:lnSpc>
              <a:spcBef>
                <a:spcPts val="0"/>
              </a:spcBef>
              <a:spcAft>
                <a:spcPts val="0"/>
              </a:spcAft>
              <a:buSzPts val="2800"/>
              <a:buFont typeface="Abel"/>
              <a:buAutoNum type="arabicPeriod"/>
            </a:pPr>
            <a:r>
              <a:rPr lang="en" sz="2800">
                <a:latin typeface="Abel"/>
                <a:ea typeface="Abel"/>
                <a:cs typeface="Abel"/>
                <a:sym typeface="Abel"/>
              </a:rPr>
              <a:t>Evolving spam techniques</a:t>
            </a:r>
            <a:endParaRPr sz="2800">
              <a:latin typeface="Abel"/>
              <a:ea typeface="Abel"/>
              <a:cs typeface="Abel"/>
              <a:sym typeface="Abel"/>
            </a:endParaRPr>
          </a:p>
          <a:p>
            <a:pPr indent="-406400" lvl="0" marL="457200" rtl="0" algn="just">
              <a:lnSpc>
                <a:spcPct val="150000"/>
              </a:lnSpc>
              <a:spcBef>
                <a:spcPts val="0"/>
              </a:spcBef>
              <a:spcAft>
                <a:spcPts val="0"/>
              </a:spcAft>
              <a:buSzPts val="2800"/>
              <a:buFont typeface="Abel"/>
              <a:buAutoNum type="arabicPeriod"/>
            </a:pPr>
            <a:r>
              <a:rPr lang="en" sz="2800">
                <a:latin typeface="Abel"/>
                <a:ea typeface="Abel"/>
                <a:cs typeface="Abel"/>
                <a:sym typeface="Abel"/>
              </a:rPr>
              <a:t>Overfitting</a:t>
            </a:r>
            <a:endParaRPr sz="2800">
              <a:latin typeface="Abel"/>
              <a:ea typeface="Abel"/>
              <a:cs typeface="Abel"/>
              <a:sym typeface="Abel"/>
            </a:endParaRPr>
          </a:p>
          <a:p>
            <a:pPr indent="-406400" lvl="0" marL="457200" rtl="0" algn="just">
              <a:lnSpc>
                <a:spcPct val="150000"/>
              </a:lnSpc>
              <a:spcBef>
                <a:spcPts val="0"/>
              </a:spcBef>
              <a:spcAft>
                <a:spcPts val="0"/>
              </a:spcAft>
              <a:buSzPts val="2800"/>
              <a:buFont typeface="Abel"/>
              <a:buAutoNum type="arabicPeriod"/>
            </a:pPr>
            <a:r>
              <a:rPr lang="en" sz="2800">
                <a:latin typeface="Abel"/>
                <a:ea typeface="Abel"/>
                <a:cs typeface="Abel"/>
                <a:sym typeface="Abel"/>
              </a:rPr>
              <a:t>Lack of real-time detection</a:t>
            </a:r>
            <a:endParaRPr sz="2800">
              <a:latin typeface="Abel"/>
              <a:ea typeface="Abel"/>
              <a:cs typeface="Abel"/>
              <a:sym typeface="A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grpSp>
        <p:nvGrpSpPr>
          <p:cNvPr id="782" name="Google Shape;782;p41"/>
          <p:cNvGrpSpPr/>
          <p:nvPr/>
        </p:nvGrpSpPr>
        <p:grpSpPr>
          <a:xfrm>
            <a:off x="2523326" y="704987"/>
            <a:ext cx="5520487" cy="3276320"/>
            <a:chOff x="2611546" y="3505949"/>
            <a:chExt cx="2084304" cy="1237001"/>
          </a:xfrm>
        </p:grpSpPr>
        <p:grpSp>
          <p:nvGrpSpPr>
            <p:cNvPr id="783" name="Google Shape;783;p41"/>
            <p:cNvGrpSpPr/>
            <p:nvPr/>
          </p:nvGrpSpPr>
          <p:grpSpPr>
            <a:xfrm>
              <a:off x="2611546" y="3505949"/>
              <a:ext cx="2084304" cy="1237001"/>
              <a:chOff x="2611546" y="3505949"/>
              <a:chExt cx="2084304" cy="1237001"/>
            </a:xfrm>
          </p:grpSpPr>
          <p:sp>
            <p:nvSpPr>
              <p:cNvPr id="784" name="Google Shape;784;p41"/>
              <p:cNvSpPr/>
              <p:nvPr/>
            </p:nvSpPr>
            <p:spPr>
              <a:xfrm>
                <a:off x="2611546" y="3505949"/>
                <a:ext cx="2084168" cy="1236950"/>
              </a:xfrm>
              <a:custGeom>
                <a:rect b="b" l="l" r="r" t="t"/>
                <a:pathLst>
                  <a:path extrusionOk="0" h="49478" w="73587">
                    <a:moveTo>
                      <a:pt x="0" y="1"/>
                    </a:moveTo>
                    <a:lnTo>
                      <a:pt x="0" y="49478"/>
                    </a:lnTo>
                    <a:lnTo>
                      <a:pt x="73587" y="49478"/>
                    </a:lnTo>
                    <a:lnTo>
                      <a:pt x="73587"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1"/>
              <p:cNvSpPr/>
              <p:nvPr/>
            </p:nvSpPr>
            <p:spPr>
              <a:xfrm>
                <a:off x="4626550" y="3506000"/>
                <a:ext cx="69300" cy="1236950"/>
              </a:xfrm>
              <a:custGeom>
                <a:rect b="b" l="l" r="r" t="t"/>
                <a:pathLst>
                  <a:path extrusionOk="0" h="49478" w="2772">
                    <a:moveTo>
                      <a:pt x="0" y="0"/>
                    </a:moveTo>
                    <a:lnTo>
                      <a:pt x="0" y="49477"/>
                    </a:lnTo>
                    <a:lnTo>
                      <a:pt x="2771" y="49477"/>
                    </a:lnTo>
                    <a:lnTo>
                      <a:pt x="2771" y="0"/>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1"/>
              <p:cNvSpPr/>
              <p:nvPr/>
            </p:nvSpPr>
            <p:spPr>
              <a:xfrm>
                <a:off x="2611574" y="3505999"/>
                <a:ext cx="2084196" cy="155100"/>
              </a:xfrm>
              <a:custGeom>
                <a:rect b="b" l="l" r="r" t="t"/>
                <a:pathLst>
                  <a:path extrusionOk="0" h="6204" w="73588">
                    <a:moveTo>
                      <a:pt x="1" y="0"/>
                    </a:moveTo>
                    <a:lnTo>
                      <a:pt x="1" y="6204"/>
                    </a:lnTo>
                    <a:lnTo>
                      <a:pt x="73587" y="6204"/>
                    </a:lnTo>
                    <a:lnTo>
                      <a:pt x="73587" y="0"/>
                    </a:lnTo>
                    <a:close/>
                  </a:path>
                </a:pathLst>
              </a:custGeom>
              <a:solidFill>
                <a:schemeClr val="accent2"/>
              </a:solidFill>
              <a:ln cap="flat" cmpd="sng" w="71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1"/>
              <p:cNvSpPr/>
              <p:nvPr/>
            </p:nvSpPr>
            <p:spPr>
              <a:xfrm>
                <a:off x="4626550" y="4380475"/>
                <a:ext cx="69300" cy="283025"/>
              </a:xfrm>
              <a:custGeom>
                <a:rect b="b" l="l" r="r" t="t"/>
                <a:pathLst>
                  <a:path extrusionOk="0" h="11321" w="2772">
                    <a:moveTo>
                      <a:pt x="0" y="1"/>
                    </a:moveTo>
                    <a:lnTo>
                      <a:pt x="0" y="11320"/>
                    </a:lnTo>
                    <a:lnTo>
                      <a:pt x="2771" y="11320"/>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1"/>
              <p:cNvSpPr/>
              <p:nvPr/>
            </p:nvSpPr>
            <p:spPr>
              <a:xfrm>
                <a:off x="4626550" y="4359050"/>
                <a:ext cx="69300" cy="283050"/>
              </a:xfrm>
              <a:custGeom>
                <a:rect b="b" l="l" r="r" t="t"/>
                <a:pathLst>
                  <a:path extrusionOk="0" h="11322" w="2772">
                    <a:moveTo>
                      <a:pt x="0" y="1"/>
                    </a:moveTo>
                    <a:lnTo>
                      <a:pt x="0" y="11322"/>
                    </a:lnTo>
                    <a:lnTo>
                      <a:pt x="2771" y="11322"/>
                    </a:lnTo>
                    <a:lnTo>
                      <a:pt x="2771" y="1"/>
                    </a:lnTo>
                    <a:close/>
                  </a:path>
                </a:pathLst>
              </a:custGeom>
              <a:solidFill>
                <a:schemeClr val="lt1"/>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1"/>
              <p:cNvSpPr/>
              <p:nvPr/>
            </p:nvSpPr>
            <p:spPr>
              <a:xfrm>
                <a:off x="2692382" y="3561999"/>
                <a:ext cx="967355" cy="43100"/>
              </a:xfrm>
              <a:custGeom>
                <a:rect b="b" l="l" r="r" t="t"/>
                <a:pathLst>
                  <a:path extrusionOk="0" h="1724" w="34155">
                    <a:moveTo>
                      <a:pt x="1" y="1"/>
                    </a:moveTo>
                    <a:lnTo>
                      <a:pt x="1" y="1723"/>
                    </a:lnTo>
                    <a:lnTo>
                      <a:pt x="34154" y="1723"/>
                    </a:lnTo>
                    <a:lnTo>
                      <a:pt x="34154"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41"/>
            <p:cNvGrpSpPr/>
            <p:nvPr/>
          </p:nvGrpSpPr>
          <p:grpSpPr>
            <a:xfrm>
              <a:off x="4351170" y="3543618"/>
              <a:ext cx="305353" cy="85930"/>
              <a:chOff x="1565100" y="3228800"/>
              <a:chExt cx="542175" cy="152575"/>
            </a:xfrm>
          </p:grpSpPr>
          <p:sp>
            <p:nvSpPr>
              <p:cNvPr id="791" name="Google Shape;791;p41"/>
              <p:cNvSpPr/>
              <p:nvPr/>
            </p:nvSpPr>
            <p:spPr>
              <a:xfrm>
                <a:off x="19547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9"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1765300" y="3228800"/>
                <a:ext cx="152575" cy="152575"/>
              </a:xfrm>
              <a:custGeom>
                <a:rect b="b" l="l" r="r" t="t"/>
                <a:pathLst>
                  <a:path extrusionOk="0" h="6103" w="6103">
                    <a:moveTo>
                      <a:pt x="5849" y="256"/>
                    </a:moveTo>
                    <a:lnTo>
                      <a:pt x="5849" y="5849"/>
                    </a:lnTo>
                    <a:lnTo>
                      <a:pt x="255" y="5849"/>
                    </a:lnTo>
                    <a:lnTo>
                      <a:pt x="255" y="256"/>
                    </a:lnTo>
                    <a:close/>
                    <a:moveTo>
                      <a:pt x="129" y="1"/>
                    </a:moveTo>
                    <a:cubicBezTo>
                      <a:pt x="57" y="1"/>
                      <a:pt x="0" y="58"/>
                      <a:pt x="0" y="129"/>
                    </a:cubicBezTo>
                    <a:lnTo>
                      <a:pt x="0" y="5976"/>
                    </a:lnTo>
                    <a:cubicBezTo>
                      <a:pt x="0" y="6046"/>
                      <a:pt x="57" y="6103"/>
                      <a:pt x="129" y="6103"/>
                    </a:cubicBezTo>
                    <a:lnTo>
                      <a:pt x="5976" y="6103"/>
                    </a:lnTo>
                    <a:cubicBezTo>
                      <a:pt x="6046" y="6103"/>
                      <a:pt x="6102" y="6046"/>
                      <a:pt x="6102" y="5976"/>
                    </a:cubicBezTo>
                    <a:lnTo>
                      <a:pt x="6102" y="129"/>
                    </a:lnTo>
                    <a:cubicBezTo>
                      <a:pt x="6102" y="58"/>
                      <a:pt x="6046" y="1"/>
                      <a:pt x="5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1"/>
              <p:cNvSpPr/>
              <p:nvPr/>
            </p:nvSpPr>
            <p:spPr>
              <a:xfrm>
                <a:off x="1565100" y="3228800"/>
                <a:ext cx="152575" cy="152575"/>
              </a:xfrm>
              <a:custGeom>
                <a:rect b="b" l="l" r="r" t="t"/>
                <a:pathLst>
                  <a:path extrusionOk="0" h="6103" w="6103">
                    <a:moveTo>
                      <a:pt x="5849" y="256"/>
                    </a:moveTo>
                    <a:lnTo>
                      <a:pt x="5849" y="5849"/>
                    </a:lnTo>
                    <a:lnTo>
                      <a:pt x="255" y="5849"/>
                    </a:lnTo>
                    <a:lnTo>
                      <a:pt x="255" y="256"/>
                    </a:lnTo>
                    <a:close/>
                    <a:moveTo>
                      <a:pt x="128" y="1"/>
                    </a:moveTo>
                    <a:cubicBezTo>
                      <a:pt x="57" y="1"/>
                      <a:pt x="0" y="58"/>
                      <a:pt x="0" y="129"/>
                    </a:cubicBezTo>
                    <a:lnTo>
                      <a:pt x="0" y="5976"/>
                    </a:lnTo>
                    <a:cubicBezTo>
                      <a:pt x="0" y="6046"/>
                      <a:pt x="58" y="6103"/>
                      <a:pt x="128" y="6103"/>
                    </a:cubicBezTo>
                    <a:lnTo>
                      <a:pt x="5975" y="6103"/>
                    </a:lnTo>
                    <a:cubicBezTo>
                      <a:pt x="6046" y="6103"/>
                      <a:pt x="6102" y="6046"/>
                      <a:pt x="6102" y="5976"/>
                    </a:cubicBezTo>
                    <a:lnTo>
                      <a:pt x="6102" y="129"/>
                    </a:lnTo>
                    <a:cubicBezTo>
                      <a:pt x="6102" y="58"/>
                      <a:pt x="6046" y="1"/>
                      <a:pt x="5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p:nvPr/>
            </p:nvSpPr>
            <p:spPr>
              <a:xfrm>
                <a:off x="1788875" y="3252400"/>
                <a:ext cx="105400" cy="105400"/>
              </a:xfrm>
              <a:custGeom>
                <a:rect b="b" l="l" r="r" t="t"/>
                <a:pathLst>
                  <a:path extrusionOk="0" h="4216" w="4216">
                    <a:moveTo>
                      <a:pt x="3916" y="300"/>
                    </a:moveTo>
                    <a:lnTo>
                      <a:pt x="3916" y="3916"/>
                    </a:lnTo>
                    <a:lnTo>
                      <a:pt x="300" y="3916"/>
                    </a:lnTo>
                    <a:lnTo>
                      <a:pt x="300" y="300"/>
                    </a:lnTo>
                    <a:close/>
                    <a:moveTo>
                      <a:pt x="151" y="0"/>
                    </a:moveTo>
                    <a:cubicBezTo>
                      <a:pt x="68" y="0"/>
                      <a:pt x="1" y="68"/>
                      <a:pt x="1" y="151"/>
                    </a:cubicBezTo>
                    <a:lnTo>
                      <a:pt x="1" y="4066"/>
                    </a:lnTo>
                    <a:cubicBezTo>
                      <a:pt x="1" y="4148"/>
                      <a:pt x="68" y="4215"/>
                      <a:pt x="151" y="4215"/>
                    </a:cubicBezTo>
                    <a:lnTo>
                      <a:pt x="4067" y="4215"/>
                    </a:lnTo>
                    <a:cubicBezTo>
                      <a:pt x="4149" y="4215"/>
                      <a:pt x="4216" y="4148"/>
                      <a:pt x="4216" y="4066"/>
                    </a:cubicBezTo>
                    <a:lnTo>
                      <a:pt x="4216" y="151"/>
                    </a:lnTo>
                    <a:cubicBezTo>
                      <a:pt x="4216" y="68"/>
                      <a:pt x="4149" y="0"/>
                      <a:pt x="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1"/>
              <p:cNvSpPr/>
              <p:nvPr/>
            </p:nvSpPr>
            <p:spPr>
              <a:xfrm>
                <a:off x="1973075" y="3248325"/>
                <a:ext cx="119100" cy="114400"/>
              </a:xfrm>
              <a:custGeom>
                <a:rect b="b" l="l" r="r" t="t"/>
                <a:pathLst>
                  <a:path extrusionOk="0" h="4576" w="4764">
                    <a:moveTo>
                      <a:pt x="140" y="0"/>
                    </a:moveTo>
                    <a:cubicBezTo>
                      <a:pt x="107" y="0"/>
                      <a:pt x="74" y="13"/>
                      <a:pt x="49" y="40"/>
                    </a:cubicBezTo>
                    <a:cubicBezTo>
                      <a:pt x="0" y="89"/>
                      <a:pt x="2" y="171"/>
                      <a:pt x="52" y="219"/>
                    </a:cubicBezTo>
                    <a:lnTo>
                      <a:pt x="4536" y="4539"/>
                    </a:lnTo>
                    <a:cubicBezTo>
                      <a:pt x="4559" y="4563"/>
                      <a:pt x="4591" y="4575"/>
                      <a:pt x="4624" y="4575"/>
                    </a:cubicBezTo>
                    <a:cubicBezTo>
                      <a:pt x="4656" y="4575"/>
                      <a:pt x="4691" y="4562"/>
                      <a:pt x="4714" y="4535"/>
                    </a:cubicBezTo>
                    <a:cubicBezTo>
                      <a:pt x="4764" y="4486"/>
                      <a:pt x="4762" y="4404"/>
                      <a:pt x="4712" y="4356"/>
                    </a:cubicBezTo>
                    <a:lnTo>
                      <a:pt x="228" y="35"/>
                    </a:lnTo>
                    <a:cubicBezTo>
                      <a:pt x="204" y="12"/>
                      <a:pt x="172" y="0"/>
                      <a:pt x="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1"/>
              <p:cNvSpPr/>
              <p:nvPr/>
            </p:nvSpPr>
            <p:spPr>
              <a:xfrm>
                <a:off x="1975075" y="3246275"/>
                <a:ext cx="115100" cy="118450"/>
              </a:xfrm>
              <a:custGeom>
                <a:rect b="b" l="l" r="r" t="t"/>
                <a:pathLst>
                  <a:path extrusionOk="0" h="4738" w="4604">
                    <a:moveTo>
                      <a:pt x="4462" y="1"/>
                    </a:moveTo>
                    <a:cubicBezTo>
                      <a:pt x="4428" y="1"/>
                      <a:pt x="4395" y="14"/>
                      <a:pt x="4371" y="40"/>
                    </a:cubicBezTo>
                    <a:lnTo>
                      <a:pt x="50" y="4523"/>
                    </a:lnTo>
                    <a:cubicBezTo>
                      <a:pt x="1" y="4574"/>
                      <a:pt x="2" y="4654"/>
                      <a:pt x="53" y="4702"/>
                    </a:cubicBezTo>
                    <a:cubicBezTo>
                      <a:pt x="78" y="4726"/>
                      <a:pt x="109" y="4738"/>
                      <a:pt x="142" y="4738"/>
                    </a:cubicBezTo>
                    <a:cubicBezTo>
                      <a:pt x="175" y="4738"/>
                      <a:pt x="208" y="4726"/>
                      <a:pt x="233" y="4699"/>
                    </a:cubicBezTo>
                    <a:lnTo>
                      <a:pt x="4554" y="216"/>
                    </a:lnTo>
                    <a:cubicBezTo>
                      <a:pt x="4603" y="166"/>
                      <a:pt x="4600" y="84"/>
                      <a:pt x="4550" y="37"/>
                    </a:cubicBezTo>
                    <a:cubicBezTo>
                      <a:pt x="4525" y="13"/>
                      <a:pt x="4494" y="1"/>
                      <a:pt x="4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p:cNvSpPr/>
              <p:nvPr/>
            </p:nvSpPr>
            <p:spPr>
              <a:xfrm>
                <a:off x="1595600" y="3330525"/>
                <a:ext cx="95350" cy="6375"/>
              </a:xfrm>
              <a:custGeom>
                <a:rect b="b" l="l" r="r" t="t"/>
                <a:pathLst>
                  <a:path extrusionOk="0" h="255" w="3814">
                    <a:moveTo>
                      <a:pt x="128" y="1"/>
                    </a:moveTo>
                    <a:cubicBezTo>
                      <a:pt x="58" y="1"/>
                      <a:pt x="1" y="58"/>
                      <a:pt x="1" y="128"/>
                    </a:cubicBezTo>
                    <a:cubicBezTo>
                      <a:pt x="1" y="198"/>
                      <a:pt x="58" y="254"/>
                      <a:pt x="128" y="254"/>
                    </a:cubicBezTo>
                    <a:lnTo>
                      <a:pt x="3687" y="254"/>
                    </a:lnTo>
                    <a:cubicBezTo>
                      <a:pt x="3757" y="254"/>
                      <a:pt x="3814" y="198"/>
                      <a:pt x="3814" y="128"/>
                    </a:cubicBezTo>
                    <a:cubicBezTo>
                      <a:pt x="3814" y="58"/>
                      <a:pt x="3757" y="1"/>
                      <a:pt x="3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8" name="Google Shape;798;p41"/>
          <p:cNvGrpSpPr/>
          <p:nvPr/>
        </p:nvGrpSpPr>
        <p:grpSpPr>
          <a:xfrm>
            <a:off x="1100197" y="1678652"/>
            <a:ext cx="1652693" cy="1705976"/>
            <a:chOff x="7472875" y="2543800"/>
            <a:chExt cx="672182" cy="693853"/>
          </a:xfrm>
        </p:grpSpPr>
        <p:sp>
          <p:nvSpPr>
            <p:cNvPr id="799" name="Google Shape;799;p41"/>
            <p:cNvSpPr/>
            <p:nvPr/>
          </p:nvSpPr>
          <p:spPr>
            <a:xfrm>
              <a:off x="7472875" y="2543800"/>
              <a:ext cx="672082" cy="693853"/>
            </a:xfrm>
            <a:custGeom>
              <a:rect b="b" l="l" r="r" t="t"/>
              <a:pathLst>
                <a:path extrusionOk="0" h="32355" w="107835">
                  <a:moveTo>
                    <a:pt x="1" y="0"/>
                  </a:moveTo>
                  <a:lnTo>
                    <a:pt x="1" y="32355"/>
                  </a:lnTo>
                  <a:lnTo>
                    <a:pt x="107835" y="32355"/>
                  </a:lnTo>
                  <a:lnTo>
                    <a:pt x="1078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p:nvPr/>
          </p:nvSpPr>
          <p:spPr>
            <a:xfrm>
              <a:off x="7472975" y="2543825"/>
              <a:ext cx="672082" cy="68419"/>
            </a:xfrm>
            <a:custGeom>
              <a:rect b="b" l="l" r="r" t="t"/>
              <a:pathLst>
                <a:path extrusionOk="0" h="6203" w="107835">
                  <a:moveTo>
                    <a:pt x="1" y="1"/>
                  </a:moveTo>
                  <a:lnTo>
                    <a:pt x="1" y="6203"/>
                  </a:lnTo>
                  <a:lnTo>
                    <a:pt x="107835" y="6203"/>
                  </a:lnTo>
                  <a:lnTo>
                    <a:pt x="107835" y="1"/>
                  </a:lnTo>
                  <a:close/>
                </a:path>
              </a:pathLst>
            </a:custGeom>
            <a:solidFill>
              <a:schemeClr val="dk2"/>
            </a:solidFill>
            <a:ln cap="flat" cmpd="sng" w="9525">
              <a:solidFill>
                <a:schemeClr val="dk1"/>
              </a:solidFill>
              <a:prstDash val="solid"/>
              <a:miter lim="14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41"/>
          <p:cNvSpPr txBox="1"/>
          <p:nvPr>
            <p:ph idx="2" type="title"/>
          </p:nvPr>
        </p:nvSpPr>
        <p:spPr>
          <a:xfrm>
            <a:off x="1223500" y="1929238"/>
            <a:ext cx="1406100" cy="139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802" name="Google Shape;802;p41"/>
          <p:cNvSpPr txBox="1"/>
          <p:nvPr>
            <p:ph idx="1" type="subTitle"/>
          </p:nvPr>
        </p:nvSpPr>
        <p:spPr>
          <a:xfrm rot="288">
            <a:off x="3004079" y="2690207"/>
            <a:ext cx="3581700" cy="46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03" name="Google Shape;803;p41">
            <a:hlinkClick action="ppaction://hlinksldjump" r:id="rId3"/>
          </p:cNvPr>
          <p:cNvSpPr/>
          <p:nvPr/>
        </p:nvSpPr>
        <p:spPr>
          <a:xfrm>
            <a:off x="214074" y="4910705"/>
            <a:ext cx="182897" cy="182990"/>
          </a:xfrm>
          <a:custGeom>
            <a:rect b="b" l="l" r="r" t="t"/>
            <a:pathLst>
              <a:path extrusionOk="0" h="11717" w="11711">
                <a:moveTo>
                  <a:pt x="9630" y="693"/>
                </a:moveTo>
                <a:lnTo>
                  <a:pt x="9630" y="2781"/>
                </a:lnTo>
                <a:lnTo>
                  <a:pt x="8945" y="2276"/>
                </a:lnTo>
                <a:lnTo>
                  <a:pt x="8945" y="693"/>
                </a:lnTo>
                <a:close/>
                <a:moveTo>
                  <a:pt x="5857" y="854"/>
                </a:moveTo>
                <a:lnTo>
                  <a:pt x="11024" y="4663"/>
                </a:lnTo>
                <a:lnTo>
                  <a:pt x="11024" y="6204"/>
                </a:lnTo>
                <a:lnTo>
                  <a:pt x="10316" y="6204"/>
                </a:lnTo>
                <a:lnTo>
                  <a:pt x="10316" y="5176"/>
                </a:lnTo>
                <a:lnTo>
                  <a:pt x="10316" y="5002"/>
                </a:lnTo>
                <a:lnTo>
                  <a:pt x="5857" y="1716"/>
                </a:lnTo>
                <a:lnTo>
                  <a:pt x="1396" y="5002"/>
                </a:lnTo>
                <a:lnTo>
                  <a:pt x="1396" y="5176"/>
                </a:lnTo>
                <a:lnTo>
                  <a:pt x="1396" y="6204"/>
                </a:lnTo>
                <a:lnTo>
                  <a:pt x="687" y="6204"/>
                </a:lnTo>
                <a:lnTo>
                  <a:pt x="687" y="4663"/>
                </a:lnTo>
                <a:lnTo>
                  <a:pt x="5857" y="854"/>
                </a:lnTo>
                <a:close/>
                <a:moveTo>
                  <a:pt x="5857" y="6891"/>
                </a:moveTo>
                <a:cubicBezTo>
                  <a:pt x="6424" y="6891"/>
                  <a:pt x="6886" y="7352"/>
                  <a:pt x="6886" y="7920"/>
                </a:cubicBezTo>
                <a:lnTo>
                  <a:pt x="6886" y="11030"/>
                </a:lnTo>
                <a:lnTo>
                  <a:pt x="4828" y="11030"/>
                </a:lnTo>
                <a:lnTo>
                  <a:pt x="4828" y="7920"/>
                </a:lnTo>
                <a:cubicBezTo>
                  <a:pt x="4828" y="7352"/>
                  <a:pt x="5289" y="6891"/>
                  <a:pt x="5857" y="6891"/>
                </a:cubicBezTo>
                <a:close/>
                <a:moveTo>
                  <a:pt x="5857" y="2569"/>
                </a:moveTo>
                <a:lnTo>
                  <a:pt x="9630" y="5348"/>
                </a:lnTo>
                <a:cubicBezTo>
                  <a:pt x="9630" y="5595"/>
                  <a:pt x="9630" y="10779"/>
                  <a:pt x="9630" y="11030"/>
                </a:cubicBezTo>
                <a:lnTo>
                  <a:pt x="7572" y="11030"/>
                </a:lnTo>
                <a:lnTo>
                  <a:pt x="7572" y="7920"/>
                </a:lnTo>
                <a:cubicBezTo>
                  <a:pt x="7572" y="6973"/>
                  <a:pt x="6801" y="6204"/>
                  <a:pt x="5857" y="6204"/>
                </a:cubicBezTo>
                <a:cubicBezTo>
                  <a:pt x="4910" y="6204"/>
                  <a:pt x="4140" y="6973"/>
                  <a:pt x="4140" y="7920"/>
                </a:cubicBezTo>
                <a:lnTo>
                  <a:pt x="4140" y="11030"/>
                </a:lnTo>
                <a:lnTo>
                  <a:pt x="2082" y="11030"/>
                </a:lnTo>
                <a:lnTo>
                  <a:pt x="2082" y="5348"/>
                </a:lnTo>
                <a:lnTo>
                  <a:pt x="5857" y="2569"/>
                </a:lnTo>
                <a:close/>
                <a:moveTo>
                  <a:pt x="5857" y="1"/>
                </a:moveTo>
                <a:lnTo>
                  <a:pt x="1" y="4315"/>
                </a:lnTo>
                <a:lnTo>
                  <a:pt x="1" y="6891"/>
                </a:lnTo>
                <a:lnTo>
                  <a:pt x="1396" y="6891"/>
                </a:lnTo>
                <a:lnTo>
                  <a:pt x="1396" y="11716"/>
                </a:lnTo>
                <a:lnTo>
                  <a:pt x="10316" y="11716"/>
                </a:lnTo>
                <a:lnTo>
                  <a:pt x="10316" y="6891"/>
                </a:lnTo>
                <a:lnTo>
                  <a:pt x="11711" y="6891"/>
                </a:lnTo>
                <a:lnTo>
                  <a:pt x="11711" y="4315"/>
                </a:lnTo>
                <a:lnTo>
                  <a:pt x="10316" y="3288"/>
                </a:lnTo>
                <a:lnTo>
                  <a:pt x="10316" y="6"/>
                </a:lnTo>
                <a:lnTo>
                  <a:pt x="8258" y="6"/>
                </a:lnTo>
                <a:lnTo>
                  <a:pt x="8258" y="1771"/>
                </a:lnTo>
                <a:lnTo>
                  <a:pt x="5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1">
            <a:hlinkClick action="ppaction://hlinkshowjump?jump=nextslide"/>
          </p:cNvPr>
          <p:cNvSpPr/>
          <p:nvPr/>
        </p:nvSpPr>
        <p:spPr>
          <a:xfrm>
            <a:off x="8745515" y="4926039"/>
            <a:ext cx="182990" cy="152333"/>
          </a:xfrm>
          <a:custGeom>
            <a:rect b="b" l="l" r="r" t="t"/>
            <a:pathLst>
              <a:path extrusionOk="0" h="9754" w="11717">
                <a:moveTo>
                  <a:pt x="6882" y="1522"/>
                </a:moveTo>
                <a:lnTo>
                  <a:pt x="10681" y="4877"/>
                </a:lnTo>
                <a:lnTo>
                  <a:pt x="6882" y="8233"/>
                </a:lnTo>
                <a:lnTo>
                  <a:pt x="6882" y="5906"/>
                </a:lnTo>
                <a:lnTo>
                  <a:pt x="686" y="5906"/>
                </a:lnTo>
                <a:lnTo>
                  <a:pt x="686" y="3848"/>
                </a:lnTo>
                <a:lnTo>
                  <a:pt x="6882" y="3848"/>
                </a:lnTo>
                <a:lnTo>
                  <a:pt x="6882" y="1522"/>
                </a:lnTo>
                <a:close/>
                <a:moveTo>
                  <a:pt x="6197" y="0"/>
                </a:moveTo>
                <a:lnTo>
                  <a:pt x="6197" y="3162"/>
                </a:lnTo>
                <a:lnTo>
                  <a:pt x="1" y="3162"/>
                </a:lnTo>
                <a:lnTo>
                  <a:pt x="1" y="6592"/>
                </a:lnTo>
                <a:lnTo>
                  <a:pt x="6197" y="6592"/>
                </a:lnTo>
                <a:lnTo>
                  <a:pt x="6197" y="9754"/>
                </a:lnTo>
                <a:lnTo>
                  <a:pt x="11717" y="4877"/>
                </a:lnTo>
                <a:lnTo>
                  <a:pt x="6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1">
            <a:hlinkClick action="ppaction://hlinkshowjump?jump=previousslide"/>
          </p:cNvPr>
          <p:cNvSpPr/>
          <p:nvPr/>
        </p:nvSpPr>
        <p:spPr>
          <a:xfrm>
            <a:off x="7430055" y="4925984"/>
            <a:ext cx="182990" cy="152427"/>
          </a:xfrm>
          <a:custGeom>
            <a:rect b="b" l="l" r="r" t="t"/>
            <a:pathLst>
              <a:path extrusionOk="0" h="9760" w="11717">
                <a:moveTo>
                  <a:pt x="4832" y="1523"/>
                </a:moveTo>
                <a:lnTo>
                  <a:pt x="4832" y="3850"/>
                </a:lnTo>
                <a:lnTo>
                  <a:pt x="11030" y="3850"/>
                </a:lnTo>
                <a:lnTo>
                  <a:pt x="11030" y="5909"/>
                </a:lnTo>
                <a:lnTo>
                  <a:pt x="4832" y="5909"/>
                </a:lnTo>
                <a:lnTo>
                  <a:pt x="4832" y="8236"/>
                </a:lnTo>
                <a:lnTo>
                  <a:pt x="1037" y="4879"/>
                </a:lnTo>
                <a:lnTo>
                  <a:pt x="4832" y="1523"/>
                </a:lnTo>
                <a:close/>
                <a:moveTo>
                  <a:pt x="5518" y="0"/>
                </a:moveTo>
                <a:lnTo>
                  <a:pt x="1" y="4879"/>
                </a:lnTo>
                <a:lnTo>
                  <a:pt x="5518" y="9759"/>
                </a:lnTo>
                <a:lnTo>
                  <a:pt x="5518" y="6594"/>
                </a:lnTo>
                <a:lnTo>
                  <a:pt x="11716" y="6594"/>
                </a:lnTo>
                <a:lnTo>
                  <a:pt x="11716" y="3164"/>
                </a:lnTo>
                <a:lnTo>
                  <a:pt x="5518" y="3164"/>
                </a:lnTo>
                <a:lnTo>
                  <a:pt x="55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a:hlinkClick action="ppaction://hlinkshowjump?jump=nextslide"/>
          </p:cNvPr>
          <p:cNvSpPr txBox="1"/>
          <p:nvPr>
            <p:ph idx="4294967295" type="subTitle"/>
          </p:nvPr>
        </p:nvSpPr>
        <p:spPr>
          <a:xfrm>
            <a:off x="8247225" y="4843975"/>
            <a:ext cx="498300" cy="316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nextslide"/>
              </a:rPr>
              <a:t>Next</a:t>
            </a:r>
            <a:endParaRPr sz="1000">
              <a:latin typeface="Anybody"/>
              <a:ea typeface="Anybody"/>
              <a:cs typeface="Anybody"/>
              <a:sym typeface="Anybody"/>
            </a:endParaRPr>
          </a:p>
        </p:txBody>
      </p:sp>
      <p:sp>
        <p:nvSpPr>
          <p:cNvPr id="807" name="Google Shape;807;p41">
            <a:hlinkClick action="ppaction://hlinkshowjump?jump=previousslide"/>
          </p:cNvPr>
          <p:cNvSpPr txBox="1"/>
          <p:nvPr>
            <p:ph idx="4294967295" type="subTitle"/>
          </p:nvPr>
        </p:nvSpPr>
        <p:spPr>
          <a:xfrm>
            <a:off x="7613062" y="4843975"/>
            <a:ext cx="4983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howjump?jump=previousslide"/>
              </a:rPr>
              <a:t>Back</a:t>
            </a:r>
            <a:endParaRPr sz="1000">
              <a:latin typeface="Anybody"/>
              <a:ea typeface="Anybody"/>
              <a:cs typeface="Anybody"/>
              <a:sym typeface="Anybody"/>
            </a:endParaRPr>
          </a:p>
        </p:txBody>
      </p:sp>
      <p:sp>
        <p:nvSpPr>
          <p:cNvPr id="808" name="Google Shape;808;p41">
            <a:hlinkClick action="ppaction://hlinksldjump" r:id="rId4"/>
          </p:cNvPr>
          <p:cNvSpPr txBox="1"/>
          <p:nvPr>
            <p:ph idx="4294967295" type="subTitle"/>
          </p:nvPr>
        </p:nvSpPr>
        <p:spPr>
          <a:xfrm>
            <a:off x="396971" y="4843975"/>
            <a:ext cx="7104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5"/>
              </a:rPr>
              <a:t>Start</a:t>
            </a:r>
            <a:endParaRPr sz="1000">
              <a:latin typeface="Anybody"/>
              <a:ea typeface="Anybody"/>
              <a:cs typeface="Anybody"/>
              <a:sym typeface="Anybody"/>
            </a:endParaRPr>
          </a:p>
        </p:txBody>
      </p:sp>
      <p:sp>
        <p:nvSpPr>
          <p:cNvPr id="809" name="Google Shape;809;p41">
            <a:hlinkClick action="ppaction://hlinksldjump" r:id="rId6"/>
          </p:cNvPr>
          <p:cNvSpPr txBox="1"/>
          <p:nvPr>
            <p:ph idx="4294967295" type="subTitle"/>
          </p:nvPr>
        </p:nvSpPr>
        <p:spPr>
          <a:xfrm>
            <a:off x="1603675" y="4843975"/>
            <a:ext cx="1406100" cy="3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hlink"/>
                </a:solidFill>
                <a:uFill>
                  <a:noFill/>
                </a:uFill>
                <a:latin typeface="Anybody"/>
                <a:ea typeface="Anybody"/>
                <a:cs typeface="Anybody"/>
                <a:sym typeface="Anybody"/>
                <a:hlinkClick action="ppaction://hlinksldjump" r:id="rId7"/>
              </a:rPr>
              <a:t>Table of contents</a:t>
            </a:r>
            <a:endParaRPr sz="1000">
              <a:latin typeface="Anybody"/>
              <a:ea typeface="Anybody"/>
              <a:cs typeface="Anybody"/>
              <a:sym typeface="Anybody"/>
            </a:endParaRPr>
          </a:p>
        </p:txBody>
      </p:sp>
      <p:sp>
        <p:nvSpPr>
          <p:cNvPr id="810" name="Google Shape;810;p41">
            <a:hlinkClick action="ppaction://hlinksldjump" r:id="rId8"/>
          </p:cNvPr>
          <p:cNvSpPr/>
          <p:nvPr/>
        </p:nvSpPr>
        <p:spPr>
          <a:xfrm>
            <a:off x="1442830" y="4910691"/>
            <a:ext cx="160855" cy="183004"/>
          </a:xfrm>
          <a:custGeom>
            <a:rect b="b" l="l" r="r" t="t"/>
            <a:pathLst>
              <a:path extrusionOk="0" h="11716" w="10298">
                <a:moveTo>
                  <a:pt x="5492" y="686"/>
                </a:moveTo>
                <a:lnTo>
                  <a:pt x="5492" y="1397"/>
                </a:lnTo>
                <a:lnTo>
                  <a:pt x="6865" y="1397"/>
                </a:lnTo>
                <a:lnTo>
                  <a:pt x="6865" y="2083"/>
                </a:lnTo>
                <a:lnTo>
                  <a:pt x="3433" y="2083"/>
                </a:lnTo>
                <a:lnTo>
                  <a:pt x="3433" y="1397"/>
                </a:lnTo>
                <a:lnTo>
                  <a:pt x="4806" y="1397"/>
                </a:lnTo>
                <a:lnTo>
                  <a:pt x="4806" y="686"/>
                </a:lnTo>
                <a:close/>
                <a:moveTo>
                  <a:pt x="8238" y="2083"/>
                </a:moveTo>
                <a:lnTo>
                  <a:pt x="8238" y="9656"/>
                </a:lnTo>
                <a:lnTo>
                  <a:pt x="2060" y="9656"/>
                </a:lnTo>
                <a:lnTo>
                  <a:pt x="2060" y="2083"/>
                </a:lnTo>
                <a:lnTo>
                  <a:pt x="2747" y="2083"/>
                </a:lnTo>
                <a:lnTo>
                  <a:pt x="2747" y="2770"/>
                </a:lnTo>
                <a:lnTo>
                  <a:pt x="7552" y="2770"/>
                </a:lnTo>
                <a:lnTo>
                  <a:pt x="7552" y="2083"/>
                </a:lnTo>
                <a:close/>
                <a:moveTo>
                  <a:pt x="9611" y="2083"/>
                </a:moveTo>
                <a:lnTo>
                  <a:pt x="9611" y="11029"/>
                </a:lnTo>
                <a:lnTo>
                  <a:pt x="687" y="11029"/>
                </a:lnTo>
                <a:lnTo>
                  <a:pt x="687" y="2083"/>
                </a:lnTo>
                <a:lnTo>
                  <a:pt x="1374" y="2083"/>
                </a:lnTo>
                <a:lnTo>
                  <a:pt x="1374" y="10343"/>
                </a:lnTo>
                <a:lnTo>
                  <a:pt x="8925" y="10343"/>
                </a:lnTo>
                <a:lnTo>
                  <a:pt x="8925" y="2083"/>
                </a:lnTo>
                <a:close/>
                <a:moveTo>
                  <a:pt x="4120" y="0"/>
                </a:moveTo>
                <a:lnTo>
                  <a:pt x="4120" y="710"/>
                </a:lnTo>
                <a:lnTo>
                  <a:pt x="2747" y="710"/>
                </a:lnTo>
                <a:lnTo>
                  <a:pt x="2747" y="1397"/>
                </a:lnTo>
                <a:lnTo>
                  <a:pt x="1" y="1397"/>
                </a:lnTo>
                <a:lnTo>
                  <a:pt x="1" y="11716"/>
                </a:lnTo>
                <a:lnTo>
                  <a:pt x="10298" y="11716"/>
                </a:lnTo>
                <a:lnTo>
                  <a:pt x="10298" y="1397"/>
                </a:lnTo>
                <a:lnTo>
                  <a:pt x="7552" y="1397"/>
                </a:lnTo>
                <a:lnTo>
                  <a:pt x="7552" y="710"/>
                </a:lnTo>
                <a:lnTo>
                  <a:pt x="6179" y="710"/>
                </a:lnTo>
                <a:lnTo>
                  <a:pt x="61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1"/>
          <p:cNvSpPr txBox="1"/>
          <p:nvPr>
            <p:ph type="title"/>
          </p:nvPr>
        </p:nvSpPr>
        <p:spPr>
          <a:xfrm>
            <a:off x="3110900" y="1995738"/>
            <a:ext cx="4626300" cy="69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grpSp>
        <p:nvGrpSpPr>
          <p:cNvPr id="812" name="Google Shape;812;p41"/>
          <p:cNvGrpSpPr/>
          <p:nvPr/>
        </p:nvGrpSpPr>
        <p:grpSpPr>
          <a:xfrm>
            <a:off x="8311699" y="4266901"/>
            <a:ext cx="596604" cy="336611"/>
            <a:chOff x="1427975" y="2651075"/>
            <a:chExt cx="413275" cy="233175"/>
          </a:xfrm>
        </p:grpSpPr>
        <p:sp>
          <p:nvSpPr>
            <p:cNvPr id="813" name="Google Shape;813;p41"/>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41"/>
          <p:cNvGrpSpPr/>
          <p:nvPr/>
        </p:nvGrpSpPr>
        <p:grpSpPr>
          <a:xfrm>
            <a:off x="1100189" y="561258"/>
            <a:ext cx="335420" cy="499847"/>
            <a:chOff x="2087900" y="2665800"/>
            <a:chExt cx="232350" cy="346250"/>
          </a:xfrm>
        </p:grpSpPr>
        <p:sp>
          <p:nvSpPr>
            <p:cNvPr id="816" name="Google Shape;816;p41"/>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41"/>
          <p:cNvGrpSpPr/>
          <p:nvPr/>
        </p:nvGrpSpPr>
        <p:grpSpPr>
          <a:xfrm>
            <a:off x="1603664" y="561258"/>
            <a:ext cx="335420" cy="499847"/>
            <a:chOff x="2087900" y="2665800"/>
            <a:chExt cx="232350" cy="346250"/>
          </a:xfrm>
        </p:grpSpPr>
        <p:sp>
          <p:nvSpPr>
            <p:cNvPr id="819" name="Google Shape;819;p41"/>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1"/>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41"/>
          <p:cNvGrpSpPr/>
          <p:nvPr/>
        </p:nvGrpSpPr>
        <p:grpSpPr>
          <a:xfrm>
            <a:off x="596714" y="561258"/>
            <a:ext cx="335420" cy="499847"/>
            <a:chOff x="2087900" y="2665800"/>
            <a:chExt cx="232350" cy="346250"/>
          </a:xfrm>
        </p:grpSpPr>
        <p:sp>
          <p:nvSpPr>
            <p:cNvPr id="822" name="Google Shape;822;p41"/>
            <p:cNvSpPr/>
            <p:nvPr/>
          </p:nvSpPr>
          <p:spPr>
            <a:xfrm>
              <a:off x="2087900" y="2666050"/>
              <a:ext cx="231300" cy="346000"/>
            </a:xfrm>
            <a:custGeom>
              <a:rect b="b" l="l" r="r" t="t"/>
              <a:pathLst>
                <a:path extrusionOk="0" h="13840" w="9252">
                  <a:moveTo>
                    <a:pt x="1" y="1"/>
                  </a:moveTo>
                  <a:lnTo>
                    <a:pt x="1" y="13840"/>
                  </a:lnTo>
                  <a:lnTo>
                    <a:pt x="9252" y="13840"/>
                  </a:lnTo>
                  <a:lnTo>
                    <a:pt x="9233" y="1840"/>
                  </a:lnTo>
                  <a:lnTo>
                    <a:pt x="7039"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p:nvPr/>
          </p:nvSpPr>
          <p:spPr>
            <a:xfrm>
              <a:off x="2261500" y="2665800"/>
              <a:ext cx="58750" cy="53950"/>
            </a:xfrm>
            <a:custGeom>
              <a:rect b="b" l="l" r="r" t="t"/>
              <a:pathLst>
                <a:path extrusionOk="0" h="2158" w="2350">
                  <a:moveTo>
                    <a:pt x="60" y="0"/>
                  </a:moveTo>
                  <a:cubicBezTo>
                    <a:pt x="26" y="5"/>
                    <a:pt x="1" y="36"/>
                    <a:pt x="5" y="70"/>
                  </a:cubicBezTo>
                  <a:lnTo>
                    <a:pt x="215" y="2100"/>
                  </a:lnTo>
                  <a:cubicBezTo>
                    <a:pt x="217" y="2117"/>
                    <a:pt x="226" y="2132"/>
                    <a:pt x="239" y="2144"/>
                  </a:cubicBezTo>
                  <a:cubicBezTo>
                    <a:pt x="251" y="2153"/>
                    <a:pt x="265" y="2157"/>
                    <a:pt x="278" y="2157"/>
                  </a:cubicBezTo>
                  <a:cubicBezTo>
                    <a:pt x="281" y="2157"/>
                    <a:pt x="284" y="2157"/>
                    <a:pt x="287" y="2156"/>
                  </a:cubicBezTo>
                  <a:lnTo>
                    <a:pt x="2290" y="1893"/>
                  </a:lnTo>
                  <a:cubicBezTo>
                    <a:pt x="2324" y="1889"/>
                    <a:pt x="2350" y="1856"/>
                    <a:pt x="2345" y="1822"/>
                  </a:cubicBezTo>
                  <a:cubicBezTo>
                    <a:pt x="2340" y="1789"/>
                    <a:pt x="2313" y="1766"/>
                    <a:pt x="2280" y="1766"/>
                  </a:cubicBezTo>
                  <a:cubicBezTo>
                    <a:pt x="2278" y="1766"/>
                    <a:pt x="2276" y="1766"/>
                    <a:pt x="2274" y="1767"/>
                  </a:cubicBezTo>
                  <a:lnTo>
                    <a:pt x="335" y="2023"/>
                  </a:lnTo>
                  <a:lnTo>
                    <a:pt x="130" y="57"/>
                  </a:lnTo>
                  <a:cubicBezTo>
                    <a:pt x="127" y="23"/>
                    <a:pt x="95"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41"/>
          <p:cNvGrpSpPr/>
          <p:nvPr/>
        </p:nvGrpSpPr>
        <p:grpSpPr>
          <a:xfrm>
            <a:off x="8311699" y="3768726"/>
            <a:ext cx="596604" cy="336611"/>
            <a:chOff x="1427975" y="2651075"/>
            <a:chExt cx="413275" cy="233175"/>
          </a:xfrm>
        </p:grpSpPr>
        <p:sp>
          <p:nvSpPr>
            <p:cNvPr id="825" name="Google Shape;825;p41"/>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1"/>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41"/>
          <p:cNvGrpSpPr/>
          <p:nvPr/>
        </p:nvGrpSpPr>
        <p:grpSpPr>
          <a:xfrm>
            <a:off x="8311699" y="3270551"/>
            <a:ext cx="596604" cy="336611"/>
            <a:chOff x="1427975" y="2651075"/>
            <a:chExt cx="413275" cy="233175"/>
          </a:xfrm>
        </p:grpSpPr>
        <p:sp>
          <p:nvSpPr>
            <p:cNvPr id="828" name="Google Shape;828;p41"/>
            <p:cNvSpPr/>
            <p:nvPr/>
          </p:nvSpPr>
          <p:spPr>
            <a:xfrm>
              <a:off x="1427975" y="2651075"/>
              <a:ext cx="411450" cy="233175"/>
            </a:xfrm>
            <a:custGeom>
              <a:rect b="b" l="l" r="r" t="t"/>
              <a:pathLst>
                <a:path extrusionOk="0" h="9327" w="16458">
                  <a:moveTo>
                    <a:pt x="10662" y="1"/>
                  </a:moveTo>
                  <a:cubicBezTo>
                    <a:pt x="10392" y="1"/>
                    <a:pt x="10174" y="218"/>
                    <a:pt x="10174" y="487"/>
                  </a:cubicBezTo>
                  <a:lnTo>
                    <a:pt x="10174" y="1297"/>
                  </a:lnTo>
                  <a:lnTo>
                    <a:pt x="0" y="1297"/>
                  </a:lnTo>
                  <a:lnTo>
                    <a:pt x="1397" y="9139"/>
                  </a:lnTo>
                  <a:cubicBezTo>
                    <a:pt x="1397" y="9140"/>
                    <a:pt x="14915" y="9324"/>
                    <a:pt x="15012" y="9326"/>
                  </a:cubicBezTo>
                  <a:lnTo>
                    <a:pt x="15012" y="9326"/>
                  </a:lnTo>
                  <a:lnTo>
                    <a:pt x="16458" y="2594"/>
                  </a:lnTo>
                  <a:lnTo>
                    <a:pt x="12967" y="2594"/>
                  </a:lnTo>
                  <a:lnTo>
                    <a:pt x="12967" y="487"/>
                  </a:lnTo>
                  <a:cubicBezTo>
                    <a:pt x="12967" y="218"/>
                    <a:pt x="12750" y="1"/>
                    <a:pt x="12481" y="1"/>
                  </a:cubicBezTo>
                  <a:close/>
                  <a:moveTo>
                    <a:pt x="15012" y="9326"/>
                  </a:moveTo>
                  <a:lnTo>
                    <a:pt x="15012" y="9326"/>
                  </a:lnTo>
                  <a:cubicBezTo>
                    <a:pt x="15013" y="9326"/>
                    <a:pt x="15013" y="9326"/>
                    <a:pt x="15012" y="9326"/>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1"/>
            <p:cNvSpPr/>
            <p:nvPr/>
          </p:nvSpPr>
          <p:spPr>
            <a:xfrm>
              <a:off x="1460875" y="2714100"/>
              <a:ext cx="380375" cy="167325"/>
            </a:xfrm>
            <a:custGeom>
              <a:rect b="b" l="l" r="r" t="t"/>
              <a:pathLst>
                <a:path extrusionOk="0" h="6693" w="15215">
                  <a:moveTo>
                    <a:pt x="1478" y="0"/>
                  </a:moveTo>
                  <a:cubicBezTo>
                    <a:pt x="1443" y="0"/>
                    <a:pt x="1413" y="24"/>
                    <a:pt x="1406" y="57"/>
                  </a:cubicBezTo>
                  <a:lnTo>
                    <a:pt x="9" y="6603"/>
                  </a:lnTo>
                  <a:cubicBezTo>
                    <a:pt x="1" y="6643"/>
                    <a:pt x="26" y="6682"/>
                    <a:pt x="66" y="6691"/>
                  </a:cubicBezTo>
                  <a:cubicBezTo>
                    <a:pt x="71" y="6691"/>
                    <a:pt x="77" y="6692"/>
                    <a:pt x="81" y="6692"/>
                  </a:cubicBezTo>
                  <a:cubicBezTo>
                    <a:pt x="115" y="6692"/>
                    <a:pt x="145" y="6668"/>
                    <a:pt x="153" y="6634"/>
                  </a:cubicBezTo>
                  <a:lnTo>
                    <a:pt x="1537" y="146"/>
                  </a:lnTo>
                  <a:lnTo>
                    <a:pt x="15142" y="146"/>
                  </a:lnTo>
                  <a:cubicBezTo>
                    <a:pt x="15182" y="146"/>
                    <a:pt x="15215" y="113"/>
                    <a:pt x="15215" y="73"/>
                  </a:cubicBezTo>
                  <a:cubicBezTo>
                    <a:pt x="15215" y="33"/>
                    <a:pt x="15182" y="0"/>
                    <a:pt x="151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omputer Screen Aesthetic Newsletter by Slidesgo">
  <a:themeElements>
    <a:clrScheme name="Simple Light">
      <a:dk1>
        <a:srgbClr val="2E2E2E"/>
      </a:dk1>
      <a:lt1>
        <a:srgbClr val="FFFFFF"/>
      </a:lt1>
      <a:dk2>
        <a:srgbClr val="FDE7D0"/>
      </a:dk2>
      <a:lt2>
        <a:srgbClr val="E6E6E6"/>
      </a:lt2>
      <a:accent1>
        <a:srgbClr val="FEDAE6"/>
      </a:accent1>
      <a:accent2>
        <a:srgbClr val="BBF6E9"/>
      </a:accent2>
      <a:accent3>
        <a:srgbClr val="D6C9FF"/>
      </a:accent3>
      <a:accent4>
        <a:srgbClr val="FFFFFF"/>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