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80" r:id="rId2"/>
    <p:sldId id="257" r:id="rId3"/>
    <p:sldId id="258" r:id="rId4"/>
    <p:sldId id="259" r:id="rId5"/>
    <p:sldId id="262" r:id="rId6"/>
    <p:sldId id="264" r:id="rId7"/>
    <p:sldId id="267" r:id="rId8"/>
    <p:sldId id="274" r:id="rId9"/>
    <p:sldId id="284" r:id="rId10"/>
    <p:sldId id="285" r:id="rId11"/>
    <p:sldId id="28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51F0C-D1F5-983F-0F1C-85464DBE9AAB}"/>
              </a:ext>
            </a:extLst>
          </p:cNvPr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8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18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2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6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4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68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28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31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4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6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6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6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3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64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40" y="23157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Roboto"/>
              </a:rPr>
              <a:t>STOCK MANAGEMENT SYSTEM</a:t>
            </a:r>
            <a:br>
              <a:rPr lang="en-IN" sz="4000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9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8A937-FD78-247B-6872-814BD300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0" y="543328"/>
            <a:ext cx="719408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2C1A29-2107-3D9D-FD51-FB9358D2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59" y="562379"/>
            <a:ext cx="7289869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39940" y="466342"/>
            <a:ext cx="1758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5" y="13101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To conclude , Stock management system is a simple application  basically suitable for small organization. It has basic modules which is used for the small organization. We have successfully developed an application where we can insert , view and delete the Vendor list and Product list.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We can also manage the purchase and sales of product using sales and purchase module which helps us to see a simple report and manage the sales and purchase.</a:t>
            </a:r>
          </a:p>
        </p:txBody>
      </p:sp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982" y="104309"/>
            <a:ext cx="10515600" cy="111306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AIM OF THE PROJECT</a:t>
            </a:r>
            <a:endParaRPr lang="en-US" sz="2000" b="1" dirty="0">
              <a:latin typeface="Roboto"/>
              <a:cs typeface="Robot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7500" y="435416"/>
            <a:ext cx="10804483" cy="53199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An inventory stock management system is a project that manages the stock system of any organization.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It processes and stores stock </a:t>
            </a:r>
            <a:r>
              <a:rPr lang="en-US" sz="1600" b="1" dirty="0">
                <a:solidFill>
                  <a:srgbClr val="B52217"/>
                </a:solidFill>
                <a:latin typeface="RobotoRegular"/>
              </a:rPr>
              <a:t>inflow and outflow</a:t>
            </a:r>
            <a:r>
              <a:rPr lang="en-US" sz="1600" dirty="0">
                <a:solidFill>
                  <a:srgbClr val="B52217"/>
                </a:solidFill>
                <a:latin typeface="Roboto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task if carried out manually will be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tedious and includes chances of mistakes</a:t>
            </a:r>
            <a:r>
              <a:rPr lang="en-US" sz="1600" dirty="0">
                <a:latin typeface="RobotoRegular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Thus this system reduces manual work to a great extent and allows a smooth flow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stock managing and data storing activities by removing chances of errors in the details.</a:t>
            </a:r>
            <a:endParaRPr lang="en-IN" sz="1600" b="1" dirty="0">
              <a:solidFill>
                <a:srgbClr val="C00000"/>
              </a:solidFill>
              <a:latin typeface="Roboto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62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9448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165" y="-127817"/>
            <a:ext cx="10789679" cy="44100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project system was highly recommended due to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rapid increase of computer related tools </a:t>
            </a:r>
            <a:r>
              <a:rPr lang="en-US" sz="1600" dirty="0">
                <a:latin typeface="RobotoRegular"/>
              </a:rPr>
              <a:t>in the industry.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With this proposed system features and functions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E-stock management</a:t>
            </a:r>
            <a:r>
              <a:rPr lang="en-US" sz="1600" dirty="0">
                <a:latin typeface="RobotoRegular"/>
              </a:rPr>
              <a:t> that will be able to accommodate more reliably consistently and faster in providing a better service to the users.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1" y="277621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REQUIREMENTS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5918" y="1556292"/>
            <a:ext cx="10621507" cy="502148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  Front end	: </a:t>
            </a:r>
            <a:r>
              <a:rPr lang="en-IN" sz="1600" cap="none" dirty="0">
                <a:latin typeface="RobotoRegular"/>
              </a:rPr>
              <a:t>JAVA Swing</a:t>
            </a:r>
            <a:r>
              <a:rPr lang="en-IN" sz="1600" dirty="0">
                <a:latin typeface="RobotoRegular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  Back end	: </a:t>
            </a:r>
            <a:r>
              <a:rPr lang="en-US" sz="1600" dirty="0" err="1">
                <a:latin typeface="RobotoRegular"/>
              </a:rPr>
              <a:t>m</a:t>
            </a:r>
            <a:r>
              <a:rPr lang="en-US" sz="1600" cap="none" dirty="0" err="1">
                <a:latin typeface="RobotoRegular"/>
              </a:rPr>
              <a:t>y</a:t>
            </a:r>
            <a:r>
              <a:rPr lang="en-US" sz="1600" dirty="0" err="1">
                <a:latin typeface="RobotoRegular"/>
              </a:rPr>
              <a:t>sql</a:t>
            </a:r>
            <a:r>
              <a:rPr lang="en-US" sz="1600" dirty="0">
                <a:latin typeface="RobotoRegular"/>
              </a:rPr>
              <a:t>, j</a:t>
            </a:r>
            <a:r>
              <a:rPr lang="en-US" sz="1600" cap="none" dirty="0">
                <a:latin typeface="RobotoRegular"/>
              </a:rPr>
              <a:t>ava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    </a:t>
            </a:r>
            <a:r>
              <a:rPr lang="en-IN" sz="1600" b="1" spc="-35" dirty="0">
                <a:solidFill>
                  <a:srgbClr val="DA2727"/>
                </a:solidFill>
                <a:latin typeface="Roboto"/>
                <a:cs typeface="Roboto"/>
              </a:rPr>
              <a:t>SOFTWARE USED: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spc="-35" dirty="0">
                <a:latin typeface="Roboto"/>
                <a:cs typeface="Roboto"/>
              </a:rPr>
              <a:t>    For Development: </a:t>
            </a:r>
            <a:r>
              <a:rPr lang="en-IN" sz="1600" cap="none" spc="-35" dirty="0">
                <a:latin typeface="Roboto"/>
                <a:cs typeface="Roboto"/>
              </a:rPr>
              <a:t>NetBeans</a:t>
            </a:r>
            <a:r>
              <a:rPr lang="en-IN" sz="1600" spc="-35" dirty="0">
                <a:latin typeface="Roboto"/>
                <a:cs typeface="Roboto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spc="-35" dirty="0">
                <a:latin typeface="Roboto"/>
                <a:cs typeface="Roboto"/>
              </a:rPr>
              <a:t>     For Server: </a:t>
            </a:r>
            <a:r>
              <a:rPr lang="en-IN" sz="1600" spc="-35" dirty="0" err="1">
                <a:latin typeface="Roboto"/>
                <a:cs typeface="Roboto"/>
              </a:rPr>
              <a:t>X</a:t>
            </a:r>
            <a:r>
              <a:rPr lang="en-IN" sz="1600" cap="none" spc="-35" dirty="0" err="1">
                <a:latin typeface="Roboto"/>
                <a:cs typeface="Roboto"/>
              </a:rPr>
              <a:t>ampp</a:t>
            </a:r>
            <a:endParaRPr lang="en-IN" sz="1600" spc="-35" dirty="0"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600" spc="-35" dirty="0">
                <a:latin typeface="Roboto"/>
                <a:cs typeface="Roboto"/>
              </a:rPr>
              <a:t>    For Database: </a:t>
            </a:r>
            <a:r>
              <a:rPr lang="en-IN" sz="1600" cap="none" spc="-35" dirty="0">
                <a:latin typeface="Roboto"/>
                <a:cs typeface="Roboto"/>
              </a:rPr>
              <a:t>phpMyAdmin</a:t>
            </a:r>
            <a:endParaRPr lang="en-IN" sz="1600" spc="-35" dirty="0">
              <a:latin typeface="Roboto"/>
              <a:cs typeface="Roboto"/>
            </a:endParaRPr>
          </a:p>
          <a:p>
            <a:pPr>
              <a:lnSpc>
                <a:spcPct val="120000"/>
              </a:lnSpc>
            </a:pPr>
            <a:endParaRPr lang="en-IN" sz="1400" dirty="0">
              <a:latin typeface="RobotoRegular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400" dirty="0"/>
              <a:t> </a:t>
            </a:r>
            <a:endParaRPr lang="en-IN" sz="1400" dirty="0"/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50103" y="476174"/>
            <a:ext cx="2603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1730" y="727523"/>
            <a:ext cx="10846524" cy="5708475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Proposed system is an </a:t>
            </a:r>
            <a:r>
              <a:rPr lang="en-US" sz="1600" b="1" dirty="0">
                <a:solidFill>
                  <a:srgbClr val="B52217"/>
                </a:solidFill>
                <a:latin typeface="RobotoRegular"/>
              </a:rPr>
              <a:t>Inventory Stock Management System</a:t>
            </a:r>
            <a:r>
              <a:rPr lang="en-US" sz="1600" dirty="0">
                <a:latin typeface="RobotoRegular"/>
              </a:rPr>
              <a:t>. Through our software  an admin can access 4 modules </a:t>
            </a:r>
            <a:r>
              <a:rPr lang="en-US" sz="1600" b="1" dirty="0">
                <a:solidFill>
                  <a:srgbClr val="B52217"/>
                </a:solidFill>
                <a:latin typeface="RobotoRegular"/>
              </a:rPr>
              <a:t>Vendor, Product , Purchase, Sales</a:t>
            </a:r>
            <a:r>
              <a:rPr lang="en-US" sz="1600" dirty="0">
                <a:latin typeface="RobotoRegular"/>
              </a:rPr>
              <a:t>.</a:t>
            </a:r>
            <a:endParaRPr lang="en-US" sz="1600" b="1" dirty="0">
              <a:solidFill>
                <a:srgbClr val="C00000"/>
              </a:solidFill>
              <a:latin typeface="RobotoRegular"/>
            </a:endParaRP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User friendly interface</a:t>
            </a:r>
            <a:endParaRPr lang="en-IN" sz="16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Fast access to database</a:t>
            </a:r>
            <a:endParaRPr lang="en-IN" sz="16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Less error</a:t>
            </a:r>
            <a:endParaRPr lang="en-IN" sz="16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More Storage Capacity</a:t>
            </a:r>
            <a:endParaRPr lang="en-IN" sz="16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Look and Feel Environment</a:t>
            </a:r>
            <a:endParaRPr lang="en-IN" sz="16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 Quick transaction</a:t>
            </a:r>
            <a:endParaRPr lang="en-IN" sz="1600" dirty="0">
              <a:latin typeface="RobotoRegular"/>
            </a:endParaRPr>
          </a:p>
          <a:p>
            <a:pPr marL="0" indent="0">
              <a:buNone/>
            </a:pPr>
            <a:endParaRPr lang="en-IN" sz="1600" dirty="0"/>
          </a:p>
          <a:p>
            <a:pPr lvl="0"/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55627" y="460737"/>
            <a:ext cx="177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42665" y="660792"/>
            <a:ext cx="4474909" cy="35185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RobotoRegular"/>
              </a:rPr>
              <a:t>Main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Vendor</a:t>
            </a:r>
            <a:endParaRPr lang="en-IN" sz="1600" dirty="0">
              <a:latin typeface="RobotoRegular"/>
            </a:endParaRP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Product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Purchase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Sales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55533" y="466342"/>
            <a:ext cx="1958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SCREENSHOTS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A580D-0D50-8819-1198-1F87A7FD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08" y="886265"/>
            <a:ext cx="291109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92BDF-38EC-D62C-FD6F-CC3F32E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98" y="576180"/>
            <a:ext cx="7560000" cy="47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1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192F8-C8AB-5A05-95D4-C2CC3A7B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8" y="522463"/>
            <a:ext cx="9155821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3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803</TotalTime>
  <Words>308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Impact</vt:lpstr>
      <vt:lpstr>Roboto</vt:lpstr>
      <vt:lpstr>RobotoRegular</vt:lpstr>
      <vt:lpstr>Wingdings</vt:lpstr>
      <vt:lpstr>Main Event</vt:lpstr>
      <vt:lpstr>STOCK MANAGEMENT SYSTEM </vt:lpstr>
      <vt:lpstr>AIM OF THE PROJECT</vt:lpstr>
      <vt:lpstr>OBJECTIVE OF THIS PROJECT</vt:lpstr>
      <vt:lpstr>SOFTWARE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Md Irfan Ansari</cp:lastModifiedBy>
  <cp:revision>72</cp:revision>
  <dcterms:created xsi:type="dcterms:W3CDTF">2021-09-08T10:38:53Z</dcterms:created>
  <dcterms:modified xsi:type="dcterms:W3CDTF">2023-03-03T09:41:18Z</dcterms:modified>
</cp:coreProperties>
</file>