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63" d="100"/>
          <a:sy n="63" d="100"/>
        </p:scale>
        <p:origin x="11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ima shirin" userId="b1f4465fba340ec2" providerId="LiveId" clId="{98A822F2-3F40-4F98-8D5C-2CBA962E7A3A}"/>
    <pc:docChg chg="modSld">
      <pc:chgData name="rahima shirin" userId="b1f4465fba340ec2" providerId="LiveId" clId="{98A822F2-3F40-4F98-8D5C-2CBA962E7A3A}" dt="2024-04-05T08:37:44.115" v="25" actId="20577"/>
      <pc:docMkLst>
        <pc:docMk/>
      </pc:docMkLst>
      <pc:sldChg chg="modSp mod">
        <pc:chgData name="rahima shirin" userId="b1f4465fba340ec2" providerId="LiveId" clId="{98A822F2-3F40-4F98-8D5C-2CBA962E7A3A}" dt="2024-04-05T08:37:44.115" v="25" actId="20577"/>
        <pc:sldMkLst>
          <pc:docMk/>
          <pc:sldMk cId="953325580" sldId="256"/>
        </pc:sldMkLst>
        <pc:spChg chg="mod">
          <ac:chgData name="rahima shirin" userId="b1f4465fba340ec2" providerId="LiveId" clId="{98A822F2-3F40-4F98-8D5C-2CBA962E7A3A}" dt="2024-04-05T08:37:44.115" v="25"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a:t>
            </a:r>
            <a:r>
              <a:rPr lang="en-US" sz="2500" b="1">
                <a:solidFill>
                  <a:schemeClr val="tx2">
                    <a:lumMod val="60000"/>
                    <a:lumOff val="40000"/>
                  </a:schemeClr>
                </a:solidFill>
                <a:latin typeface="Arial"/>
                <a:cs typeface="Arial"/>
              </a:rPr>
              <a:t>: IRFAN AADIL</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8</TotalTime>
  <Words>618</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rahima shirin</cp:lastModifiedBy>
  <cp:revision>26</cp:revision>
  <dcterms:created xsi:type="dcterms:W3CDTF">2021-05-26T16:50:10Z</dcterms:created>
  <dcterms:modified xsi:type="dcterms:W3CDTF">2024-04-05T08:37:45Z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