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3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6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98C6-76E2-42F3-8FBA-8902B9B1DF1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285D-A041-47DA-A554-C1EC5F31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6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2B02E0C-AF08-4343-AF20-6986B698E6AC}"/>
              </a:ext>
            </a:extLst>
          </p:cNvPr>
          <p:cNvSpPr/>
          <p:nvPr/>
        </p:nvSpPr>
        <p:spPr>
          <a:xfrm>
            <a:off x="2510972" y="591457"/>
            <a:ext cx="6458857" cy="64588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Исчезающий Троцкий и прыгающие феи: самые известные фейковые фото | РБК  Тренды">
            <a:extLst>
              <a:ext uri="{FF2B5EF4-FFF2-40B4-BE49-F238E27FC236}">
                <a16:creationId xmlns:a16="http://schemas.microsoft.com/office/drawing/2014/main" id="{9E565D48-B5B6-49F6-BB9B-ED4C8023A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8750"/>
          <a:stretch/>
        </p:blipFill>
        <p:spPr bwMode="auto">
          <a:xfrm>
            <a:off x="2667000" y="0"/>
            <a:ext cx="6858000" cy="685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9B2831-9938-40FD-8715-37668494BBA8}"/>
              </a:ext>
            </a:extLst>
          </p:cNvPr>
          <p:cNvSpPr/>
          <p:nvPr/>
        </p:nvSpPr>
        <p:spPr>
          <a:xfrm>
            <a:off x="6809015" y="881742"/>
            <a:ext cx="2438400" cy="145505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3735D-CA02-441B-B7BC-B8647FA59182}"/>
              </a:ext>
            </a:extLst>
          </p:cNvPr>
          <p:cNvCxnSpPr/>
          <p:nvPr/>
        </p:nvCxnSpPr>
        <p:spPr>
          <a:xfrm>
            <a:off x="2955473" y="899886"/>
            <a:ext cx="0" cy="18723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30E7F7-73D4-4BFB-80F9-0D927DE0A399}"/>
              </a:ext>
            </a:extLst>
          </p:cNvPr>
          <p:cNvCxnSpPr/>
          <p:nvPr/>
        </p:nvCxnSpPr>
        <p:spPr>
          <a:xfrm>
            <a:off x="3107873" y="1052286"/>
            <a:ext cx="0" cy="18723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AF714-998C-4306-810B-7D5270EE79CD}"/>
              </a:ext>
            </a:extLst>
          </p:cNvPr>
          <p:cNvCxnSpPr/>
          <p:nvPr/>
        </p:nvCxnSpPr>
        <p:spPr>
          <a:xfrm>
            <a:off x="3260273" y="1204686"/>
            <a:ext cx="0" cy="18723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4CE53F-F038-43F8-9D04-9136897D366B}"/>
              </a:ext>
            </a:extLst>
          </p:cNvPr>
          <p:cNvCxnSpPr/>
          <p:nvPr/>
        </p:nvCxnSpPr>
        <p:spPr>
          <a:xfrm>
            <a:off x="3412673" y="1357086"/>
            <a:ext cx="0" cy="18723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8C62E3-7E42-41F0-B38E-029E4933E94F}"/>
              </a:ext>
            </a:extLst>
          </p:cNvPr>
          <p:cNvCxnSpPr/>
          <p:nvPr/>
        </p:nvCxnSpPr>
        <p:spPr>
          <a:xfrm>
            <a:off x="3565073" y="1509486"/>
            <a:ext cx="0" cy="187234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6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DF2CF-E48B-4A2F-A108-28B30C975EB7}"/>
              </a:ext>
            </a:extLst>
          </p:cNvPr>
          <p:cNvSpPr/>
          <p:nvPr/>
        </p:nvSpPr>
        <p:spPr>
          <a:xfrm>
            <a:off x="3113087" y="145773"/>
            <a:ext cx="6534495" cy="653449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Belajar Bahasa C Untuk Pemula - Blog | Alterra Academy">
            <a:extLst>
              <a:ext uri="{FF2B5EF4-FFF2-40B4-BE49-F238E27FC236}">
                <a16:creationId xmlns:a16="http://schemas.microsoft.com/office/drawing/2014/main" id="{B15419C7-A34E-4843-AFC1-3BCF080CB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" b="4734"/>
          <a:stretch/>
        </p:blipFill>
        <p:spPr bwMode="auto">
          <a:xfrm>
            <a:off x="3398215" y="219245"/>
            <a:ext cx="5964237" cy="63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EA544C-35E9-4FD3-9A44-77911779C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8261" y="322522"/>
            <a:ext cx="6535478" cy="65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7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2023-11-17T16:11:08Z</dcterms:created>
  <dcterms:modified xsi:type="dcterms:W3CDTF">2023-11-24T16:37:18Z</dcterms:modified>
</cp:coreProperties>
</file>