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F7EFFD-AEE7-4E6B-B5E2-0A11B085C099}"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F1447-DA5C-4F6A-A590-53A0165ED8E2}" type="slidenum">
              <a:rPr lang="en-US" smtClean="0"/>
              <a:t>‹#›</a:t>
            </a:fld>
            <a:endParaRPr lang="en-US"/>
          </a:p>
        </p:txBody>
      </p:sp>
    </p:spTree>
    <p:extLst>
      <p:ext uri="{BB962C8B-B14F-4D97-AF65-F5344CB8AC3E}">
        <p14:creationId xmlns:p14="http://schemas.microsoft.com/office/powerpoint/2010/main" val="212725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F7EFFD-AEE7-4E6B-B5E2-0A11B085C099}"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F1447-DA5C-4F6A-A590-53A0165ED8E2}" type="slidenum">
              <a:rPr lang="en-US" smtClean="0"/>
              <a:t>‹#›</a:t>
            </a:fld>
            <a:endParaRPr lang="en-US"/>
          </a:p>
        </p:txBody>
      </p:sp>
    </p:spTree>
    <p:extLst>
      <p:ext uri="{BB962C8B-B14F-4D97-AF65-F5344CB8AC3E}">
        <p14:creationId xmlns:p14="http://schemas.microsoft.com/office/powerpoint/2010/main" val="247089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F7EFFD-AEE7-4E6B-B5E2-0A11B085C099}"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F1447-DA5C-4F6A-A590-53A0165ED8E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1758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F7EFFD-AEE7-4E6B-B5E2-0A11B085C099}"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F1447-DA5C-4F6A-A590-53A0165ED8E2}" type="slidenum">
              <a:rPr lang="en-US" smtClean="0"/>
              <a:t>‹#›</a:t>
            </a:fld>
            <a:endParaRPr lang="en-US"/>
          </a:p>
        </p:txBody>
      </p:sp>
    </p:spTree>
    <p:extLst>
      <p:ext uri="{BB962C8B-B14F-4D97-AF65-F5344CB8AC3E}">
        <p14:creationId xmlns:p14="http://schemas.microsoft.com/office/powerpoint/2010/main" val="1069134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F7EFFD-AEE7-4E6B-B5E2-0A11B085C099}"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F1447-DA5C-4F6A-A590-53A0165ED8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3653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F7EFFD-AEE7-4E6B-B5E2-0A11B085C099}"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F1447-DA5C-4F6A-A590-53A0165ED8E2}" type="slidenum">
              <a:rPr lang="en-US" smtClean="0"/>
              <a:t>‹#›</a:t>
            </a:fld>
            <a:endParaRPr lang="en-US"/>
          </a:p>
        </p:txBody>
      </p:sp>
    </p:spTree>
    <p:extLst>
      <p:ext uri="{BB962C8B-B14F-4D97-AF65-F5344CB8AC3E}">
        <p14:creationId xmlns:p14="http://schemas.microsoft.com/office/powerpoint/2010/main" val="231713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7EFFD-AEE7-4E6B-B5E2-0A11B085C099}"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F1447-DA5C-4F6A-A590-53A0165ED8E2}" type="slidenum">
              <a:rPr lang="en-US" smtClean="0"/>
              <a:t>‹#›</a:t>
            </a:fld>
            <a:endParaRPr lang="en-US"/>
          </a:p>
        </p:txBody>
      </p:sp>
    </p:spTree>
    <p:extLst>
      <p:ext uri="{BB962C8B-B14F-4D97-AF65-F5344CB8AC3E}">
        <p14:creationId xmlns:p14="http://schemas.microsoft.com/office/powerpoint/2010/main" val="2180955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7EFFD-AEE7-4E6B-B5E2-0A11B085C099}"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F1447-DA5C-4F6A-A590-53A0165ED8E2}" type="slidenum">
              <a:rPr lang="en-US" smtClean="0"/>
              <a:t>‹#›</a:t>
            </a:fld>
            <a:endParaRPr lang="en-US"/>
          </a:p>
        </p:txBody>
      </p:sp>
    </p:spTree>
    <p:extLst>
      <p:ext uri="{BB962C8B-B14F-4D97-AF65-F5344CB8AC3E}">
        <p14:creationId xmlns:p14="http://schemas.microsoft.com/office/powerpoint/2010/main" val="2067027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7EFFD-AEE7-4E6B-B5E2-0A11B085C099}"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F1447-DA5C-4F6A-A590-53A0165ED8E2}" type="slidenum">
              <a:rPr lang="en-US" smtClean="0"/>
              <a:t>‹#›</a:t>
            </a:fld>
            <a:endParaRPr lang="en-US"/>
          </a:p>
        </p:txBody>
      </p:sp>
    </p:spTree>
    <p:extLst>
      <p:ext uri="{BB962C8B-B14F-4D97-AF65-F5344CB8AC3E}">
        <p14:creationId xmlns:p14="http://schemas.microsoft.com/office/powerpoint/2010/main" val="170437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F7EFFD-AEE7-4E6B-B5E2-0A11B085C099}"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F1447-DA5C-4F6A-A590-53A0165ED8E2}" type="slidenum">
              <a:rPr lang="en-US" smtClean="0"/>
              <a:t>‹#›</a:t>
            </a:fld>
            <a:endParaRPr lang="en-US"/>
          </a:p>
        </p:txBody>
      </p:sp>
    </p:spTree>
    <p:extLst>
      <p:ext uri="{BB962C8B-B14F-4D97-AF65-F5344CB8AC3E}">
        <p14:creationId xmlns:p14="http://schemas.microsoft.com/office/powerpoint/2010/main" val="278862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F7EFFD-AEE7-4E6B-B5E2-0A11B085C099}" type="datetimeFigureOut">
              <a:rPr lang="en-US" smtClean="0"/>
              <a:t>12/28/2024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F1447-DA5C-4F6A-A590-53A0165ED8E2}" type="slidenum">
              <a:rPr lang="en-US" smtClean="0"/>
              <a:t>‹#›</a:t>
            </a:fld>
            <a:endParaRPr lang="en-US"/>
          </a:p>
        </p:txBody>
      </p:sp>
    </p:spTree>
    <p:extLst>
      <p:ext uri="{BB962C8B-B14F-4D97-AF65-F5344CB8AC3E}">
        <p14:creationId xmlns:p14="http://schemas.microsoft.com/office/powerpoint/2010/main" val="411665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F7EFFD-AEE7-4E6B-B5E2-0A11B085C099}" type="datetimeFigureOut">
              <a:rPr lang="en-US" smtClean="0"/>
              <a:t>12/28/2024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FF1447-DA5C-4F6A-A590-53A0165ED8E2}" type="slidenum">
              <a:rPr lang="en-US" smtClean="0"/>
              <a:t>‹#›</a:t>
            </a:fld>
            <a:endParaRPr lang="en-US"/>
          </a:p>
        </p:txBody>
      </p:sp>
    </p:spTree>
    <p:extLst>
      <p:ext uri="{BB962C8B-B14F-4D97-AF65-F5344CB8AC3E}">
        <p14:creationId xmlns:p14="http://schemas.microsoft.com/office/powerpoint/2010/main" val="315976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F7EFFD-AEE7-4E6B-B5E2-0A11B085C099}" type="datetimeFigureOut">
              <a:rPr lang="en-US" smtClean="0"/>
              <a:t>12/28/2024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FF1447-DA5C-4F6A-A590-53A0165ED8E2}" type="slidenum">
              <a:rPr lang="en-US" smtClean="0"/>
              <a:t>‹#›</a:t>
            </a:fld>
            <a:endParaRPr lang="en-US"/>
          </a:p>
        </p:txBody>
      </p:sp>
    </p:spTree>
    <p:extLst>
      <p:ext uri="{BB962C8B-B14F-4D97-AF65-F5344CB8AC3E}">
        <p14:creationId xmlns:p14="http://schemas.microsoft.com/office/powerpoint/2010/main" val="123245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7EFFD-AEE7-4E6B-B5E2-0A11B085C099}" type="datetimeFigureOut">
              <a:rPr lang="en-US" smtClean="0"/>
              <a:t>12/28/2024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FF1447-DA5C-4F6A-A590-53A0165ED8E2}" type="slidenum">
              <a:rPr lang="en-US" smtClean="0"/>
              <a:t>‹#›</a:t>
            </a:fld>
            <a:endParaRPr lang="en-US"/>
          </a:p>
        </p:txBody>
      </p:sp>
    </p:spTree>
    <p:extLst>
      <p:ext uri="{BB962C8B-B14F-4D97-AF65-F5344CB8AC3E}">
        <p14:creationId xmlns:p14="http://schemas.microsoft.com/office/powerpoint/2010/main" val="176842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7EFFD-AEE7-4E6B-B5E2-0A11B085C099}" type="datetimeFigureOut">
              <a:rPr lang="en-US" smtClean="0"/>
              <a:t>12/28/2024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F1447-DA5C-4F6A-A590-53A0165ED8E2}" type="slidenum">
              <a:rPr lang="en-US" smtClean="0"/>
              <a:t>‹#›</a:t>
            </a:fld>
            <a:endParaRPr lang="en-US"/>
          </a:p>
        </p:txBody>
      </p:sp>
    </p:spTree>
    <p:extLst>
      <p:ext uri="{BB962C8B-B14F-4D97-AF65-F5344CB8AC3E}">
        <p14:creationId xmlns:p14="http://schemas.microsoft.com/office/powerpoint/2010/main" val="100184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F7EFFD-AEE7-4E6B-B5E2-0A11B085C099}" type="datetimeFigureOut">
              <a:rPr lang="en-US" smtClean="0"/>
              <a:t>12/28/2024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F1447-DA5C-4F6A-A590-53A0165ED8E2}" type="slidenum">
              <a:rPr lang="en-US" smtClean="0"/>
              <a:t>‹#›</a:t>
            </a:fld>
            <a:endParaRPr lang="en-US"/>
          </a:p>
        </p:txBody>
      </p:sp>
    </p:spTree>
    <p:extLst>
      <p:ext uri="{BB962C8B-B14F-4D97-AF65-F5344CB8AC3E}">
        <p14:creationId xmlns:p14="http://schemas.microsoft.com/office/powerpoint/2010/main" val="106350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F7EFFD-AEE7-4E6B-B5E2-0A11B085C099}" type="datetimeFigureOut">
              <a:rPr lang="en-US" smtClean="0"/>
              <a:t>12/28/2024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FF1447-DA5C-4F6A-A590-53A0165ED8E2}" type="slidenum">
              <a:rPr lang="en-US" smtClean="0"/>
              <a:t>‹#›</a:t>
            </a:fld>
            <a:endParaRPr lang="en-US"/>
          </a:p>
        </p:txBody>
      </p:sp>
    </p:spTree>
    <p:extLst>
      <p:ext uri="{BB962C8B-B14F-4D97-AF65-F5344CB8AC3E}">
        <p14:creationId xmlns:p14="http://schemas.microsoft.com/office/powerpoint/2010/main" val="2060171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0692-7EA3-8E0D-8E1D-3D899DF598E4}"/>
              </a:ext>
            </a:extLst>
          </p:cNvPr>
          <p:cNvSpPr>
            <a:spLocks noGrp="1"/>
          </p:cNvSpPr>
          <p:nvPr>
            <p:ph type="ctrTitle"/>
          </p:nvPr>
        </p:nvSpPr>
        <p:spPr>
          <a:xfrm>
            <a:off x="952107" y="1018095"/>
            <a:ext cx="8321896" cy="3032741"/>
          </a:xfrm>
        </p:spPr>
        <p:txBody>
          <a:bodyPr>
            <a:normAutofit fontScale="90000"/>
          </a:bodyPr>
          <a:lstStyle/>
          <a:p>
            <a:r>
              <a:rPr lang="en-US" dirty="0"/>
              <a:t>Predictive Analysis of Crime Data in Calgary Using Neural Networks</a:t>
            </a:r>
            <a:br>
              <a:rPr lang="en-US" b="1" i="0" dirty="0">
                <a:effectLst/>
                <a:latin typeface="system-ui"/>
              </a:rPr>
            </a:br>
            <a:endParaRPr lang="en-US" dirty="0"/>
          </a:p>
        </p:txBody>
      </p:sp>
      <p:sp>
        <p:nvSpPr>
          <p:cNvPr id="3" name="Subtitle 2">
            <a:extLst>
              <a:ext uri="{FF2B5EF4-FFF2-40B4-BE49-F238E27FC236}">
                <a16:creationId xmlns:a16="http://schemas.microsoft.com/office/drawing/2014/main" id="{97F09C45-E006-86EA-1054-DF28D60C3FBB}"/>
              </a:ext>
            </a:extLst>
          </p:cNvPr>
          <p:cNvSpPr>
            <a:spLocks noGrp="1"/>
          </p:cNvSpPr>
          <p:nvPr>
            <p:ph type="subTitle" idx="1"/>
          </p:nvPr>
        </p:nvSpPr>
        <p:spPr/>
        <p:txBody>
          <a:bodyPr/>
          <a:lstStyle/>
          <a:p>
            <a:r>
              <a:rPr lang="en-US" dirty="0"/>
              <a:t>Irfan Ahmed </a:t>
            </a:r>
          </a:p>
          <a:p>
            <a:r>
              <a:rPr lang="en-US" dirty="0"/>
              <a:t>MSDS-15-2024</a:t>
            </a:r>
          </a:p>
        </p:txBody>
      </p:sp>
    </p:spTree>
    <p:extLst>
      <p:ext uri="{BB962C8B-B14F-4D97-AF65-F5344CB8AC3E}">
        <p14:creationId xmlns:p14="http://schemas.microsoft.com/office/powerpoint/2010/main" val="118506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CD67-042E-E0AF-5351-AA50D4802B1E}"/>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DDBE1D94-08C2-0EFD-FCE4-0DC334118D5F}"/>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The City of Calgary experiences monthly fluctuations in crime rates, impacting public safety and resource allocation. This project aims to analyze historical crime data from 2018 to 2024 to uncover trends and patterns. Leveraging a neural network model, we seek to accurately predict future crime occurrences, enabling proactive decision-making and enhanced urban planning.</a:t>
            </a:r>
          </a:p>
        </p:txBody>
      </p:sp>
    </p:spTree>
    <p:extLst>
      <p:ext uri="{BB962C8B-B14F-4D97-AF65-F5344CB8AC3E}">
        <p14:creationId xmlns:p14="http://schemas.microsoft.com/office/powerpoint/2010/main" val="387049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FCB0-CBB2-7B36-2D2B-D0168E7808B6}"/>
              </a:ext>
            </a:extLst>
          </p:cNvPr>
          <p:cNvSpPr>
            <a:spLocks noGrp="1"/>
          </p:cNvSpPr>
          <p:nvPr>
            <p:ph type="title"/>
          </p:nvPr>
        </p:nvSpPr>
        <p:spPr/>
        <p:txBody>
          <a:bodyPr/>
          <a:lstStyle/>
          <a:p>
            <a:r>
              <a:rPr lang="en-US" dirty="0"/>
              <a:t>Data column</a:t>
            </a:r>
          </a:p>
        </p:txBody>
      </p:sp>
      <p:pic>
        <p:nvPicPr>
          <p:cNvPr id="5" name="Content Placeholder 4">
            <a:extLst>
              <a:ext uri="{FF2B5EF4-FFF2-40B4-BE49-F238E27FC236}">
                <a16:creationId xmlns:a16="http://schemas.microsoft.com/office/drawing/2014/main" id="{CFD770B7-D9A8-E615-C4BF-5DB9B9F53872}"/>
              </a:ext>
            </a:extLst>
          </p:cNvPr>
          <p:cNvPicPr>
            <a:picLocks noGrp="1" noChangeAspect="1"/>
          </p:cNvPicPr>
          <p:nvPr>
            <p:ph idx="1"/>
          </p:nvPr>
        </p:nvPicPr>
        <p:blipFill>
          <a:blip r:embed="rId2"/>
          <a:stretch>
            <a:fillRect/>
          </a:stretch>
        </p:blipFill>
        <p:spPr>
          <a:xfrm>
            <a:off x="356245" y="1828801"/>
            <a:ext cx="8917757" cy="3525625"/>
          </a:xfrm>
        </p:spPr>
      </p:pic>
    </p:spTree>
    <p:extLst>
      <p:ext uri="{BB962C8B-B14F-4D97-AF65-F5344CB8AC3E}">
        <p14:creationId xmlns:p14="http://schemas.microsoft.com/office/powerpoint/2010/main" val="121125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295E-E004-3C49-FA00-F8ADF0275961}"/>
              </a:ext>
            </a:extLst>
          </p:cNvPr>
          <p:cNvSpPr>
            <a:spLocks noGrp="1"/>
          </p:cNvSpPr>
          <p:nvPr>
            <p:ph type="title"/>
          </p:nvPr>
        </p:nvSpPr>
        <p:spPr/>
        <p:txBody>
          <a:bodyPr/>
          <a:lstStyle/>
          <a:p>
            <a:r>
              <a:rPr lang="en-US" dirty="0"/>
              <a:t>EDA </a:t>
            </a:r>
          </a:p>
        </p:txBody>
      </p:sp>
      <p:pic>
        <p:nvPicPr>
          <p:cNvPr id="5" name="Content Placeholder 4">
            <a:extLst>
              <a:ext uri="{FF2B5EF4-FFF2-40B4-BE49-F238E27FC236}">
                <a16:creationId xmlns:a16="http://schemas.microsoft.com/office/drawing/2014/main" id="{9B88BB63-B126-209A-C55D-A41BDB05145D}"/>
              </a:ext>
            </a:extLst>
          </p:cNvPr>
          <p:cNvPicPr>
            <a:picLocks noGrp="1" noChangeAspect="1"/>
          </p:cNvPicPr>
          <p:nvPr>
            <p:ph idx="1"/>
          </p:nvPr>
        </p:nvPicPr>
        <p:blipFill>
          <a:blip r:embed="rId2"/>
          <a:stretch>
            <a:fillRect/>
          </a:stretch>
        </p:blipFill>
        <p:spPr>
          <a:xfrm>
            <a:off x="403234" y="1611984"/>
            <a:ext cx="9144867" cy="3506772"/>
          </a:xfrm>
        </p:spPr>
      </p:pic>
    </p:spTree>
    <p:extLst>
      <p:ext uri="{BB962C8B-B14F-4D97-AF65-F5344CB8AC3E}">
        <p14:creationId xmlns:p14="http://schemas.microsoft.com/office/powerpoint/2010/main" val="3459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4D52-1160-8DD1-04D0-0F61511D074B}"/>
              </a:ext>
            </a:extLst>
          </p:cNvPr>
          <p:cNvSpPr>
            <a:spLocks noGrp="1"/>
          </p:cNvSpPr>
          <p:nvPr>
            <p:ph type="title"/>
          </p:nvPr>
        </p:nvSpPr>
        <p:spPr/>
        <p:txBody>
          <a:bodyPr/>
          <a:lstStyle/>
          <a:p>
            <a:r>
              <a:rPr lang="en-US" dirty="0"/>
              <a:t>EDA</a:t>
            </a:r>
          </a:p>
        </p:txBody>
      </p:sp>
      <p:pic>
        <p:nvPicPr>
          <p:cNvPr id="7" name="Content Placeholder 6">
            <a:extLst>
              <a:ext uri="{FF2B5EF4-FFF2-40B4-BE49-F238E27FC236}">
                <a16:creationId xmlns:a16="http://schemas.microsoft.com/office/drawing/2014/main" id="{E72DD879-D044-8BAF-EE89-4FF50DA89DEA}"/>
              </a:ext>
            </a:extLst>
          </p:cNvPr>
          <p:cNvPicPr>
            <a:picLocks noGrp="1" noChangeAspect="1"/>
          </p:cNvPicPr>
          <p:nvPr>
            <p:ph idx="1"/>
          </p:nvPr>
        </p:nvPicPr>
        <p:blipFill>
          <a:blip r:embed="rId2"/>
          <a:stretch>
            <a:fillRect/>
          </a:stretch>
        </p:blipFill>
        <p:spPr>
          <a:xfrm>
            <a:off x="1912999" y="2160588"/>
            <a:ext cx="6126040" cy="3881437"/>
          </a:xfrm>
        </p:spPr>
      </p:pic>
    </p:spTree>
    <p:extLst>
      <p:ext uri="{BB962C8B-B14F-4D97-AF65-F5344CB8AC3E}">
        <p14:creationId xmlns:p14="http://schemas.microsoft.com/office/powerpoint/2010/main" val="155963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464B-8226-D647-2EFC-CD453B1F2F3C}"/>
              </a:ext>
            </a:extLst>
          </p:cNvPr>
          <p:cNvSpPr>
            <a:spLocks noGrp="1"/>
          </p:cNvSpPr>
          <p:nvPr>
            <p:ph type="title"/>
          </p:nvPr>
        </p:nvSpPr>
        <p:spPr/>
        <p:txBody>
          <a:bodyPr/>
          <a:lstStyle/>
          <a:p>
            <a:r>
              <a:rPr lang="en-US" dirty="0"/>
              <a:t>Model Training Graph </a:t>
            </a:r>
          </a:p>
        </p:txBody>
      </p:sp>
      <p:pic>
        <p:nvPicPr>
          <p:cNvPr id="5" name="Content Placeholder 4">
            <a:extLst>
              <a:ext uri="{FF2B5EF4-FFF2-40B4-BE49-F238E27FC236}">
                <a16:creationId xmlns:a16="http://schemas.microsoft.com/office/drawing/2014/main" id="{5131C3E7-143E-0E8F-15E2-F394CCAC828C}"/>
              </a:ext>
            </a:extLst>
          </p:cNvPr>
          <p:cNvPicPr>
            <a:picLocks noGrp="1" noChangeAspect="1"/>
          </p:cNvPicPr>
          <p:nvPr>
            <p:ph idx="1"/>
          </p:nvPr>
        </p:nvPicPr>
        <p:blipFill>
          <a:blip r:embed="rId2"/>
          <a:stretch>
            <a:fillRect/>
          </a:stretch>
        </p:blipFill>
        <p:spPr>
          <a:xfrm>
            <a:off x="1155230" y="2160588"/>
            <a:ext cx="7641578" cy="3881437"/>
          </a:xfrm>
        </p:spPr>
      </p:pic>
    </p:spTree>
    <p:extLst>
      <p:ext uri="{BB962C8B-B14F-4D97-AF65-F5344CB8AC3E}">
        <p14:creationId xmlns:p14="http://schemas.microsoft.com/office/powerpoint/2010/main" val="328418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8E6D-E0D7-1707-08A7-7B229E76353F}"/>
              </a:ext>
            </a:extLst>
          </p:cNvPr>
          <p:cNvSpPr>
            <a:spLocks noGrp="1"/>
          </p:cNvSpPr>
          <p:nvPr>
            <p:ph type="title"/>
          </p:nvPr>
        </p:nvSpPr>
        <p:spPr/>
        <p:txBody>
          <a:bodyPr/>
          <a:lstStyle/>
          <a:p>
            <a:r>
              <a:rPr lang="en-US" dirty="0"/>
              <a:t>Predication </a:t>
            </a:r>
          </a:p>
        </p:txBody>
      </p:sp>
      <p:pic>
        <p:nvPicPr>
          <p:cNvPr id="5" name="Content Placeholder 4">
            <a:extLst>
              <a:ext uri="{FF2B5EF4-FFF2-40B4-BE49-F238E27FC236}">
                <a16:creationId xmlns:a16="http://schemas.microsoft.com/office/drawing/2014/main" id="{DB848FE5-1396-E8B8-3D58-375EC9BA9E25}"/>
              </a:ext>
            </a:extLst>
          </p:cNvPr>
          <p:cNvPicPr>
            <a:picLocks noGrp="1" noChangeAspect="1"/>
          </p:cNvPicPr>
          <p:nvPr>
            <p:ph idx="1"/>
          </p:nvPr>
        </p:nvPicPr>
        <p:blipFill>
          <a:blip r:embed="rId2"/>
          <a:stretch>
            <a:fillRect/>
          </a:stretch>
        </p:blipFill>
        <p:spPr>
          <a:xfrm>
            <a:off x="1091668" y="2160588"/>
            <a:ext cx="7768701" cy="3881437"/>
          </a:xfrm>
        </p:spPr>
      </p:pic>
    </p:spTree>
    <p:extLst>
      <p:ext uri="{BB962C8B-B14F-4D97-AF65-F5344CB8AC3E}">
        <p14:creationId xmlns:p14="http://schemas.microsoft.com/office/powerpoint/2010/main" val="849475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9</TotalTime>
  <Words>86</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system-ui</vt:lpstr>
      <vt:lpstr>Times New Roman</vt:lpstr>
      <vt:lpstr>Trebuchet MS</vt:lpstr>
      <vt:lpstr>Wingdings 3</vt:lpstr>
      <vt:lpstr>Facet</vt:lpstr>
      <vt:lpstr>Predictive Analysis of Crime Data in Calgary Using Neural Networks </vt:lpstr>
      <vt:lpstr>Problem Statement </vt:lpstr>
      <vt:lpstr>Data column</vt:lpstr>
      <vt:lpstr>EDA </vt:lpstr>
      <vt:lpstr>EDA</vt:lpstr>
      <vt:lpstr>Model Training Graph </vt:lpstr>
      <vt:lpstr>Predication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Irfan Ahmed</dc:creator>
  <cp:lastModifiedBy>Irfan Ahmed</cp:lastModifiedBy>
  <cp:revision>1</cp:revision>
  <dcterms:created xsi:type="dcterms:W3CDTF">2024-12-28T16:47:57Z</dcterms:created>
  <dcterms:modified xsi:type="dcterms:W3CDTF">2024-12-28T16:57:10Z</dcterms:modified>
</cp:coreProperties>
</file>