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4"/>
    <p:sldMasterId id="214748373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Darker Grotesque Medium"/>
      <p:regular r:id="rId16"/>
      <p:bold r:id="rId17"/>
    </p:embeddedFont>
    <p:embeddedFont>
      <p:font typeface="Lexend Light"/>
      <p:regular r:id="rId18"/>
      <p:bold r:id="rId19"/>
    </p:embeddedFont>
    <p:embeddedFont>
      <p:font typeface="Merriweather Light"/>
      <p:regular r:id="rId20"/>
      <p:bold r:id="rId21"/>
      <p:italic r:id="rId22"/>
      <p:boldItalic r:id="rId23"/>
    </p:embeddedFont>
    <p:embeddedFont>
      <p:font typeface="Inter"/>
      <p:regular r:id="rId24"/>
      <p:bold r:id="rId25"/>
      <p:italic r:id="rId26"/>
      <p:boldItalic r:id="rId27"/>
    </p:embeddedFont>
    <p:embeddedFont>
      <p:font typeface="Darker Grotesque"/>
      <p:regular r:id="rId28"/>
      <p:bold r:id="rId29"/>
    </p:embeddedFont>
    <p:embeddedFont>
      <p:font typeface="Lexend"/>
      <p:regular r:id="rId30"/>
      <p:bold r:id="rId31"/>
    </p:embeddedFont>
    <p:embeddedFont>
      <p:font typeface="Merriweather"/>
      <p:regular r:id="rId32"/>
      <p:bold r:id="rId33"/>
      <p:italic r:id="rId34"/>
      <p:boldItalic r:id="rId35"/>
    </p:embeddedFont>
    <p:embeddedFont>
      <p:font typeface="Archiv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Inter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DarkerGrotesque-regular.fntdata"/><Relationship Id="rId27" Type="http://schemas.openxmlformats.org/officeDocument/2006/relationships/font" Target="fonts/Int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arkerGrotesq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37" Type="http://schemas.openxmlformats.org/officeDocument/2006/relationships/font" Target="fonts/Archivo-bold.fntdata"/><Relationship Id="rId14" Type="http://schemas.openxmlformats.org/officeDocument/2006/relationships/slide" Target="slides/slide8.xml"/><Relationship Id="rId36" Type="http://schemas.openxmlformats.org/officeDocument/2006/relationships/font" Target="fonts/Archivo-regular.fntdata"/><Relationship Id="rId17" Type="http://schemas.openxmlformats.org/officeDocument/2006/relationships/font" Target="fonts/DarkerGrotesqueMedium-bold.fntdata"/><Relationship Id="rId39" Type="http://schemas.openxmlformats.org/officeDocument/2006/relationships/font" Target="fonts/Archivo-boldItalic.fntdata"/><Relationship Id="rId16" Type="http://schemas.openxmlformats.org/officeDocument/2006/relationships/font" Target="fonts/DarkerGrotesqueMedium-regular.fntdata"/><Relationship Id="rId38" Type="http://schemas.openxmlformats.org/officeDocument/2006/relationships/font" Target="fonts/Archivo-italic.fntdata"/><Relationship Id="rId19" Type="http://schemas.openxmlformats.org/officeDocument/2006/relationships/font" Target="fonts/LexendLight-bold.fntdata"/><Relationship Id="rId18" Type="http://schemas.openxmlformats.org/officeDocument/2006/relationships/font" Target="fonts/Lexen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1e74895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1e74895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1c6954b179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1c6954b179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d6ba7507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d6ba7507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d6ba7507f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d6ba7507f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d6ba7507f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d6ba7507f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d6ba7507f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d6ba7507f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1c6954b179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1c6954b179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Purpose: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"This 2D PCA plot is a dimensionality reduction visualization, showing how players are grouped into clusters based on their performance metrics. It simplifies the high-dimensional data into two principal components while preserving the variance as much as possible."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Each Point Represents: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is represented?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Each dot represents an individual NBA player. Players are grouped based on their similarity in metrics such as Points, Assists, Rebounds, and Defensive Contributions.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"The clear separation between clusters reflects the distinct roles of players based on performance."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"Some overlap (e.g., between Cluster 1 and Cluster 2) indicates shared characteristics, such as balanced players who also contribute defensively."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1c6954b179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1c6954b179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1c6954b179_0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1c6954b179_0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>
            <p:ph idx="2" type="pic"/>
          </p:nvPr>
        </p:nvSpPr>
        <p:spPr>
          <a:xfrm>
            <a:off x="0" y="1693150"/>
            <a:ext cx="4494900" cy="27558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3"/>
          <p:cNvSpPr txBox="1"/>
          <p:nvPr/>
        </p:nvSpPr>
        <p:spPr>
          <a:xfrm>
            <a:off x="0" y="-125188"/>
            <a:ext cx="91440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4658775" y="4015525"/>
            <a:ext cx="42564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4658775" y="2585350"/>
            <a:ext cx="4278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-204100"/>
            <a:ext cx="91440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9pPr>
          </a:lstStyle>
          <a:p/>
        </p:txBody>
      </p:sp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228600" y="4597400"/>
            <a:ext cx="3150000" cy="3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>
            <p:ph idx="2" type="pic"/>
          </p:nvPr>
        </p:nvSpPr>
        <p:spPr>
          <a:xfrm>
            <a:off x="0" y="0"/>
            <a:ext cx="8583300" cy="395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228600" y="4076300"/>
            <a:ext cx="83547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Font typeface="Merriweather Light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1" name="Google Shape;141;p24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>
            <p:ph idx="3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 / Clients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5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5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4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5" type="title"/>
          </p:nvPr>
        </p:nvSpPr>
        <p:spPr>
          <a:xfrm>
            <a:off x="228600" y="516850"/>
            <a:ext cx="7619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2" name="Google Shape;152;p25"/>
          <p:cNvCxnSpPr/>
          <p:nvPr/>
        </p:nvCxnSpPr>
        <p:spPr>
          <a:xfrm>
            <a:off x="0" y="22128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228600" y="2353775"/>
            <a:ext cx="2203500" cy="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6" type="subTitle"/>
          </p:nvPr>
        </p:nvSpPr>
        <p:spPr>
          <a:xfrm>
            <a:off x="3558200" y="2353775"/>
            <a:ext cx="2037900" cy="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7" type="body"/>
          </p:nvPr>
        </p:nvSpPr>
        <p:spPr>
          <a:xfrm>
            <a:off x="229900" y="3034400"/>
            <a:ext cx="31488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8" type="body"/>
          </p:nvPr>
        </p:nvSpPr>
        <p:spPr>
          <a:xfrm>
            <a:off x="3558200" y="3034400"/>
            <a:ext cx="31488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6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lide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>
            <p:ph idx="2" type="pic"/>
          </p:nvPr>
        </p:nvSpPr>
        <p:spPr>
          <a:xfrm>
            <a:off x="3558200" y="213800"/>
            <a:ext cx="5025000" cy="23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7"/>
          <p:cNvSpPr/>
          <p:nvPr>
            <p:ph idx="3" type="pic"/>
          </p:nvPr>
        </p:nvSpPr>
        <p:spPr>
          <a:xfrm>
            <a:off x="3557075" y="2571750"/>
            <a:ext cx="5025000" cy="2343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6" name="Google Shape;166;p27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7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6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7" type="title"/>
          </p:nvPr>
        </p:nvSpPr>
        <p:spPr>
          <a:xfrm>
            <a:off x="231325" y="1403700"/>
            <a:ext cx="31473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29125" y="2572475"/>
            <a:ext cx="31494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with captions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>
            <p:ph idx="2" type="pic"/>
          </p:nvPr>
        </p:nvSpPr>
        <p:spPr>
          <a:xfrm>
            <a:off x="233775" y="820275"/>
            <a:ext cx="2043000" cy="35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8"/>
          <p:cNvSpPr/>
          <p:nvPr>
            <p:ph idx="3" type="pic"/>
          </p:nvPr>
        </p:nvSpPr>
        <p:spPr>
          <a:xfrm>
            <a:off x="2441450" y="1404850"/>
            <a:ext cx="3154200" cy="35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4" type="pic"/>
          </p:nvPr>
        </p:nvSpPr>
        <p:spPr>
          <a:xfrm>
            <a:off x="5760650" y="818250"/>
            <a:ext cx="2052600" cy="3612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7" name="Google Shape;177;p28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447900" y="818250"/>
            <a:ext cx="31476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8" type="body"/>
          </p:nvPr>
        </p:nvSpPr>
        <p:spPr>
          <a:xfrm>
            <a:off x="228600" y="4329625"/>
            <a:ext cx="20526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9" type="body"/>
          </p:nvPr>
        </p:nvSpPr>
        <p:spPr>
          <a:xfrm>
            <a:off x="5755900" y="4431150"/>
            <a:ext cx="20577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tise / Skills">
  <p:cSld name="ONE_COLUM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221950" y="804550"/>
            <a:ext cx="31566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7" name="Google Shape;187;p29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9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5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92" name="Google Shape;192;p29"/>
          <p:cNvSpPr/>
          <p:nvPr>
            <p:ph idx="6" type="pic"/>
          </p:nvPr>
        </p:nvSpPr>
        <p:spPr>
          <a:xfrm>
            <a:off x="3556900" y="818400"/>
            <a:ext cx="2039100" cy="409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/>
          <p:nvPr>
            <p:ph idx="7" type="pic"/>
          </p:nvPr>
        </p:nvSpPr>
        <p:spPr>
          <a:xfrm>
            <a:off x="5758550" y="818400"/>
            <a:ext cx="2052900" cy="409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8" type="subTitle"/>
          </p:nvPr>
        </p:nvSpPr>
        <p:spPr>
          <a:xfrm>
            <a:off x="3556900" y="213800"/>
            <a:ext cx="22035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9" type="subTitle"/>
          </p:nvPr>
        </p:nvSpPr>
        <p:spPr>
          <a:xfrm>
            <a:off x="5766050" y="213800"/>
            <a:ext cx="2037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age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28600" y="219850"/>
            <a:ext cx="77400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2" type="title"/>
          </p:nvPr>
        </p:nvSpPr>
        <p:spPr>
          <a:xfrm>
            <a:off x="228600" y="1984250"/>
            <a:ext cx="4265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3" type="title"/>
          </p:nvPr>
        </p:nvSpPr>
        <p:spPr>
          <a:xfrm>
            <a:off x="4658875" y="4316425"/>
            <a:ext cx="4256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4" type="body"/>
          </p:nvPr>
        </p:nvSpPr>
        <p:spPr>
          <a:xfrm>
            <a:off x="4658875" y="1984250"/>
            <a:ext cx="42657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ards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31"/>
          <p:cNvCxnSpPr/>
          <p:nvPr/>
        </p:nvCxnSpPr>
        <p:spPr>
          <a:xfrm>
            <a:off x="-125" y="227087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1"/>
          <p:cNvCxnSpPr/>
          <p:nvPr/>
        </p:nvCxnSpPr>
        <p:spPr>
          <a:xfrm>
            <a:off x="-125" y="31495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1"/>
          <p:cNvCxnSpPr/>
          <p:nvPr/>
        </p:nvCxnSpPr>
        <p:spPr>
          <a:xfrm>
            <a:off x="-125" y="4030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1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1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9" name="Google Shape;209;p31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1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5" type="title"/>
          </p:nvPr>
        </p:nvSpPr>
        <p:spPr>
          <a:xfrm>
            <a:off x="1325925" y="1403700"/>
            <a:ext cx="4270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6" type="title"/>
          </p:nvPr>
        </p:nvSpPr>
        <p:spPr>
          <a:xfrm>
            <a:off x="1325875" y="2273525"/>
            <a:ext cx="4270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7" type="title"/>
          </p:nvPr>
        </p:nvSpPr>
        <p:spPr>
          <a:xfrm>
            <a:off x="1325875" y="3152225"/>
            <a:ext cx="42702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8" type="title"/>
          </p:nvPr>
        </p:nvSpPr>
        <p:spPr>
          <a:xfrm>
            <a:off x="1325875" y="4036300"/>
            <a:ext cx="42768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228600" y="1403700"/>
            <a:ext cx="937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8" name="Google Shape;218;p31"/>
          <p:cNvSpPr txBox="1"/>
          <p:nvPr>
            <p:ph idx="9" type="subTitle"/>
          </p:nvPr>
        </p:nvSpPr>
        <p:spPr>
          <a:xfrm>
            <a:off x="228600" y="22735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13" type="subTitle"/>
          </p:nvPr>
        </p:nvSpPr>
        <p:spPr>
          <a:xfrm>
            <a:off x="231150" y="3152225"/>
            <a:ext cx="9348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0" name="Google Shape;220;p31"/>
          <p:cNvSpPr txBox="1"/>
          <p:nvPr>
            <p:ph idx="14" type="subTitle"/>
          </p:nvPr>
        </p:nvSpPr>
        <p:spPr>
          <a:xfrm>
            <a:off x="228600" y="40282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15" type="body"/>
          </p:nvPr>
        </p:nvSpPr>
        <p:spPr>
          <a:xfrm>
            <a:off x="5760650" y="1403700"/>
            <a:ext cx="2829600" cy="8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16" type="body"/>
          </p:nvPr>
        </p:nvSpPr>
        <p:spPr>
          <a:xfrm>
            <a:off x="5760650" y="2268150"/>
            <a:ext cx="28296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7" type="body"/>
          </p:nvPr>
        </p:nvSpPr>
        <p:spPr>
          <a:xfrm>
            <a:off x="5760500" y="3152200"/>
            <a:ext cx="28296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8" type="body"/>
          </p:nvPr>
        </p:nvSpPr>
        <p:spPr>
          <a:xfrm>
            <a:off x="5762750" y="4036238"/>
            <a:ext cx="28341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-21000" y="-125200"/>
            <a:ext cx="91860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Merriweather Light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title"/>
          </p:nvPr>
        </p:nvSpPr>
        <p:spPr>
          <a:xfrm>
            <a:off x="4658875" y="4316425"/>
            <a:ext cx="4256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3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3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4" name="Google Shape;234;p33"/>
          <p:cNvSpPr/>
          <p:nvPr>
            <p:ph idx="4" type="pic"/>
          </p:nvPr>
        </p:nvSpPr>
        <p:spPr>
          <a:xfrm>
            <a:off x="0" y="0"/>
            <a:ext cx="858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8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4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4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34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0" name="Google Shape;240;p34"/>
          <p:cNvSpPr/>
          <p:nvPr>
            <p:ph idx="4" type="pic"/>
          </p:nvPr>
        </p:nvSpPr>
        <p:spPr>
          <a:xfrm>
            <a:off x="0" y="0"/>
            <a:ext cx="8582100" cy="402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idx="5" type="title"/>
          </p:nvPr>
        </p:nvSpPr>
        <p:spPr>
          <a:xfrm>
            <a:off x="228600" y="4025100"/>
            <a:ext cx="42657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4658875" y="4025100"/>
            <a:ext cx="3319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>
  <p:cSld name="CUSTOM_2"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>
            <p:ph idx="2" type="pic"/>
          </p:nvPr>
        </p:nvSpPr>
        <p:spPr>
          <a:xfrm>
            <a:off x="228600" y="1984250"/>
            <a:ext cx="4263900" cy="2546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5"/>
          <p:cNvSpPr txBox="1"/>
          <p:nvPr>
            <p:ph type="title"/>
          </p:nvPr>
        </p:nvSpPr>
        <p:spPr>
          <a:xfrm>
            <a:off x="228600" y="219850"/>
            <a:ext cx="77400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658875" y="1984250"/>
            <a:ext cx="33192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3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48" name="Google Shape;248;p35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5"/>
          <p:cNvSpPr txBox="1"/>
          <p:nvPr>
            <p:ph idx="4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0" name="Google Shape;250;p35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 ">
  <p:cSld name="CUSTOM_2_1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54" name="Google Shape;254;p36"/>
          <p:cNvCxnSpPr/>
          <p:nvPr/>
        </p:nvCxnSpPr>
        <p:spPr>
          <a:xfrm>
            <a:off x="-125" y="227087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6"/>
          <p:cNvCxnSpPr/>
          <p:nvPr/>
        </p:nvCxnSpPr>
        <p:spPr>
          <a:xfrm>
            <a:off x="-125" y="31495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6"/>
          <p:cNvCxnSpPr/>
          <p:nvPr/>
        </p:nvCxnSpPr>
        <p:spPr>
          <a:xfrm>
            <a:off x="-125" y="4030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6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35725" y="1403700"/>
            <a:ext cx="4270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idx="3" type="title"/>
          </p:nvPr>
        </p:nvSpPr>
        <p:spPr>
          <a:xfrm>
            <a:off x="3535675" y="2273525"/>
            <a:ext cx="4270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3535675" y="3152225"/>
            <a:ext cx="42702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idx="5" type="title"/>
          </p:nvPr>
        </p:nvSpPr>
        <p:spPr>
          <a:xfrm>
            <a:off x="3535675" y="4036300"/>
            <a:ext cx="42768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2" name="Google Shape;262;p36"/>
          <p:cNvSpPr txBox="1"/>
          <p:nvPr>
            <p:ph idx="1" type="subTitle"/>
          </p:nvPr>
        </p:nvSpPr>
        <p:spPr>
          <a:xfrm>
            <a:off x="2438400" y="1403700"/>
            <a:ext cx="937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idx="6" type="subTitle"/>
          </p:nvPr>
        </p:nvSpPr>
        <p:spPr>
          <a:xfrm>
            <a:off x="2438400" y="22735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4" name="Google Shape;264;p36"/>
          <p:cNvSpPr txBox="1"/>
          <p:nvPr>
            <p:ph idx="7" type="subTitle"/>
          </p:nvPr>
        </p:nvSpPr>
        <p:spPr>
          <a:xfrm>
            <a:off x="2440950" y="3152225"/>
            <a:ext cx="9348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5" name="Google Shape;265;p36"/>
          <p:cNvSpPr txBox="1"/>
          <p:nvPr>
            <p:ph idx="8" type="subTitle"/>
          </p:nvPr>
        </p:nvSpPr>
        <p:spPr>
          <a:xfrm>
            <a:off x="2438400" y="40282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cxnSp>
        <p:nvCxnSpPr>
          <p:cNvPr id="266" name="Google Shape;266;p36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6"/>
          <p:cNvSpPr txBox="1"/>
          <p:nvPr>
            <p:ph idx="9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8" name="Google Shape;268;p36"/>
          <p:cNvSpPr txBox="1"/>
          <p:nvPr>
            <p:ph idx="1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9" name="Google Shape;269;p36"/>
          <p:cNvSpPr txBox="1"/>
          <p:nvPr>
            <p:ph idx="1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ITLE_3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>
            <p:ph idx="2" type="pic"/>
          </p:nvPr>
        </p:nvSpPr>
        <p:spPr>
          <a:xfrm>
            <a:off x="6876275" y="1984258"/>
            <a:ext cx="17070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73" name="Google Shape;273;p37"/>
          <p:cNvSpPr txBox="1"/>
          <p:nvPr>
            <p:ph idx="3" type="title"/>
          </p:nvPr>
        </p:nvSpPr>
        <p:spPr>
          <a:xfrm>
            <a:off x="228600" y="516850"/>
            <a:ext cx="7619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74" name="Google Shape;274;p37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7"/>
          <p:cNvSpPr txBox="1"/>
          <p:nvPr>
            <p:ph idx="4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7" name="Google Shape;277;p37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8" name="Google Shape;278;p37"/>
          <p:cNvSpPr/>
          <p:nvPr>
            <p:ph idx="7" type="pic"/>
          </p:nvPr>
        </p:nvSpPr>
        <p:spPr>
          <a:xfrm>
            <a:off x="228500" y="1984331"/>
            <a:ext cx="2048100" cy="2333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7"/>
          <p:cNvSpPr/>
          <p:nvPr>
            <p:ph idx="8" type="pic"/>
          </p:nvPr>
        </p:nvSpPr>
        <p:spPr>
          <a:xfrm>
            <a:off x="2441450" y="1984331"/>
            <a:ext cx="2052900" cy="233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7"/>
          <p:cNvSpPr/>
          <p:nvPr>
            <p:ph idx="9" type="pic"/>
          </p:nvPr>
        </p:nvSpPr>
        <p:spPr>
          <a:xfrm>
            <a:off x="4658875" y="1984075"/>
            <a:ext cx="20391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7"/>
          <p:cNvSpPr txBox="1"/>
          <p:nvPr>
            <p:ph idx="1" type="subTitle"/>
          </p:nvPr>
        </p:nvSpPr>
        <p:spPr>
          <a:xfrm>
            <a:off x="228600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13" type="subTitle"/>
          </p:nvPr>
        </p:nvSpPr>
        <p:spPr>
          <a:xfrm>
            <a:off x="2434475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3" name="Google Shape;283;p37"/>
          <p:cNvSpPr txBox="1"/>
          <p:nvPr>
            <p:ph idx="14" type="subTitle"/>
          </p:nvPr>
        </p:nvSpPr>
        <p:spPr>
          <a:xfrm>
            <a:off x="4658875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15" type="subTitle"/>
          </p:nvPr>
        </p:nvSpPr>
        <p:spPr>
          <a:xfrm>
            <a:off x="6864750" y="4569975"/>
            <a:ext cx="172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37"/>
          <p:cNvSpPr txBox="1"/>
          <p:nvPr>
            <p:ph idx="16" type="subTitle"/>
          </p:nvPr>
        </p:nvSpPr>
        <p:spPr>
          <a:xfrm>
            <a:off x="224125" y="4317425"/>
            <a:ext cx="20481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6" name="Google Shape;286;p37"/>
          <p:cNvSpPr txBox="1"/>
          <p:nvPr>
            <p:ph idx="17" type="subTitle"/>
          </p:nvPr>
        </p:nvSpPr>
        <p:spPr>
          <a:xfrm>
            <a:off x="2441475" y="4317425"/>
            <a:ext cx="2052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7" name="Google Shape;287;p37"/>
          <p:cNvSpPr txBox="1"/>
          <p:nvPr>
            <p:ph idx="18" type="subTitle"/>
          </p:nvPr>
        </p:nvSpPr>
        <p:spPr>
          <a:xfrm>
            <a:off x="4653113" y="4317425"/>
            <a:ext cx="2052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9" type="subTitle"/>
          </p:nvPr>
        </p:nvSpPr>
        <p:spPr>
          <a:xfrm>
            <a:off x="6876275" y="4329650"/>
            <a:ext cx="17070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Data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8"/>
          <p:cNvCxnSpPr/>
          <p:nvPr/>
        </p:nvCxnSpPr>
        <p:spPr>
          <a:xfrm>
            <a:off x="-125" y="198402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8"/>
          <p:cNvCxnSpPr/>
          <p:nvPr/>
        </p:nvCxnSpPr>
        <p:spPr>
          <a:xfrm>
            <a:off x="-125" y="2960983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8"/>
          <p:cNvCxnSpPr/>
          <p:nvPr/>
        </p:nvCxnSpPr>
        <p:spPr>
          <a:xfrm>
            <a:off x="-125" y="3937942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8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8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95" name="Google Shape;295;p38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8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5" type="title"/>
          </p:nvPr>
        </p:nvSpPr>
        <p:spPr>
          <a:xfrm>
            <a:off x="2276875" y="1018150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0" name="Google Shape;300;p38"/>
          <p:cNvSpPr txBox="1"/>
          <p:nvPr>
            <p:ph idx="6" type="title"/>
          </p:nvPr>
        </p:nvSpPr>
        <p:spPr>
          <a:xfrm>
            <a:off x="2276875" y="2961000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1" name="Google Shape;301;p38"/>
          <p:cNvSpPr txBox="1"/>
          <p:nvPr>
            <p:ph idx="7" type="title"/>
          </p:nvPr>
        </p:nvSpPr>
        <p:spPr>
          <a:xfrm>
            <a:off x="2283475" y="3943850"/>
            <a:ext cx="42336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2" name="Google Shape;302;p38"/>
          <p:cNvSpPr txBox="1"/>
          <p:nvPr>
            <p:ph idx="8" type="title"/>
          </p:nvPr>
        </p:nvSpPr>
        <p:spPr>
          <a:xfrm>
            <a:off x="2276875" y="1984025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3" name="Google Shape;303;p38"/>
          <p:cNvSpPr txBox="1"/>
          <p:nvPr>
            <p:ph idx="9" type="title"/>
          </p:nvPr>
        </p:nvSpPr>
        <p:spPr>
          <a:xfrm>
            <a:off x="228600" y="10072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4" name="Google Shape;304;p38"/>
          <p:cNvSpPr txBox="1"/>
          <p:nvPr>
            <p:ph idx="13" type="title"/>
          </p:nvPr>
        </p:nvSpPr>
        <p:spPr>
          <a:xfrm>
            <a:off x="228600" y="19840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14" type="title"/>
          </p:nvPr>
        </p:nvSpPr>
        <p:spPr>
          <a:xfrm>
            <a:off x="228600" y="29665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idx="15" type="title"/>
          </p:nvPr>
        </p:nvSpPr>
        <p:spPr>
          <a:xfrm>
            <a:off x="228600" y="3938100"/>
            <a:ext cx="20481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5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/>
          <p:nvPr>
            <p:ph idx="2" type="pic"/>
          </p:nvPr>
        </p:nvSpPr>
        <p:spPr>
          <a:xfrm>
            <a:off x="6875200" y="2571758"/>
            <a:ext cx="17070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9"/>
          <p:cNvSpPr/>
          <p:nvPr>
            <p:ph idx="3" type="pic"/>
          </p:nvPr>
        </p:nvSpPr>
        <p:spPr>
          <a:xfrm>
            <a:off x="4486003" y="818401"/>
            <a:ext cx="4096200" cy="158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0" name="Google Shape;310;p39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9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4" name="Google Shape;314;p39"/>
          <p:cNvSpPr/>
          <p:nvPr>
            <p:ph idx="6" type="pic"/>
          </p:nvPr>
        </p:nvSpPr>
        <p:spPr>
          <a:xfrm>
            <a:off x="228500" y="818404"/>
            <a:ext cx="2048100" cy="15885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39"/>
          <p:cNvSpPr/>
          <p:nvPr>
            <p:ph idx="7" type="pic"/>
          </p:nvPr>
        </p:nvSpPr>
        <p:spPr>
          <a:xfrm>
            <a:off x="233000" y="2571750"/>
            <a:ext cx="20391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9"/>
          <p:cNvSpPr txBox="1"/>
          <p:nvPr>
            <p:ph idx="8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17" name="Google Shape;317;p39"/>
          <p:cNvSpPr/>
          <p:nvPr>
            <p:ph idx="9" type="pic"/>
          </p:nvPr>
        </p:nvSpPr>
        <p:spPr>
          <a:xfrm>
            <a:off x="2441450" y="2571750"/>
            <a:ext cx="2052900" cy="23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/ Solution">
  <p:cSld name="CUSTOM_6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/>
          <p:nvPr>
            <p:ph idx="2" type="pic"/>
          </p:nvPr>
        </p:nvSpPr>
        <p:spPr>
          <a:xfrm>
            <a:off x="228600" y="2559650"/>
            <a:ext cx="3914100" cy="23520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0"/>
          <p:cNvSpPr/>
          <p:nvPr>
            <p:ph idx="3" type="pic"/>
          </p:nvPr>
        </p:nvSpPr>
        <p:spPr>
          <a:xfrm>
            <a:off x="4658875" y="219850"/>
            <a:ext cx="3319200" cy="235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1" name="Google Shape;321;p40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0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4" name="Google Shape;324;p40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5" name="Google Shape;325;p40"/>
          <p:cNvSpPr txBox="1"/>
          <p:nvPr>
            <p:ph idx="6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6" name="Google Shape;326;p40"/>
          <p:cNvSpPr txBox="1"/>
          <p:nvPr>
            <p:ph idx="7" type="title"/>
          </p:nvPr>
        </p:nvSpPr>
        <p:spPr>
          <a:xfrm>
            <a:off x="4669800" y="2656800"/>
            <a:ext cx="2036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4658875" y="3030300"/>
            <a:ext cx="3148800" cy="18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8" name="Google Shape;328;p40"/>
          <p:cNvSpPr txBox="1"/>
          <p:nvPr>
            <p:ph idx="8" type="title"/>
          </p:nvPr>
        </p:nvSpPr>
        <p:spPr>
          <a:xfrm>
            <a:off x="234600" y="818400"/>
            <a:ext cx="22068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9" name="Google Shape;329;p40"/>
          <p:cNvSpPr txBox="1"/>
          <p:nvPr>
            <p:ph idx="9" type="body"/>
          </p:nvPr>
        </p:nvSpPr>
        <p:spPr>
          <a:xfrm>
            <a:off x="229850" y="1328800"/>
            <a:ext cx="31488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earch / Finding">
  <p:cSld name="CUSTOM_7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>
            <p:ph idx="2" type="pic"/>
          </p:nvPr>
        </p:nvSpPr>
        <p:spPr>
          <a:xfrm>
            <a:off x="228600" y="1984250"/>
            <a:ext cx="2517600" cy="292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1"/>
          <p:cNvSpPr/>
          <p:nvPr>
            <p:ph idx="3" type="pic"/>
          </p:nvPr>
        </p:nvSpPr>
        <p:spPr>
          <a:xfrm>
            <a:off x="2972440" y="1984250"/>
            <a:ext cx="2623500" cy="2927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33" name="Google Shape;333;p41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1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6" type="title"/>
          </p:nvPr>
        </p:nvSpPr>
        <p:spPr>
          <a:xfrm>
            <a:off x="239525" y="818400"/>
            <a:ext cx="31392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8" name="Google Shape;338;p41"/>
          <p:cNvSpPr txBox="1"/>
          <p:nvPr>
            <p:ph idx="7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9" name="Google Shape;339;p41"/>
          <p:cNvSpPr/>
          <p:nvPr>
            <p:ph idx="8" type="pic"/>
          </p:nvPr>
        </p:nvSpPr>
        <p:spPr>
          <a:xfrm>
            <a:off x="5760651" y="1984250"/>
            <a:ext cx="2822700" cy="292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4494275" y="219850"/>
            <a:ext cx="33192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14300" y="92175"/>
            <a:ext cx="89154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346" name="Google Shape;346;p43"/>
          <p:cNvSpPr/>
          <p:nvPr/>
        </p:nvSpPr>
        <p:spPr>
          <a:xfrm>
            <a:off x="4249625" y="3488450"/>
            <a:ext cx="4665900" cy="1431600"/>
          </a:xfrm>
          <a:prstGeom prst="roundRect">
            <a:avLst>
              <a:gd fmla="val 885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3"/>
          <p:cNvSpPr txBox="1"/>
          <p:nvPr>
            <p:ph idx="2" type="title"/>
          </p:nvPr>
        </p:nvSpPr>
        <p:spPr>
          <a:xfrm>
            <a:off x="4637775" y="3665450"/>
            <a:ext cx="40410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l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/>
          <p:nvPr/>
        </p:nvSpPr>
        <p:spPr>
          <a:xfrm>
            <a:off x="228600" y="223625"/>
            <a:ext cx="6299100" cy="4691700"/>
          </a:xfrm>
          <a:prstGeom prst="roundRect">
            <a:avLst>
              <a:gd fmla="val 398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4"/>
          <p:cNvSpPr/>
          <p:nvPr/>
        </p:nvSpPr>
        <p:spPr>
          <a:xfrm>
            <a:off x="8378775" y="223500"/>
            <a:ext cx="536700" cy="4696500"/>
          </a:xfrm>
          <a:prstGeom prst="roundRect">
            <a:avLst>
              <a:gd fmla="val 3056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/>
          <p:nvPr>
            <p:ph idx="2" type="pic"/>
          </p:nvPr>
        </p:nvSpPr>
        <p:spPr>
          <a:xfrm>
            <a:off x="6702550" y="228300"/>
            <a:ext cx="1501500" cy="469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52" name="Google Shape;352;p44"/>
          <p:cNvSpPr txBox="1"/>
          <p:nvPr>
            <p:ph type="title"/>
          </p:nvPr>
        </p:nvSpPr>
        <p:spPr>
          <a:xfrm>
            <a:off x="409800" y="2743200"/>
            <a:ext cx="5648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Font typeface="Darker Grotesque Medium"/>
              <a:buNone/>
              <a:defRPr b="0" sz="35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1" type="subTitle"/>
          </p:nvPr>
        </p:nvSpPr>
        <p:spPr>
          <a:xfrm>
            <a:off x="351400" y="314425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b="0" sz="1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bjective" type="tx">
  <p:cSld name="TITLE_AND_BODY"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22860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/>
          <p:nvPr/>
        </p:nvSpPr>
        <p:spPr>
          <a:xfrm>
            <a:off x="228600" y="2604950"/>
            <a:ext cx="4286100" cy="20457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5"/>
          <p:cNvSpPr/>
          <p:nvPr>
            <p:ph idx="2" type="pic"/>
          </p:nvPr>
        </p:nvSpPr>
        <p:spPr>
          <a:xfrm>
            <a:off x="4629150" y="2604950"/>
            <a:ext cx="4286100" cy="2042100"/>
          </a:xfrm>
          <a:prstGeom prst="roundRect">
            <a:avLst>
              <a:gd fmla="val 10953" name="adj"/>
            </a:avLst>
          </a:prstGeom>
          <a:noFill/>
          <a:ln>
            <a:noFill/>
          </a:ln>
        </p:spPr>
      </p:sp>
      <p:sp>
        <p:nvSpPr>
          <p:cNvPr id="358" name="Google Shape;358;p45"/>
          <p:cNvSpPr txBox="1"/>
          <p:nvPr>
            <p:ph idx="1" type="subTitle"/>
          </p:nvPr>
        </p:nvSpPr>
        <p:spPr>
          <a:xfrm>
            <a:off x="29190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5"/>
          <p:cNvSpPr txBox="1"/>
          <p:nvPr>
            <p:ph idx="3" type="body"/>
          </p:nvPr>
        </p:nvSpPr>
        <p:spPr>
          <a:xfrm>
            <a:off x="29190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0" name="Google Shape;360;p45"/>
          <p:cNvSpPr txBox="1"/>
          <p:nvPr>
            <p:ph idx="4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5"/>
          <p:cNvSpPr/>
          <p:nvPr/>
        </p:nvSpPr>
        <p:spPr>
          <a:xfrm>
            <a:off x="3205900" y="223625"/>
            <a:ext cx="27378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5"/>
          <p:cNvSpPr txBox="1"/>
          <p:nvPr>
            <p:ph idx="5" type="subTitle"/>
          </p:nvPr>
        </p:nvSpPr>
        <p:spPr>
          <a:xfrm>
            <a:off x="3266546" y="1260225"/>
            <a:ext cx="244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5"/>
          <p:cNvSpPr txBox="1"/>
          <p:nvPr>
            <p:ph idx="6" type="body"/>
          </p:nvPr>
        </p:nvSpPr>
        <p:spPr>
          <a:xfrm>
            <a:off x="3266550" y="1663200"/>
            <a:ext cx="2618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4" name="Google Shape;364;p45"/>
          <p:cNvSpPr txBox="1"/>
          <p:nvPr>
            <p:ph idx="7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5"/>
          <p:cNvSpPr/>
          <p:nvPr/>
        </p:nvSpPr>
        <p:spPr>
          <a:xfrm>
            <a:off x="606395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 txBox="1"/>
          <p:nvPr>
            <p:ph idx="8" type="subTitle"/>
          </p:nvPr>
        </p:nvSpPr>
        <p:spPr>
          <a:xfrm>
            <a:off x="612725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45"/>
          <p:cNvSpPr txBox="1"/>
          <p:nvPr>
            <p:ph idx="9" type="body"/>
          </p:nvPr>
        </p:nvSpPr>
        <p:spPr>
          <a:xfrm>
            <a:off x="612725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8" name="Google Shape;368;p45"/>
          <p:cNvSpPr txBox="1"/>
          <p:nvPr>
            <p:ph idx="13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5"/>
          <p:cNvSpPr txBox="1"/>
          <p:nvPr>
            <p:ph idx="14" type="subTitle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45"/>
          <p:cNvSpPr txBox="1"/>
          <p:nvPr>
            <p:ph idx="15" type="body"/>
          </p:nvPr>
        </p:nvSpPr>
        <p:spPr>
          <a:xfrm>
            <a:off x="291900" y="3837225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45"/>
          <p:cNvSpPr txBox="1"/>
          <p:nvPr>
            <p:ph idx="16" type="subTitle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4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"/>
          <p:cNvSpPr txBox="1"/>
          <p:nvPr>
            <p:ph idx="1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4" name="Google Shape;374;p4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 type="twoColTx">
  <p:cSld name="TITLE_AND_TWO_COLUMN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8" name="Google Shape;378;p4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s &amp; Cons" type="titleOnly">
  <p:cSld name="TITLE_ONLY"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/>
          <p:nvPr/>
        </p:nvSpPr>
        <p:spPr>
          <a:xfrm>
            <a:off x="228600" y="223625"/>
            <a:ext cx="4825200" cy="44379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"/>
          <p:cNvSpPr/>
          <p:nvPr/>
        </p:nvSpPr>
        <p:spPr>
          <a:xfrm>
            <a:off x="5188325" y="223625"/>
            <a:ext cx="3727200" cy="44379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7"/>
          <p:cNvSpPr txBox="1"/>
          <p:nvPr>
            <p:ph type="title"/>
          </p:nvPr>
        </p:nvSpPr>
        <p:spPr>
          <a:xfrm>
            <a:off x="476409" y="3845757"/>
            <a:ext cx="26385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47"/>
          <p:cNvSpPr txBox="1"/>
          <p:nvPr>
            <p:ph idx="2" type="title"/>
          </p:nvPr>
        </p:nvSpPr>
        <p:spPr>
          <a:xfrm>
            <a:off x="5382375" y="3845757"/>
            <a:ext cx="2110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47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4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7"/>
          <p:cNvSpPr txBox="1"/>
          <p:nvPr>
            <p:ph idx="4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88" name="Google Shape;388;p4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Strategy">
  <p:cSld name="ONE_COLUMN_TEXT"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/>
          <p:nvPr/>
        </p:nvSpPr>
        <p:spPr>
          <a:xfrm>
            <a:off x="228600" y="223625"/>
            <a:ext cx="4238100" cy="4423500"/>
          </a:xfrm>
          <a:prstGeom prst="roundRect">
            <a:avLst>
              <a:gd fmla="val 59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8"/>
          <p:cNvSpPr/>
          <p:nvPr/>
        </p:nvSpPr>
        <p:spPr>
          <a:xfrm>
            <a:off x="4636327" y="223652"/>
            <a:ext cx="4279200" cy="9159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"/>
          <p:cNvSpPr/>
          <p:nvPr/>
        </p:nvSpPr>
        <p:spPr>
          <a:xfrm>
            <a:off x="4636325" y="1307410"/>
            <a:ext cx="4279200" cy="2371800"/>
          </a:xfrm>
          <a:prstGeom prst="roundRect">
            <a:avLst>
              <a:gd fmla="val 119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8"/>
          <p:cNvSpPr/>
          <p:nvPr/>
        </p:nvSpPr>
        <p:spPr>
          <a:xfrm>
            <a:off x="4636327" y="3846769"/>
            <a:ext cx="4279200" cy="8004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"/>
          <p:cNvSpPr txBox="1"/>
          <p:nvPr>
            <p:ph type="title"/>
          </p:nvPr>
        </p:nvSpPr>
        <p:spPr>
          <a:xfrm>
            <a:off x="299276" y="3595975"/>
            <a:ext cx="36300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97" name="Google Shape;397;p48"/>
          <p:cNvSpPr txBox="1"/>
          <p:nvPr>
            <p:ph idx="2" type="subTitle"/>
          </p:nvPr>
        </p:nvSpPr>
        <p:spPr>
          <a:xfrm>
            <a:off x="4762500" y="210875"/>
            <a:ext cx="586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48"/>
          <p:cNvSpPr txBox="1"/>
          <p:nvPr>
            <p:ph idx="3" type="subTitle"/>
          </p:nvPr>
        </p:nvSpPr>
        <p:spPr>
          <a:xfrm>
            <a:off x="4762500" y="1307425"/>
            <a:ext cx="5868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48"/>
          <p:cNvSpPr txBox="1"/>
          <p:nvPr>
            <p:ph idx="4" type="subTitle"/>
          </p:nvPr>
        </p:nvSpPr>
        <p:spPr>
          <a:xfrm>
            <a:off x="4762500" y="3846775"/>
            <a:ext cx="5868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48"/>
          <p:cNvSpPr txBox="1"/>
          <p:nvPr>
            <p:ph idx="5" type="body"/>
          </p:nvPr>
        </p:nvSpPr>
        <p:spPr>
          <a:xfrm>
            <a:off x="5922019" y="223650"/>
            <a:ext cx="29223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48"/>
          <p:cNvSpPr txBox="1"/>
          <p:nvPr>
            <p:ph idx="6" type="body"/>
          </p:nvPr>
        </p:nvSpPr>
        <p:spPr>
          <a:xfrm>
            <a:off x="5922019" y="1307400"/>
            <a:ext cx="29223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48"/>
          <p:cNvSpPr txBox="1"/>
          <p:nvPr>
            <p:ph idx="7" type="body"/>
          </p:nvPr>
        </p:nvSpPr>
        <p:spPr>
          <a:xfrm>
            <a:off x="5922019" y="3846775"/>
            <a:ext cx="29223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4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s">
  <p:cSld name="CUSTOM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821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9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07" name="Google Shape;407;p4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9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9" name="Google Shape;409;p49"/>
          <p:cNvSpPr txBox="1"/>
          <p:nvPr>
            <p:ph type="title"/>
          </p:nvPr>
        </p:nvSpPr>
        <p:spPr>
          <a:xfrm>
            <a:off x="342900" y="269025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49"/>
          <p:cNvSpPr txBox="1"/>
          <p:nvPr>
            <p:ph idx="3" type="body"/>
          </p:nvPr>
        </p:nvSpPr>
        <p:spPr>
          <a:xfrm>
            <a:off x="3920125" y="269025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1" name="Google Shape;411;p49"/>
          <p:cNvSpPr/>
          <p:nvPr>
            <p:ph idx="4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12" name="Google Shape;412;p49"/>
          <p:cNvSpPr/>
          <p:nvPr>
            <p:ph idx="5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13" name="Google Shape;413;p49"/>
          <p:cNvSpPr/>
          <p:nvPr>
            <p:ph idx="6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14" name="Google Shape;414;p4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Info">
  <p:cSld name="CUSTOM_1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/>
          <p:nvPr/>
        </p:nvSpPr>
        <p:spPr>
          <a:xfrm>
            <a:off x="228600" y="223675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228625" y="3466850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0"/>
          <p:cNvSpPr txBox="1"/>
          <p:nvPr>
            <p:ph type="title"/>
          </p:nvPr>
        </p:nvSpPr>
        <p:spPr>
          <a:xfrm>
            <a:off x="342900" y="3512250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920125" y="3512250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0" name="Google Shape;420;p50"/>
          <p:cNvSpPr/>
          <p:nvPr/>
        </p:nvSpPr>
        <p:spPr>
          <a:xfrm>
            <a:off x="3203200" y="223675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6057900" y="223675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2" name="Google Shape;422;p50"/>
          <p:cNvSpPr txBox="1"/>
          <p:nvPr>
            <p:ph idx="2" type="body"/>
          </p:nvPr>
        </p:nvSpPr>
        <p:spPr>
          <a:xfrm>
            <a:off x="22855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50"/>
          <p:cNvSpPr txBox="1"/>
          <p:nvPr>
            <p:ph idx="3" type="body"/>
          </p:nvPr>
        </p:nvSpPr>
        <p:spPr>
          <a:xfrm>
            <a:off x="3205675" y="1647025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4" name="Google Shape;424;p50"/>
          <p:cNvSpPr txBox="1"/>
          <p:nvPr>
            <p:ph idx="4" type="body"/>
          </p:nvPr>
        </p:nvSpPr>
        <p:spPr>
          <a:xfrm>
            <a:off x="605250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0"/>
          <p:cNvSpPr txBox="1"/>
          <p:nvPr>
            <p:ph idx="5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6" name="Google Shape;426;p50"/>
          <p:cNvSpPr txBox="1"/>
          <p:nvPr>
            <p:ph idx="6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0"/>
          <p:cNvSpPr txBox="1"/>
          <p:nvPr>
            <p:ph idx="7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8" name="Google Shape;428;p5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0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0" name="Google Shape;430;p5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">
  <p:cSld name="CUSTOM_1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/>
          <p:nvPr/>
        </p:nvSpPr>
        <p:spPr>
          <a:xfrm>
            <a:off x="219700" y="1502438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1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1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6" name="Google Shape;436;p51"/>
          <p:cNvSpPr/>
          <p:nvPr/>
        </p:nvSpPr>
        <p:spPr>
          <a:xfrm>
            <a:off x="3194300" y="1502438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6049000" y="1502438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8" name="Google Shape;438;p51"/>
          <p:cNvSpPr txBox="1"/>
          <p:nvPr>
            <p:ph idx="2" type="body"/>
          </p:nvPr>
        </p:nvSpPr>
        <p:spPr>
          <a:xfrm>
            <a:off x="21965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51"/>
          <p:cNvSpPr txBox="1"/>
          <p:nvPr>
            <p:ph idx="3" type="body"/>
          </p:nvPr>
        </p:nvSpPr>
        <p:spPr>
          <a:xfrm>
            <a:off x="3196775" y="2925788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51"/>
          <p:cNvSpPr txBox="1"/>
          <p:nvPr>
            <p:ph idx="4" type="body"/>
          </p:nvPr>
        </p:nvSpPr>
        <p:spPr>
          <a:xfrm>
            <a:off x="604360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51"/>
          <p:cNvSpPr txBox="1"/>
          <p:nvPr>
            <p:ph idx="5" type="subTitle"/>
          </p:nvPr>
        </p:nvSpPr>
        <p:spPr>
          <a:xfrm>
            <a:off x="28300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2" name="Google Shape;442;p51"/>
          <p:cNvSpPr txBox="1"/>
          <p:nvPr>
            <p:ph idx="6" type="subTitle"/>
          </p:nvPr>
        </p:nvSpPr>
        <p:spPr>
          <a:xfrm>
            <a:off x="3257646" y="1546063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3" name="Google Shape;443;p51"/>
          <p:cNvSpPr txBox="1"/>
          <p:nvPr>
            <p:ph idx="7" type="subTitle"/>
          </p:nvPr>
        </p:nvSpPr>
        <p:spPr>
          <a:xfrm>
            <a:off x="611835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4" name="Google Shape;444;p51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1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6" name="Google Shape;446;p5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nalysis">
  <p:cSld name="CUSTOM_13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2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1" name="Google Shape;451;p52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2"/>
          <p:cNvSpPr txBox="1"/>
          <p:nvPr>
            <p:ph idx="2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3" name="Google Shape;453;p52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ing plan">
  <p:cSld name="CUSTOM_1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7" name="Google Shape;457;p53"/>
          <p:cNvSpPr txBox="1"/>
          <p:nvPr>
            <p:ph type="title"/>
          </p:nvPr>
        </p:nvSpPr>
        <p:spPr>
          <a:xfrm>
            <a:off x="228600" y="223625"/>
            <a:ext cx="79785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53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1">
    <p:bg>
      <p:bgPr>
        <a:solidFill>
          <a:schemeClr val="accen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/>
          <p:nvPr/>
        </p:nvSpPr>
        <p:spPr>
          <a:xfrm>
            <a:off x="228600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4"/>
          <p:cNvSpPr txBox="1"/>
          <p:nvPr>
            <p:ph type="title"/>
          </p:nvPr>
        </p:nvSpPr>
        <p:spPr>
          <a:xfrm>
            <a:off x="342900" y="269025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54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63" name="Google Shape;463;p5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4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chivo"/>
              <a:buNone/>
              <a:defRPr b="0" sz="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54"/>
          <p:cNvSpPr/>
          <p:nvPr>
            <p:ph idx="3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66" name="Google Shape;466;p54"/>
          <p:cNvSpPr/>
          <p:nvPr>
            <p:ph idx="4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67" name="Google Shape;467;p54"/>
          <p:cNvSpPr/>
          <p:nvPr>
            <p:ph idx="5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68" name="Google Shape;468;p5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2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/>
          <p:nvPr/>
        </p:nvSpPr>
        <p:spPr>
          <a:xfrm>
            <a:off x="228600" y="3378300"/>
            <a:ext cx="5000700" cy="12687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5"/>
          <p:cNvSpPr/>
          <p:nvPr/>
        </p:nvSpPr>
        <p:spPr>
          <a:xfrm>
            <a:off x="228600" y="223625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5"/>
          <p:cNvSpPr/>
          <p:nvPr>
            <p:ph idx="2" type="pic"/>
          </p:nvPr>
        </p:nvSpPr>
        <p:spPr>
          <a:xfrm>
            <a:off x="5349150" y="223625"/>
            <a:ext cx="3566400" cy="442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3" name="Google Shape;473;p5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5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5" name="Google Shape;475;p55"/>
          <p:cNvSpPr/>
          <p:nvPr/>
        </p:nvSpPr>
        <p:spPr>
          <a:xfrm>
            <a:off x="228600" y="1275183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5"/>
          <p:cNvSpPr/>
          <p:nvPr/>
        </p:nvSpPr>
        <p:spPr>
          <a:xfrm>
            <a:off x="228600" y="2326742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5"/>
          <p:cNvSpPr txBox="1"/>
          <p:nvPr>
            <p:ph idx="3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55"/>
          <p:cNvSpPr txBox="1"/>
          <p:nvPr>
            <p:ph idx="4" type="body"/>
          </p:nvPr>
        </p:nvSpPr>
        <p:spPr>
          <a:xfrm>
            <a:off x="2491100" y="223625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9" name="Google Shape;479;p55"/>
          <p:cNvSpPr txBox="1"/>
          <p:nvPr>
            <p:ph idx="5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0" name="Google Shape;480;p55"/>
          <p:cNvSpPr txBox="1"/>
          <p:nvPr>
            <p:ph idx="6" type="body"/>
          </p:nvPr>
        </p:nvSpPr>
        <p:spPr>
          <a:xfrm>
            <a:off x="2491150" y="1275188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1" name="Google Shape;481;p55"/>
          <p:cNvSpPr txBox="1"/>
          <p:nvPr>
            <p:ph idx="7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55"/>
          <p:cNvSpPr txBox="1"/>
          <p:nvPr>
            <p:ph idx="8" type="body"/>
          </p:nvPr>
        </p:nvSpPr>
        <p:spPr>
          <a:xfrm>
            <a:off x="2491150" y="2326750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5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4" name="Google Shape;484;p55"/>
          <p:cNvSpPr txBox="1"/>
          <p:nvPr>
            <p:ph type="title"/>
          </p:nvPr>
        </p:nvSpPr>
        <p:spPr>
          <a:xfrm>
            <a:off x="342900" y="3423725"/>
            <a:ext cx="34572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eration slide">
  <p:cSld name="CUSTOM_12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"/>
          <p:cNvSpPr/>
          <p:nvPr/>
        </p:nvSpPr>
        <p:spPr>
          <a:xfrm>
            <a:off x="228600" y="3378300"/>
            <a:ext cx="8686800" cy="12453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6"/>
          <p:cNvSpPr/>
          <p:nvPr/>
        </p:nvSpPr>
        <p:spPr>
          <a:xfrm>
            <a:off x="228600" y="223625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6"/>
          <p:cNvSpPr/>
          <p:nvPr/>
        </p:nvSpPr>
        <p:spPr>
          <a:xfrm>
            <a:off x="228600" y="1275183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6"/>
          <p:cNvSpPr/>
          <p:nvPr/>
        </p:nvSpPr>
        <p:spPr>
          <a:xfrm>
            <a:off x="228600" y="2326742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6"/>
          <p:cNvSpPr txBox="1"/>
          <p:nvPr>
            <p:ph type="title"/>
          </p:nvPr>
        </p:nvSpPr>
        <p:spPr>
          <a:xfrm>
            <a:off x="345750" y="3423713"/>
            <a:ext cx="41688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1" name="Google Shape;491;p56"/>
          <p:cNvSpPr txBox="1"/>
          <p:nvPr>
            <p:ph idx="1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2" name="Google Shape;492;p56"/>
          <p:cNvSpPr txBox="1"/>
          <p:nvPr>
            <p:ph idx="2" type="body"/>
          </p:nvPr>
        </p:nvSpPr>
        <p:spPr>
          <a:xfrm>
            <a:off x="2167777" y="223625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3" name="Google Shape;493;p56"/>
          <p:cNvSpPr txBox="1"/>
          <p:nvPr>
            <p:ph idx="3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56"/>
          <p:cNvSpPr txBox="1"/>
          <p:nvPr>
            <p:ph idx="4" type="body"/>
          </p:nvPr>
        </p:nvSpPr>
        <p:spPr>
          <a:xfrm>
            <a:off x="2167820" y="127518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56"/>
          <p:cNvSpPr txBox="1"/>
          <p:nvPr>
            <p:ph idx="5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56"/>
          <p:cNvSpPr txBox="1"/>
          <p:nvPr>
            <p:ph idx="6" type="body"/>
          </p:nvPr>
        </p:nvSpPr>
        <p:spPr>
          <a:xfrm>
            <a:off x="2167820" y="232675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7" name="Google Shape;497;p5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6"/>
          <p:cNvSpPr txBox="1"/>
          <p:nvPr>
            <p:ph idx="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56"/>
          <p:cNvSpPr/>
          <p:nvPr/>
        </p:nvSpPr>
        <p:spPr>
          <a:xfrm>
            <a:off x="4635138" y="223638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6"/>
          <p:cNvSpPr/>
          <p:nvPr/>
        </p:nvSpPr>
        <p:spPr>
          <a:xfrm>
            <a:off x="4635138" y="1275196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6"/>
          <p:cNvSpPr/>
          <p:nvPr/>
        </p:nvSpPr>
        <p:spPr>
          <a:xfrm>
            <a:off x="4635138" y="2326754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6"/>
          <p:cNvSpPr txBox="1"/>
          <p:nvPr>
            <p:ph idx="8" type="subTitle"/>
          </p:nvPr>
        </p:nvSpPr>
        <p:spPr>
          <a:xfrm>
            <a:off x="4749850" y="223650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3" name="Google Shape;503;p56"/>
          <p:cNvSpPr txBox="1"/>
          <p:nvPr>
            <p:ph idx="9" type="body"/>
          </p:nvPr>
        </p:nvSpPr>
        <p:spPr>
          <a:xfrm>
            <a:off x="6574314" y="22363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56"/>
          <p:cNvSpPr txBox="1"/>
          <p:nvPr>
            <p:ph idx="13" type="subTitle"/>
          </p:nvPr>
        </p:nvSpPr>
        <p:spPr>
          <a:xfrm>
            <a:off x="4749894" y="1275213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5" name="Google Shape;505;p56"/>
          <p:cNvSpPr txBox="1"/>
          <p:nvPr>
            <p:ph idx="14" type="body"/>
          </p:nvPr>
        </p:nvSpPr>
        <p:spPr>
          <a:xfrm>
            <a:off x="6574357" y="127520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56"/>
          <p:cNvSpPr txBox="1"/>
          <p:nvPr>
            <p:ph idx="15" type="subTitle"/>
          </p:nvPr>
        </p:nvSpPr>
        <p:spPr>
          <a:xfrm>
            <a:off x="4749894" y="2326775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7" name="Google Shape;507;p56"/>
          <p:cNvSpPr txBox="1"/>
          <p:nvPr>
            <p:ph idx="16" type="body"/>
          </p:nvPr>
        </p:nvSpPr>
        <p:spPr>
          <a:xfrm>
            <a:off x="6574357" y="2326763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56"/>
          <p:cNvSpPr txBox="1"/>
          <p:nvPr>
            <p:ph idx="17" type="body"/>
          </p:nvPr>
        </p:nvSpPr>
        <p:spPr>
          <a:xfrm>
            <a:off x="4634650" y="3423725"/>
            <a:ext cx="34521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9" name="Google Shape;509;p5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4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>
            <p:ph type="title"/>
          </p:nvPr>
        </p:nvSpPr>
        <p:spPr>
          <a:xfrm>
            <a:off x="228600" y="223625"/>
            <a:ext cx="3571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5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7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4" name="Google Shape;514;p5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3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"/>
          <p:cNvSpPr/>
          <p:nvPr/>
        </p:nvSpPr>
        <p:spPr>
          <a:xfrm>
            <a:off x="228600" y="223625"/>
            <a:ext cx="4286100" cy="161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8"/>
          <p:cNvSpPr/>
          <p:nvPr/>
        </p:nvSpPr>
        <p:spPr>
          <a:xfrm>
            <a:off x="228600" y="2007883"/>
            <a:ext cx="4286100" cy="26391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8"/>
          <p:cNvSpPr/>
          <p:nvPr/>
        </p:nvSpPr>
        <p:spPr>
          <a:xfrm>
            <a:off x="4635150" y="223620"/>
            <a:ext cx="4286100" cy="44235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8"/>
          <p:cNvSpPr txBox="1"/>
          <p:nvPr>
            <p:ph type="title"/>
          </p:nvPr>
        </p:nvSpPr>
        <p:spPr>
          <a:xfrm>
            <a:off x="486900" y="313025"/>
            <a:ext cx="3768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8"/>
          <p:cNvSpPr txBox="1"/>
          <p:nvPr>
            <p:ph idx="1" type="subTitle"/>
          </p:nvPr>
        </p:nvSpPr>
        <p:spPr>
          <a:xfrm>
            <a:off x="300250" y="2184550"/>
            <a:ext cx="3609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1" name="Google Shape;521;p58"/>
          <p:cNvSpPr txBox="1"/>
          <p:nvPr>
            <p:ph idx="2" type="body"/>
          </p:nvPr>
        </p:nvSpPr>
        <p:spPr>
          <a:xfrm>
            <a:off x="342625" y="2878200"/>
            <a:ext cx="4005600" cy="16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2" name="Google Shape;522;p5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8"/>
          <p:cNvSpPr txBox="1"/>
          <p:nvPr>
            <p:ph idx="3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4" name="Google Shape;524;p5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CUSTOM_5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/>
          <p:nvPr/>
        </p:nvSpPr>
        <p:spPr>
          <a:xfrm>
            <a:off x="228600" y="223625"/>
            <a:ext cx="2817000" cy="3238500"/>
          </a:xfrm>
          <a:prstGeom prst="roundRect">
            <a:avLst>
              <a:gd fmla="val 673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9"/>
          <p:cNvSpPr txBox="1"/>
          <p:nvPr>
            <p:ph type="title"/>
          </p:nvPr>
        </p:nvSpPr>
        <p:spPr>
          <a:xfrm>
            <a:off x="297725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8" name="Google Shape;528;p59"/>
          <p:cNvSpPr txBox="1"/>
          <p:nvPr>
            <p:ph idx="1" type="subTitle"/>
          </p:nvPr>
        </p:nvSpPr>
        <p:spPr>
          <a:xfrm>
            <a:off x="286975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9" name="Google Shape;529;p59"/>
          <p:cNvSpPr txBox="1"/>
          <p:nvPr>
            <p:ph idx="2" type="body"/>
          </p:nvPr>
        </p:nvSpPr>
        <p:spPr>
          <a:xfrm>
            <a:off x="297713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59"/>
          <p:cNvSpPr/>
          <p:nvPr/>
        </p:nvSpPr>
        <p:spPr>
          <a:xfrm>
            <a:off x="3163566" y="1408550"/>
            <a:ext cx="2817000" cy="3238500"/>
          </a:xfrm>
          <a:prstGeom prst="roundRect">
            <a:avLst>
              <a:gd fmla="val 68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9"/>
          <p:cNvSpPr txBox="1"/>
          <p:nvPr>
            <p:ph idx="3" type="title"/>
          </p:nvPr>
        </p:nvSpPr>
        <p:spPr>
          <a:xfrm>
            <a:off x="3232700" y="1526050"/>
            <a:ext cx="2175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2" name="Google Shape;532;p59"/>
          <p:cNvSpPr txBox="1"/>
          <p:nvPr>
            <p:ph idx="4" type="subTitle"/>
          </p:nvPr>
        </p:nvSpPr>
        <p:spPr>
          <a:xfrm>
            <a:off x="3221925" y="3018275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3" name="Google Shape;533;p59"/>
          <p:cNvSpPr txBox="1"/>
          <p:nvPr>
            <p:ph idx="5" type="body"/>
          </p:nvPr>
        </p:nvSpPr>
        <p:spPr>
          <a:xfrm>
            <a:off x="3232678" y="3359100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59"/>
          <p:cNvSpPr/>
          <p:nvPr/>
        </p:nvSpPr>
        <p:spPr>
          <a:xfrm>
            <a:off x="6098531" y="223625"/>
            <a:ext cx="2817000" cy="3238500"/>
          </a:xfrm>
          <a:prstGeom prst="roundRect">
            <a:avLst>
              <a:gd fmla="val 82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9"/>
          <p:cNvSpPr txBox="1"/>
          <p:nvPr>
            <p:ph idx="6" type="title"/>
          </p:nvPr>
        </p:nvSpPr>
        <p:spPr>
          <a:xfrm>
            <a:off x="6167650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6" name="Google Shape;536;p59"/>
          <p:cNvSpPr txBox="1"/>
          <p:nvPr>
            <p:ph idx="7" type="subTitle"/>
          </p:nvPr>
        </p:nvSpPr>
        <p:spPr>
          <a:xfrm>
            <a:off x="6156900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7" name="Google Shape;537;p59"/>
          <p:cNvSpPr txBox="1"/>
          <p:nvPr>
            <p:ph idx="8" type="body"/>
          </p:nvPr>
        </p:nvSpPr>
        <p:spPr>
          <a:xfrm>
            <a:off x="6167644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5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9"/>
          <p:cNvSpPr txBox="1"/>
          <p:nvPr>
            <p:ph idx="9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59"/>
          <p:cNvSpPr/>
          <p:nvPr/>
        </p:nvSpPr>
        <p:spPr>
          <a:xfrm>
            <a:off x="176700" y="3614750"/>
            <a:ext cx="2868900" cy="1032300"/>
          </a:xfrm>
          <a:prstGeom prst="roundRect">
            <a:avLst>
              <a:gd fmla="val 178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9"/>
          <p:cNvSpPr/>
          <p:nvPr/>
        </p:nvSpPr>
        <p:spPr>
          <a:xfrm>
            <a:off x="3163575" y="223625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9"/>
          <p:cNvSpPr/>
          <p:nvPr/>
        </p:nvSpPr>
        <p:spPr>
          <a:xfrm>
            <a:off x="6098550" y="3614750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9"/>
          <p:cNvSpPr txBox="1"/>
          <p:nvPr>
            <p:ph idx="13" type="title"/>
          </p:nvPr>
        </p:nvSpPr>
        <p:spPr>
          <a:xfrm>
            <a:off x="336850" y="37519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59"/>
          <p:cNvSpPr txBox="1"/>
          <p:nvPr>
            <p:ph idx="14" type="title"/>
          </p:nvPr>
        </p:nvSpPr>
        <p:spPr>
          <a:xfrm>
            <a:off x="3363725" y="3398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59"/>
          <p:cNvSpPr txBox="1"/>
          <p:nvPr>
            <p:ph idx="15" type="title"/>
          </p:nvPr>
        </p:nvSpPr>
        <p:spPr>
          <a:xfrm>
            <a:off x="6098100" y="3751925"/>
            <a:ext cx="28170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5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7" name="Google Shape;547;p59"/>
          <p:cNvSpPr txBox="1"/>
          <p:nvPr/>
        </p:nvSpPr>
        <p:spPr>
          <a:xfrm>
            <a:off x="-2481308" y="1833350"/>
            <a:ext cx="2658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100K</a:t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>
  <p:cSld name="CUSTOM_10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0"/>
          <p:cNvSpPr/>
          <p:nvPr>
            <p:ph idx="2" type="pic"/>
          </p:nvPr>
        </p:nvSpPr>
        <p:spPr>
          <a:xfrm>
            <a:off x="228600" y="3200450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0" name="Google Shape;550;p6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0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2" name="Google Shape;552;p60"/>
          <p:cNvSpPr txBox="1"/>
          <p:nvPr>
            <p:ph type="title"/>
          </p:nvPr>
        </p:nvSpPr>
        <p:spPr>
          <a:xfrm>
            <a:off x="228600" y="1917525"/>
            <a:ext cx="8686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3" name="Google Shape;553;p60"/>
          <p:cNvSpPr txBox="1"/>
          <p:nvPr>
            <p:ph idx="3" type="body"/>
          </p:nvPr>
        </p:nvSpPr>
        <p:spPr>
          <a:xfrm>
            <a:off x="5349150" y="248725"/>
            <a:ext cx="34527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4" name="Google Shape;554;p6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MAIN_POINT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/>
          <p:nvPr>
            <p:ph idx="2" type="pic"/>
          </p:nvPr>
        </p:nvSpPr>
        <p:spPr>
          <a:xfrm>
            <a:off x="228600" y="223625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7" name="Google Shape;557;p61"/>
          <p:cNvSpPr txBox="1"/>
          <p:nvPr>
            <p:ph type="title"/>
          </p:nvPr>
        </p:nvSpPr>
        <p:spPr>
          <a:xfrm>
            <a:off x="2491100" y="1960225"/>
            <a:ext cx="65385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558" name="Google Shape;558;p61"/>
          <p:cNvSpPr txBox="1"/>
          <p:nvPr>
            <p:ph idx="1" type="body"/>
          </p:nvPr>
        </p:nvSpPr>
        <p:spPr>
          <a:xfrm>
            <a:off x="228600" y="1705850"/>
            <a:ext cx="2262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USTOM_6">
    <p:bg>
      <p:bgPr>
        <a:solidFill>
          <a:schemeClr val="accen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2"/>
          <p:cNvSpPr txBox="1"/>
          <p:nvPr>
            <p:ph type="title"/>
          </p:nvPr>
        </p:nvSpPr>
        <p:spPr>
          <a:xfrm>
            <a:off x="342900" y="223625"/>
            <a:ext cx="85251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62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1">
  <p:cSld name="CUSTOM_7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119" y="760213"/>
            <a:ext cx="2045398" cy="3618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 mock of a tablet computer." id="564" name="Google Shape;564;p63"/>
          <p:cNvPicPr preferRelativeResize="0"/>
          <p:nvPr/>
        </p:nvPicPr>
        <p:blipFill rotWithShape="1">
          <a:blip r:embed="rId3">
            <a:alphaModFix/>
          </a:blip>
          <a:srcRect b="0" l="4471" r="4462" t="0"/>
          <a:stretch/>
        </p:blipFill>
        <p:spPr>
          <a:xfrm>
            <a:off x="3469416" y="760225"/>
            <a:ext cx="5023764" cy="36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3"/>
          <p:cNvSpPr/>
          <p:nvPr>
            <p:ph idx="2" type="pic"/>
          </p:nvPr>
        </p:nvSpPr>
        <p:spPr>
          <a:xfrm>
            <a:off x="993900" y="844150"/>
            <a:ext cx="1614300" cy="3417000"/>
          </a:xfrm>
          <a:prstGeom prst="roundRect">
            <a:avLst>
              <a:gd fmla="val 12259" name="adj"/>
            </a:avLst>
          </a:prstGeom>
          <a:noFill/>
          <a:ln>
            <a:noFill/>
          </a:ln>
        </p:spPr>
      </p:sp>
      <p:sp>
        <p:nvSpPr>
          <p:cNvPr id="566" name="Google Shape;566;p63"/>
          <p:cNvSpPr/>
          <p:nvPr>
            <p:ph idx="3" type="pic"/>
          </p:nvPr>
        </p:nvSpPr>
        <p:spPr>
          <a:xfrm>
            <a:off x="3568350" y="844150"/>
            <a:ext cx="4812300" cy="3417000"/>
          </a:xfrm>
          <a:prstGeom prst="roundRect">
            <a:avLst>
              <a:gd fmla="val 488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2">
  <p:cSld name="CUSTOM_8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568" name="Google Shape;568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0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4"/>
          <p:cNvSpPr/>
          <p:nvPr>
            <p:ph idx="2" type="pic"/>
          </p:nvPr>
        </p:nvSpPr>
        <p:spPr>
          <a:xfrm>
            <a:off x="8689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570" name="Google Shape;57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26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4"/>
          <p:cNvSpPr/>
          <p:nvPr>
            <p:ph idx="3" type="pic"/>
          </p:nvPr>
        </p:nvSpPr>
        <p:spPr>
          <a:xfrm>
            <a:off x="36265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572" name="Google Shape;57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02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4"/>
          <p:cNvSpPr/>
          <p:nvPr>
            <p:ph idx="4" type="pic"/>
          </p:nvPr>
        </p:nvSpPr>
        <p:spPr>
          <a:xfrm>
            <a:off x="63841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3">
  <p:cSld name="CUSTOM_9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desktop computer." id="575" name="Google Shape;575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4249" y="304725"/>
            <a:ext cx="5395502" cy="4534052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5"/>
          <p:cNvSpPr/>
          <p:nvPr>
            <p:ph idx="2" type="pic"/>
          </p:nvPr>
        </p:nvSpPr>
        <p:spPr>
          <a:xfrm>
            <a:off x="1956925" y="389550"/>
            <a:ext cx="5231400" cy="295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9" name="Google Shape;579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0" name="Google Shape;58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3" name="Google Shape;58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87" name="Google Shape;58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1" name="Google Shape;591;p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2" name="Google Shape;59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8" name="Google Shape;598;p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9" name="Google Shape;59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2" name="Google Shape;60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6" name="Google Shape;606;p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7" name="Google Shape;607;p7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8" name="Google Shape;608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611" name="Google Shape;61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4" name="Google Shape;614;p7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15" name="Google Shape;61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7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2" name="Google Shape;622;p7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3" name="Google Shape;623;p7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4" name="Google Shape;624;p7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5" name="Google Shape;625;p7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6" name="Google Shape;626;p7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7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30" name="Google Shape;630;p7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1" name="Google Shape;631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7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5" name="Google Shape;635;p7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36" name="Google Shape;636;p7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37" name="Google Shape;637;p7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8" name="Google Shape;638;p7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8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2" name="Google Shape;642;p8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3" name="Google Shape;643;p8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4" name="Google Shape;644;p8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5" name="Google Shape;645;p8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6" name="Google Shape;646;p8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7" name="Google Shape;647;p8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51" name="Google Shape;651;p8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52" name="Google Shape;652;p8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53" name="Google Shape;653;p8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54" name="Google Shape;654;p8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5" name="Google Shape;655;p8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6" name="Google Shape;656;p8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7" name="Google Shape;657;p8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8" name="Google Shape;658;p8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8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5" name="Google Shape;665;p8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8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8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8" name="Google Shape;66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8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1" name="Google Shape;671;p8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4" name="Google Shape;674;p8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p8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76" name="Google Shape;676;p8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7" name="Google Shape;677;p8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Google Shape;678;p8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9" name="Google Shape;67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8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2" name="Google Shape;682;p8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3" name="Google Shape;683;p8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8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8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1" name="Google Shape;691;p8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2" name="Google Shape;692;p8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3" name="Google Shape;693;p8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4" name="Google Shape;694;p8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8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8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7" name="Google Shape;697;p8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8" name="Google Shape;698;p8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60.xml"/><Relationship Id="rId42" Type="http://schemas.openxmlformats.org/officeDocument/2006/relationships/slideLayout" Target="../slideLayouts/slideLayout82.xml"/><Relationship Id="rId41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62.xml"/><Relationship Id="rId44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57.xml"/><Relationship Id="rId39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219850"/>
            <a:ext cx="59628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58875" y="1403700"/>
            <a:ext cx="42564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734">
          <p15:clr>
            <a:srgbClr val="E46962"/>
          </p15:clr>
        </p15:guide>
        <p15:guide id="3" pos="835">
          <p15:clr>
            <a:srgbClr val="E46962"/>
          </p15:clr>
        </p15:guide>
        <p15:guide id="4" pos="245">
          <p15:clr>
            <a:srgbClr val="E46962"/>
          </p15:clr>
        </p15:guide>
        <p15:guide id="5" pos="1538">
          <p15:clr>
            <a:srgbClr val="E46962"/>
          </p15:clr>
        </p15:guide>
        <p15:guide id="6" pos="2128">
          <p15:clr>
            <a:srgbClr val="E46962"/>
          </p15:clr>
        </p15:guide>
        <p15:guide id="7" orient="horz" pos="326">
          <p15:clr>
            <a:srgbClr val="E46962"/>
          </p15:clr>
        </p15:guide>
        <p15:guide id="8" orient="horz" pos="138">
          <p15:clr>
            <a:srgbClr val="E46962"/>
          </p15:clr>
        </p15:guide>
        <p15:guide id="9" orient="horz" pos="516">
          <p15:clr>
            <a:srgbClr val="E46962"/>
          </p15:clr>
        </p15:guide>
        <p15:guide id="10" orient="horz" pos="884">
          <p15:clr>
            <a:srgbClr val="E46962"/>
          </p15:clr>
        </p15:guide>
        <p15:guide id="11" orient="horz" pos="1250">
          <p15:clr>
            <a:srgbClr val="E46962"/>
          </p15:clr>
        </p15:guide>
        <p15:guide id="12" orient="horz" pos="1620">
          <p15:clr>
            <a:srgbClr val="E46962"/>
          </p15:clr>
        </p15:guide>
        <p15:guide id="13" orient="horz" pos="3097">
          <p15:clr>
            <a:srgbClr val="E46962"/>
          </p15:clr>
        </p15:guide>
        <p15:guide id="14" pos="2831">
          <p15:clr>
            <a:srgbClr val="E46962"/>
          </p15:clr>
        </p15:guide>
        <p15:guide id="15" pos="3525">
          <p15:clr>
            <a:srgbClr val="E46962"/>
          </p15:clr>
        </p15:guide>
        <p15:guide id="16" pos="3629">
          <p15:clr>
            <a:srgbClr val="E46962"/>
          </p15:clr>
        </p15:guide>
        <p15:guide id="17" pos="4219">
          <p15:clr>
            <a:srgbClr val="E46962"/>
          </p15:clr>
        </p15:guide>
        <p15:guide id="18" pos="4332">
          <p15:clr>
            <a:srgbClr val="E46962"/>
          </p15:clr>
        </p15:guide>
        <p15:guide id="19" pos="4922">
          <p15:clr>
            <a:srgbClr val="E46962"/>
          </p15:clr>
        </p15:guide>
        <p15:guide id="20" pos="5026">
          <p15:clr>
            <a:srgbClr val="E46962"/>
          </p15:clr>
        </p15:guide>
        <p15:guide id="21" pos="2241">
          <p15:clr>
            <a:srgbClr val="E46962"/>
          </p15:clr>
        </p15:guide>
        <p15:guide id="22" pos="2935">
          <p15:clr>
            <a:srgbClr val="E46962"/>
          </p15:clr>
        </p15:guide>
        <p15:guide id="23" pos="5616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342900" y="223625"/>
            <a:ext cx="5715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230900" y="3328825"/>
            <a:ext cx="65472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3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orient="horz" pos="3099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744">
          <p15:clr>
            <a:srgbClr val="E46962"/>
          </p15:clr>
        </p15:guide>
        <p15:guide id="20" pos="3816">
          <p15:clr>
            <a:srgbClr val="E46962"/>
          </p15:clr>
        </p15:guide>
        <p15:guide id="21" pos="4194">
          <p15:clr>
            <a:srgbClr val="E46962"/>
          </p15:clr>
        </p15:guide>
        <p15:guide id="22" pos="4270">
          <p15:clr>
            <a:srgbClr val="E46962"/>
          </p15:clr>
        </p15:guide>
        <p15:guide id="23" pos="4644">
          <p15:clr>
            <a:srgbClr val="E46962"/>
          </p15:clr>
        </p15:guide>
        <p15:guide id="24" pos="4720">
          <p15:clr>
            <a:srgbClr val="E46962"/>
          </p15:clr>
        </p15:guide>
        <p15:guide id="25" pos="5094">
          <p15:clr>
            <a:srgbClr val="E46962"/>
          </p15:clr>
        </p15:guide>
        <p15:guide id="26" pos="5170">
          <p15:clr>
            <a:srgbClr val="E46962"/>
          </p15:clr>
        </p15:guide>
        <p15:guide id="27" pos="5544">
          <p15:clr>
            <a:srgbClr val="E46962"/>
          </p15:clr>
        </p15:guide>
        <p15:guide id="28" pos="5616">
          <p15:clr>
            <a:srgbClr val="E46962"/>
          </p15:clr>
        </p15:guide>
        <p15:guide id="29" orient="horz" pos="2927">
          <p15:clr>
            <a:srgbClr val="E46962"/>
          </p15:clr>
        </p15:guide>
        <p15:guide id="30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r89004/DS340-CarRental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7"/>
          <p:cNvSpPr/>
          <p:nvPr/>
        </p:nvSpPr>
        <p:spPr>
          <a:xfrm>
            <a:off x="0" y="4222475"/>
            <a:ext cx="6990600" cy="54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04" name="Google Shape;704;p87"/>
          <p:cNvSpPr txBox="1"/>
          <p:nvPr>
            <p:ph type="title"/>
          </p:nvPr>
        </p:nvSpPr>
        <p:spPr>
          <a:xfrm>
            <a:off x="313200" y="550050"/>
            <a:ext cx="5630400" cy="4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Car Rental</a:t>
            </a:r>
            <a:endParaRPr sz="7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Analysis</a:t>
            </a:r>
            <a:endParaRPr sz="7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 </a:t>
            </a:r>
            <a:endParaRPr sz="7300"/>
          </a:p>
        </p:txBody>
      </p:sp>
      <p:sp>
        <p:nvSpPr>
          <p:cNvPr id="705" name="Google Shape;705;p87"/>
          <p:cNvSpPr txBox="1"/>
          <p:nvPr/>
        </p:nvSpPr>
        <p:spPr>
          <a:xfrm>
            <a:off x="0" y="4093463"/>
            <a:ext cx="6507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DS340</a:t>
            </a:r>
            <a:endParaRPr sz="15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Completed By: Irfan Rathore</a:t>
            </a:r>
            <a:endParaRPr sz="15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706" name="Google Shape;706;p87"/>
          <p:cNvSpPr txBox="1"/>
          <p:nvPr/>
        </p:nvSpPr>
        <p:spPr>
          <a:xfrm>
            <a:off x="3581150" y="4171475"/>
            <a:ext cx="2181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descr="Free Images : motor vehicle, parking lot, public space, car ..." id="707" name="Google Shape;70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1" y="683013"/>
            <a:ext cx="2753798" cy="326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8"/>
          <p:cNvSpPr/>
          <p:nvPr/>
        </p:nvSpPr>
        <p:spPr>
          <a:xfrm>
            <a:off x="228600" y="457200"/>
            <a:ext cx="1572000" cy="630600"/>
          </a:xfrm>
          <a:prstGeom prst="roundRect">
            <a:avLst>
              <a:gd fmla="val 3331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AGENDA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13" name="Google Shape;713;p88"/>
          <p:cNvSpPr/>
          <p:nvPr/>
        </p:nvSpPr>
        <p:spPr>
          <a:xfrm>
            <a:off x="228612" y="1281594"/>
            <a:ext cx="1572000" cy="630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01</a:t>
            </a:r>
            <a:endParaRPr sz="24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14" name="Google Shape;714;p88"/>
          <p:cNvSpPr/>
          <p:nvPr/>
        </p:nvSpPr>
        <p:spPr>
          <a:xfrm>
            <a:off x="1929749" y="1281600"/>
            <a:ext cx="3491700" cy="630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Dataset overview and exploration.</a:t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15" name="Google Shape;715;p88"/>
          <p:cNvSpPr/>
          <p:nvPr/>
        </p:nvSpPr>
        <p:spPr>
          <a:xfrm>
            <a:off x="228600" y="2138985"/>
            <a:ext cx="1572000" cy="630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02</a:t>
            </a:r>
            <a:endParaRPr sz="24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16" name="Google Shape;716;p88"/>
          <p:cNvSpPr/>
          <p:nvPr/>
        </p:nvSpPr>
        <p:spPr>
          <a:xfrm>
            <a:off x="228600" y="2951973"/>
            <a:ext cx="1572000" cy="630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03</a:t>
            </a:r>
            <a:endParaRPr sz="24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17" name="Google Shape;717;p88"/>
          <p:cNvSpPr/>
          <p:nvPr/>
        </p:nvSpPr>
        <p:spPr>
          <a:xfrm>
            <a:off x="228600" y="3764960"/>
            <a:ext cx="1572000" cy="630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05</a:t>
            </a:r>
            <a:endParaRPr sz="24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18" name="Google Shape;718;p8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719" name="Google Shape;719;p88"/>
          <p:cNvSpPr/>
          <p:nvPr/>
        </p:nvSpPr>
        <p:spPr>
          <a:xfrm>
            <a:off x="1929750" y="2116800"/>
            <a:ext cx="3623100" cy="630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2000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Data cleaning and preprocessing.</a:t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20" name="Google Shape;720;p88"/>
          <p:cNvSpPr/>
          <p:nvPr/>
        </p:nvSpPr>
        <p:spPr>
          <a:xfrm>
            <a:off x="1929750" y="2940900"/>
            <a:ext cx="3721500" cy="630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Exploratory Data Analysis (EDA).</a:t>
            </a:r>
            <a:endParaRPr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21" name="Google Shape;721;p88"/>
          <p:cNvSpPr/>
          <p:nvPr/>
        </p:nvSpPr>
        <p:spPr>
          <a:xfrm>
            <a:off x="1929750" y="3761300"/>
            <a:ext cx="3721500" cy="630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Key findings and recommendations.</a:t>
            </a:r>
            <a:endParaRPr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9"/>
          <p:cNvSpPr txBox="1"/>
          <p:nvPr>
            <p:ph idx="6" type="body"/>
          </p:nvPr>
        </p:nvSpPr>
        <p:spPr>
          <a:xfrm>
            <a:off x="6114425" y="4577875"/>
            <a:ext cx="1883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Database Link</a:t>
            </a:r>
            <a:endParaRPr/>
          </a:p>
        </p:txBody>
      </p:sp>
      <p:sp>
        <p:nvSpPr>
          <p:cNvPr id="727" name="Google Shape;727;p89"/>
          <p:cNvSpPr txBox="1"/>
          <p:nvPr>
            <p:ph type="title"/>
          </p:nvPr>
        </p:nvSpPr>
        <p:spPr>
          <a:xfrm>
            <a:off x="254425" y="22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28" name="Google Shape;728;p89"/>
          <p:cNvSpPr txBox="1"/>
          <p:nvPr/>
        </p:nvSpPr>
        <p:spPr>
          <a:xfrm>
            <a:off x="0" y="887325"/>
            <a:ext cx="3643500" cy="16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9" name="Google Shape;729;p89"/>
          <p:cNvSpPr txBox="1"/>
          <p:nvPr/>
        </p:nvSpPr>
        <p:spPr>
          <a:xfrm>
            <a:off x="277550" y="1036925"/>
            <a:ext cx="31758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The dataset contains details of car rentals, including: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"/>
              <a:buChar char="-"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Car model, make, and year.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"/>
              <a:buChar char="-"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Rental price, fuel type, and city.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"/>
              <a:buChar char="-"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Additional metrics like customer ratings and reviews.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30" name="Google Shape;730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978" y="674350"/>
            <a:ext cx="4877025" cy="3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0"/>
          <p:cNvSpPr txBox="1"/>
          <p:nvPr>
            <p:ph type="title"/>
          </p:nvPr>
        </p:nvSpPr>
        <p:spPr>
          <a:xfrm>
            <a:off x="198800" y="4572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Cleaning and Preprocessing</a:t>
            </a:r>
            <a:endParaRPr sz="4800"/>
          </a:p>
        </p:txBody>
      </p:sp>
      <p:sp>
        <p:nvSpPr>
          <p:cNvPr id="736" name="Google Shape;736;p90"/>
          <p:cNvSpPr txBox="1"/>
          <p:nvPr/>
        </p:nvSpPr>
        <p:spPr>
          <a:xfrm>
            <a:off x="228600" y="2011650"/>
            <a:ext cx="41547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Steps performed: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arker Grotesque Medium"/>
              <a:buChar char="●"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Handled missing values by dropping incomplete rows.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arker Grotesque Medium"/>
              <a:buChar char="●"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Ensured proper data types for numerical and categorical columns.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arker Grotesque Medium"/>
              <a:buChar char="●"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Removed irrelevant columns (e.g., geolocation data).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737" name="Google Shape;737;p90"/>
          <p:cNvPicPr preferRelativeResize="0"/>
          <p:nvPr/>
        </p:nvPicPr>
        <p:blipFill rotWithShape="1">
          <a:blip r:embed="rId3">
            <a:alphaModFix/>
          </a:blip>
          <a:srcRect b="2714" l="-4334" r="10110" t="0"/>
          <a:stretch/>
        </p:blipFill>
        <p:spPr>
          <a:xfrm>
            <a:off x="4651263" y="1722113"/>
            <a:ext cx="4253875" cy="1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1"/>
          <p:cNvSpPr txBox="1"/>
          <p:nvPr>
            <p:ph type="title"/>
          </p:nvPr>
        </p:nvSpPr>
        <p:spPr>
          <a:xfrm>
            <a:off x="191375" y="881275"/>
            <a:ext cx="4045200" cy="7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Exploratory Data Analysis (EDA)</a:t>
            </a:r>
            <a:endParaRPr sz="4800"/>
          </a:p>
        </p:txBody>
      </p:sp>
      <p:sp>
        <p:nvSpPr>
          <p:cNvPr id="743" name="Google Shape;743;p91"/>
          <p:cNvSpPr txBox="1"/>
          <p:nvPr/>
        </p:nvSpPr>
        <p:spPr>
          <a:xfrm>
            <a:off x="191375" y="1748250"/>
            <a:ext cx="42861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Key insights discovered: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Popular Models: Tesla and Toyota Corolla are rented most frequently.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Price Trends: Electric vehicles have higher average rental prices than gasoline or hybrid cars.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Regional Demand: Electric cars are most in demand in metropolitan cities.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Visualizations: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Bar chart of average rental prices by fuel type.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Histogram of vehicle years in the dataset.</a:t>
            </a:r>
            <a:endParaRPr sz="15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744" name="Google Shape;7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175" y="171475"/>
            <a:ext cx="3740825" cy="2196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1000" fadeDir="5400012" kx="0" rotWithShape="0" algn="bl" stPos="0" sy="-100000" ky="0"/>
          </a:effectLst>
        </p:spPr>
      </p:pic>
      <p:pic>
        <p:nvPicPr>
          <p:cNvPr id="745" name="Google Shape;745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175" y="2493924"/>
            <a:ext cx="3839648" cy="24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2"/>
          <p:cNvSpPr/>
          <p:nvPr/>
        </p:nvSpPr>
        <p:spPr>
          <a:xfrm>
            <a:off x="0" y="0"/>
            <a:ext cx="331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51" name="Google Shape;751;p92"/>
          <p:cNvSpPr txBox="1"/>
          <p:nvPr>
            <p:ph type="title"/>
          </p:nvPr>
        </p:nvSpPr>
        <p:spPr>
          <a:xfrm>
            <a:off x="87750" y="405300"/>
            <a:ext cx="29859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Regression Analysis</a:t>
            </a:r>
            <a:endParaRPr sz="5100"/>
          </a:p>
        </p:txBody>
      </p:sp>
      <p:sp>
        <p:nvSpPr>
          <p:cNvPr id="752" name="Google Shape;752;p92"/>
          <p:cNvSpPr txBox="1"/>
          <p:nvPr/>
        </p:nvSpPr>
        <p:spPr>
          <a:xfrm>
            <a:off x="38675" y="1863225"/>
            <a:ext cx="33120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Examine the relationship between rental price and vehicle year.</a:t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Model: Simple Linear Regression</a:t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Formula: Rental Price = β0 + β1 * Vehicle Year + ε</a:t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Results:</a:t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Regression Coefficient: +$X per year increase.</a:t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Model Accuracy (R²): X%.</a:t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753" name="Google Shape;75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275" y="283625"/>
            <a:ext cx="5475400" cy="184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725" y="2371425"/>
            <a:ext cx="3312000" cy="23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3"/>
          <p:cNvSpPr txBox="1"/>
          <p:nvPr>
            <p:ph type="title"/>
          </p:nvPr>
        </p:nvSpPr>
        <p:spPr>
          <a:xfrm>
            <a:off x="310825" y="313025"/>
            <a:ext cx="4196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Recommendations</a:t>
            </a:r>
            <a:endParaRPr sz="4400"/>
          </a:p>
        </p:txBody>
      </p:sp>
      <p:sp>
        <p:nvSpPr>
          <p:cNvPr id="760" name="Google Shape;760;p93"/>
          <p:cNvSpPr txBox="1"/>
          <p:nvPr>
            <p:ph idx="1" type="subTitle"/>
          </p:nvPr>
        </p:nvSpPr>
        <p:spPr>
          <a:xfrm>
            <a:off x="235350" y="2074650"/>
            <a:ext cx="3609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61" name="Google Shape;761;p93"/>
          <p:cNvSpPr txBox="1"/>
          <p:nvPr/>
        </p:nvSpPr>
        <p:spPr>
          <a:xfrm>
            <a:off x="235350" y="2393250"/>
            <a:ext cx="4271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Stock more electric and hybrid cars in high-demand regions.</a:t>
            </a:r>
            <a:endParaRPr sz="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Adjust pricing strategies for older vehicle models.</a:t>
            </a:r>
            <a:endParaRPr sz="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Target marketing campaigns to promote underutilized vehicles.</a:t>
            </a:r>
            <a:endParaRPr sz="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Focus on metropolitan areas for electric car promotions.</a:t>
            </a:r>
            <a:endParaRPr sz="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62" name="Google Shape;7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877" y="526350"/>
            <a:ext cx="1878749" cy="183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277" y="540263"/>
            <a:ext cx="2267274" cy="18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094" y="2419500"/>
            <a:ext cx="2636206" cy="20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4"/>
          <p:cNvSpPr/>
          <p:nvPr/>
        </p:nvSpPr>
        <p:spPr>
          <a:xfrm>
            <a:off x="228600" y="1015275"/>
            <a:ext cx="8442300" cy="3856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Project Summary:</a:t>
            </a:r>
            <a:r>
              <a:rPr lang="en" sz="900">
                <a:solidFill>
                  <a:schemeClr val="lt1"/>
                </a:solidFill>
              </a:rPr>
              <a:t>This project analyzed a comprehensive car rental dataset to uncover trends and actionable insights.</a:t>
            </a:r>
            <a:endParaRPr b="1"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We explored rental behaviors across vehicle models, fuel types, and geographic locations, providing a detailed understanding of the market.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</a:rPr>
              <a:t>Key Achievements:</a:t>
            </a:r>
            <a:endParaRPr b="1"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Data-Driven Insights:</a:t>
            </a:r>
            <a:r>
              <a:rPr lang="en" sz="900">
                <a:solidFill>
                  <a:schemeClr val="lt1"/>
                </a:solidFill>
              </a:rPr>
              <a:t> Identified the most popular car models, average rental prices by fuel type, and city-specific preferences.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Advanced Analysis:</a:t>
            </a:r>
            <a:r>
              <a:rPr lang="en" sz="900">
                <a:solidFill>
                  <a:schemeClr val="lt1"/>
                </a:solidFill>
              </a:rPr>
              <a:t> Used regression modeling to understand the impact of vehicle year on rental pricing trends.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Actionable Recommendations:</a:t>
            </a:r>
            <a:r>
              <a:rPr lang="en" sz="900">
                <a:solidFill>
                  <a:schemeClr val="lt1"/>
                </a:solidFill>
              </a:rPr>
              <a:t> Proposed strategies for stock optimization, pricing adjustments, and targeted marketing.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</a:rPr>
              <a:t>Real-World Applications:</a:t>
            </a:r>
            <a:endParaRPr b="1"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Operational Efficiency:</a:t>
            </a:r>
            <a:r>
              <a:rPr lang="en" sz="900">
                <a:solidFill>
                  <a:schemeClr val="lt1"/>
                </a:solidFill>
              </a:rPr>
              <a:t> Insights can help rental companies optimize their fleet composition by stocking high-demand vehicles and adjusting pricing strategies based on fuel type and vehicle year.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Customer Targeting:</a:t>
            </a:r>
            <a:r>
              <a:rPr lang="en" sz="900">
                <a:solidFill>
                  <a:schemeClr val="lt1"/>
                </a:solidFill>
              </a:rPr>
              <a:t> Marketing campaigns can be tailored for specific cities or customer preferences, such as promoting electric vehicles in urban areas.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b="1" lang="en" sz="900">
                <a:solidFill>
                  <a:schemeClr val="lt1"/>
                </a:solidFill>
              </a:rPr>
              <a:t>Market Positioning:</a:t>
            </a:r>
            <a:r>
              <a:rPr lang="en" sz="900">
                <a:solidFill>
                  <a:schemeClr val="lt1"/>
                </a:solidFill>
              </a:rPr>
              <a:t> These findings enable companies to align their offerings with emerging trends like eco-friendly cars and urban demand for newer vehicles.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</a:rPr>
              <a:t>Broader Impact:</a:t>
            </a:r>
            <a:endParaRPr b="1"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This project demonstrates the critical role of data analytics in decision-making within the car rental industry.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By leveraging data, companies can improve profitability, enhance customer satisfaction, and stay ahead of market trends.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70" name="Google Shape;770;p94"/>
          <p:cNvSpPr txBox="1"/>
          <p:nvPr>
            <p:ph type="title"/>
          </p:nvPr>
        </p:nvSpPr>
        <p:spPr>
          <a:xfrm>
            <a:off x="350850" y="85275"/>
            <a:ext cx="83313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Conclusion</a:t>
            </a:r>
            <a:endParaRPr sz="10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ers standing in open floor." id="775" name="Google Shape;775;p9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651" l="0" r="0" t="56399"/>
          <a:stretch/>
        </p:blipFill>
        <p:spPr>
          <a:xfrm>
            <a:off x="228600" y="223625"/>
            <a:ext cx="8686800" cy="1446600"/>
          </a:xfrm>
          <a:prstGeom prst="roundRect">
            <a:avLst>
              <a:gd fmla="val 16667" name="adj"/>
            </a:avLst>
          </a:prstGeom>
        </p:spPr>
      </p:pic>
      <p:sp>
        <p:nvSpPr>
          <p:cNvPr id="776" name="Google Shape;776;p95"/>
          <p:cNvSpPr txBox="1"/>
          <p:nvPr>
            <p:ph type="title"/>
          </p:nvPr>
        </p:nvSpPr>
        <p:spPr>
          <a:xfrm>
            <a:off x="3086100" y="1960225"/>
            <a:ext cx="59436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ADC2AC"/>
      </a:lt2>
      <a:accent1>
        <a:srgbClr val="83AFA8"/>
      </a:accent1>
      <a:accent2>
        <a:srgbClr val="346B66"/>
      </a:accent2>
      <a:accent3>
        <a:srgbClr val="78909C"/>
      </a:accent3>
      <a:accent4>
        <a:srgbClr val="3E618F"/>
      </a:accent4>
      <a:accent5>
        <a:srgbClr val="465F59"/>
      </a:accent5>
      <a:accent6>
        <a:srgbClr val="5B7973"/>
      </a:accent6>
      <a:hlink>
        <a:srgbClr val="ADC2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A7BBC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