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5FE9F2E-C070-4E62-8A6C-8FE99FB53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Formating</a:t>
            </a:r>
            <a:r>
              <a:rPr dirty="0"/>
              <a:t> Tableau Visualization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hange The Visual Summary Type">
            <a:extLst>
              <a:ext uri="{FF2B5EF4-FFF2-40B4-BE49-F238E27FC236}">
                <a16:creationId xmlns:a16="http://schemas.microsoft.com/office/drawing/2014/main" id="{A5B79C9A-5BE1-4BD1-9C21-6FBD2703C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9381"/>
            <a:ext cx="12192000" cy="24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hange The Appearance Of  Your Data">
            <a:extLst>
              <a:ext uri="{FF2B5EF4-FFF2-40B4-BE49-F238E27FC236}">
                <a16:creationId xmlns:a16="http://schemas.microsoft.com/office/drawing/2014/main" id="{837C1521-0ACB-4921-A379-76D5EDF47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1924050"/>
            <a:ext cx="32956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esize A Visualization">
            <a:extLst>
              <a:ext uri="{FF2B5EF4-FFF2-40B4-BE49-F238E27FC236}">
                <a16:creationId xmlns:a16="http://schemas.microsoft.com/office/drawing/2014/main" id="{0F79987C-FFB6-4584-963D-EDFB7139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2" y="461962"/>
            <a:ext cx="93630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isplay A Visualization In Presentation Mode">
            <a:extLst>
              <a:ext uri="{FF2B5EF4-FFF2-40B4-BE49-F238E27FC236}">
                <a16:creationId xmlns:a16="http://schemas.microsoft.com/office/drawing/2014/main" id="{EC7C9AC7-D526-4475-9076-232EDF736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6" y="0"/>
            <a:ext cx="11422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isplay A Visualization In Presentation Mode (2)">
            <a:extLst>
              <a:ext uri="{FF2B5EF4-FFF2-40B4-BE49-F238E27FC236}">
                <a16:creationId xmlns:a16="http://schemas.microsoft.com/office/drawing/2014/main" id="{70F3B0FD-94DB-4C05-9D8F-C8165DCF2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31" y="0"/>
            <a:ext cx="10905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reate A Highlight Table">
            <a:extLst>
              <a:ext uri="{FF2B5EF4-FFF2-40B4-BE49-F238E27FC236}">
                <a16:creationId xmlns:a16="http://schemas.microsoft.com/office/drawing/2014/main" id="{C37BC41B-EC68-425A-BDEB-7AB70CEFE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333500"/>
            <a:ext cx="70675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isplay A Visualization In A Tooltip">
            <a:extLst>
              <a:ext uri="{FF2B5EF4-FFF2-40B4-BE49-F238E27FC236}">
                <a16:creationId xmlns:a16="http://schemas.microsoft.com/office/drawing/2014/main" id="{0C8B34DF-305C-45E6-9174-4BC891F60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6" y="0"/>
            <a:ext cx="11422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Product Detail">
            <a:extLst>
              <a:ext uri="{FF2B5EF4-FFF2-40B4-BE49-F238E27FC236}">
                <a16:creationId xmlns:a16="http://schemas.microsoft.com/office/drawing/2014/main" id="{279C3AD5-02E6-48A6-ADFB-51E9CEA20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47" y="0"/>
            <a:ext cx="1043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Formating Tableau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Formating Tableau Visualization</dc:title>
  <dc:creator/>
  <cp:lastModifiedBy>Irfan Ardiyansah</cp:lastModifiedBy>
  <cp:revision>2</cp:revision>
  <dcterms:created xsi:type="dcterms:W3CDTF">2021-01-19T16:00:24Z</dcterms:created>
  <dcterms:modified xsi:type="dcterms:W3CDTF">2021-01-19T16:01:37Z</dcterms:modified>
</cp:coreProperties>
</file>