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1D01A0A-2F24-4526-9180-D6E698BC4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Annotating and </a:t>
            </a:r>
            <a:r>
              <a:rPr dirty="0" err="1"/>
              <a:t>Formating</a:t>
            </a:r>
            <a:r>
              <a:rPr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notate A Visualization">
            <a:extLst>
              <a:ext uri="{FF2B5EF4-FFF2-40B4-BE49-F238E27FC236}">
                <a16:creationId xmlns:a16="http://schemas.microsoft.com/office/drawing/2014/main" id="{9D1A18C7-FAA1-4EAA-8A67-320BC20F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rmat Chart Elements">
            <a:extLst>
              <a:ext uri="{FF2B5EF4-FFF2-40B4-BE49-F238E27FC236}">
                <a16:creationId xmlns:a16="http://schemas.microsoft.com/office/drawing/2014/main" id="{792DBD85-A257-4792-A534-47AF20C3C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ange The Color Sequence In Chart">
            <a:extLst>
              <a:ext uri="{FF2B5EF4-FFF2-40B4-BE49-F238E27FC236}">
                <a16:creationId xmlns:a16="http://schemas.microsoft.com/office/drawing/2014/main" id="{806BF8CB-0859-482E-9BEE-1ACD4AC6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68" y="0"/>
            <a:ext cx="520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dd A Trend Line To A Chart">
            <a:extLst>
              <a:ext uri="{FF2B5EF4-FFF2-40B4-BE49-F238E27FC236}">
                <a16:creationId xmlns:a16="http://schemas.microsoft.com/office/drawing/2014/main" id="{01A84D38-4C5F-4167-BD1E-6E3BF3C6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dd Reference Lines, Distributions And Boxes">
            <a:extLst>
              <a:ext uri="{FF2B5EF4-FFF2-40B4-BE49-F238E27FC236}">
                <a16:creationId xmlns:a16="http://schemas.microsoft.com/office/drawing/2014/main" id="{6070046B-5500-4E9F-BD24-042E727C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nage Visualization Animations">
            <a:extLst>
              <a:ext uri="{FF2B5EF4-FFF2-40B4-BE49-F238E27FC236}">
                <a16:creationId xmlns:a16="http://schemas.microsoft.com/office/drawing/2014/main" id="{7B2EBAA9-7C88-4AFA-B6F9-FCFA31E8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98" y="0"/>
            <a:ext cx="3990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Annotating and Formating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and Formating Visualization</dc:title>
  <dc:creator/>
  <cp:lastModifiedBy>Irfan Ardiyansah</cp:lastModifiedBy>
  <cp:revision>2</cp:revision>
  <dcterms:created xsi:type="dcterms:W3CDTF">2021-01-19T16:16:08Z</dcterms:created>
  <dcterms:modified xsi:type="dcterms:W3CDTF">2021-01-19T16:29:38Z</dcterms:modified>
</cp:coreProperties>
</file>