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FCA8A80-5150-4BD4-82DD-40218652E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Creating Basic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reate Column And Stacked Column Chart">
            <a:extLst>
              <a:ext uri="{FF2B5EF4-FFF2-40B4-BE49-F238E27FC236}">
                <a16:creationId xmlns:a16="http://schemas.microsoft.com/office/drawing/2014/main" id="{11598BB0-24F9-45C7-B307-367FBC88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1" y="0"/>
            <a:ext cx="11938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reate Line Chart And Area Filll Charts">
            <a:extLst>
              <a:ext uri="{FF2B5EF4-FFF2-40B4-BE49-F238E27FC236}">
                <a16:creationId xmlns:a16="http://schemas.microsoft.com/office/drawing/2014/main" id="{1DDB5E72-4F86-497D-BAD3-1EC569AA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9"/>
            <a:ext cx="12192000" cy="682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reate Pie Charts">
            <a:extLst>
              <a:ext uri="{FF2B5EF4-FFF2-40B4-BE49-F238E27FC236}">
                <a16:creationId xmlns:a16="http://schemas.microsoft.com/office/drawing/2014/main" id="{A1AC9BF4-7CB0-410B-AEB4-9CBD71EA7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895475"/>
            <a:ext cx="29527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reate Scatter Plots">
            <a:extLst>
              <a:ext uri="{FF2B5EF4-FFF2-40B4-BE49-F238E27FC236}">
                <a16:creationId xmlns:a16="http://schemas.microsoft.com/office/drawing/2014/main" id="{248E8F17-7B87-4F48-974F-E62DFC188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35" y="0"/>
            <a:ext cx="7681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Identify Data Clusters">
            <a:extLst>
              <a:ext uri="{FF2B5EF4-FFF2-40B4-BE49-F238E27FC236}">
                <a16:creationId xmlns:a16="http://schemas.microsoft.com/office/drawing/2014/main" id="{9A8CA5BD-CAD1-41B9-9F06-D448EE922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46" y="0"/>
            <a:ext cx="7617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reate Histograms">
            <a:extLst>
              <a:ext uri="{FF2B5EF4-FFF2-40B4-BE49-F238E27FC236}">
                <a16:creationId xmlns:a16="http://schemas.microsoft.com/office/drawing/2014/main" id="{52D96BF5-298F-4C9B-B8E9-736C743B4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0"/>
            <a:ext cx="12192000" cy="67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ummarize Data Using A Smart Histogram">
            <a:extLst>
              <a:ext uri="{FF2B5EF4-FFF2-40B4-BE49-F238E27FC236}">
                <a16:creationId xmlns:a16="http://schemas.microsoft.com/office/drawing/2014/main" id="{01DB2CE2-4973-422B-BA06-6B719AB6A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0"/>
            <a:ext cx="12192000" cy="67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reate A Treemap">
            <a:extLst>
              <a:ext uri="{FF2B5EF4-FFF2-40B4-BE49-F238E27FC236}">
                <a16:creationId xmlns:a16="http://schemas.microsoft.com/office/drawing/2014/main" id="{12A4CD9B-EA0A-4103-A683-3099A641E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2478"/>
            <a:ext cx="12192000" cy="22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Creating Basic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Basic Visualization</dc:title>
  <dc:creator/>
  <cp:lastModifiedBy>Irfan Ardiyansah</cp:lastModifiedBy>
  <cp:revision>1</cp:revision>
  <dcterms:created xsi:type="dcterms:W3CDTF">2021-01-19T16:29:13Z</dcterms:created>
  <dcterms:modified xsi:type="dcterms:W3CDTF">2021-01-19T16:30:36Z</dcterms:modified>
</cp:coreProperties>
</file>