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43E1B22-D42C-4EC0-820A-4925A60D4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Creating Dashboard and Action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With Filter">
            <a:extLst>
              <a:ext uri="{FF2B5EF4-FFF2-40B4-BE49-F238E27FC236}">
                <a16:creationId xmlns:a16="http://schemas.microsoft.com/office/drawing/2014/main" id="{27AA1BD0-8BF1-4442-9EE2-E2D859A85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With Highlight Action">
            <a:extLst>
              <a:ext uri="{FF2B5EF4-FFF2-40B4-BE49-F238E27FC236}">
                <a16:creationId xmlns:a16="http://schemas.microsoft.com/office/drawing/2014/main" id="{AE96BF07-A009-4DB6-A1F9-57268DF76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Parameter Action">
            <a:extLst>
              <a:ext uri="{FF2B5EF4-FFF2-40B4-BE49-F238E27FC236}">
                <a16:creationId xmlns:a16="http://schemas.microsoft.com/office/drawing/2014/main" id="{D20C228B-145C-4A50-9B58-BD3C4ED10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By Quarter">
            <a:extLst>
              <a:ext uri="{FF2B5EF4-FFF2-40B4-BE49-F238E27FC236}">
                <a16:creationId xmlns:a16="http://schemas.microsoft.com/office/drawing/2014/main" id="{03564995-0277-4406-85C8-91F21E04C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0"/>
            <a:ext cx="12192000" cy="67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By Product Category">
            <a:extLst>
              <a:ext uri="{FF2B5EF4-FFF2-40B4-BE49-F238E27FC236}">
                <a16:creationId xmlns:a16="http://schemas.microsoft.com/office/drawing/2014/main" id="{3A39F24C-E94B-4771-A49D-1AACA7879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8" y="0"/>
            <a:ext cx="11427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Order By Job Title">
            <a:extLst>
              <a:ext uri="{FF2B5EF4-FFF2-40B4-BE49-F238E27FC236}">
                <a16:creationId xmlns:a16="http://schemas.microsoft.com/office/drawing/2014/main" id="{8B04D047-371A-4B3B-BC8A-991343C33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5" y="2581275"/>
            <a:ext cx="19240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Order By Job">
            <a:extLst>
              <a:ext uri="{FF2B5EF4-FFF2-40B4-BE49-F238E27FC236}">
                <a16:creationId xmlns:a16="http://schemas.microsoft.com/office/drawing/2014/main" id="{79C3AC6D-3A58-46B9-8588-16F8369E1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085975"/>
            <a:ext cx="2114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ales By Job">
            <a:extLst>
              <a:ext uri="{FF2B5EF4-FFF2-40B4-BE49-F238E27FC236}">
                <a16:creationId xmlns:a16="http://schemas.microsoft.com/office/drawing/2014/main" id="{2B686AF9-690F-437A-8799-FE683A284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071687"/>
            <a:ext cx="2305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ategoty And Job Title">
            <a:extLst>
              <a:ext uri="{FF2B5EF4-FFF2-40B4-BE49-F238E27FC236}">
                <a16:creationId xmlns:a16="http://schemas.microsoft.com/office/drawing/2014/main" id="{AEBC8BD8-07FD-4F23-ACF0-3FEEF8F8B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33"/>
            <a:ext cx="12192000" cy="675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ales By Month">
            <a:extLst>
              <a:ext uri="{FF2B5EF4-FFF2-40B4-BE49-F238E27FC236}">
                <a16:creationId xmlns:a16="http://schemas.microsoft.com/office/drawing/2014/main" id="{0E035A7F-3210-4791-B055-2DF3DB6DE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0"/>
            <a:ext cx="12192000" cy="67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">
            <a:extLst>
              <a:ext uri="{FF2B5EF4-FFF2-40B4-BE49-F238E27FC236}">
                <a16:creationId xmlns:a16="http://schemas.microsoft.com/office/drawing/2014/main" id="{16B27B6E-9644-4737-BFEF-8392B028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Creating Dashboard and 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Dashboard and Action</dc:title>
  <dc:creator/>
  <cp:lastModifiedBy>Irfan Ardiyansah</cp:lastModifiedBy>
  <cp:revision>1</cp:revision>
  <dcterms:created xsi:type="dcterms:W3CDTF">2021-01-19T15:29:50Z</dcterms:created>
  <dcterms:modified xsi:type="dcterms:W3CDTF">2021-01-19T15:30:55Z</dcterms:modified>
</cp:coreProperties>
</file>