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F840728-67C9-4C0C-A4BD-7DB0A8E5D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Mapping Geographic Data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reate A Basic Map">
            <a:extLst>
              <a:ext uri="{FF2B5EF4-FFF2-40B4-BE49-F238E27FC236}">
                <a16:creationId xmlns:a16="http://schemas.microsoft.com/office/drawing/2014/main" id="{2F1A2E06-96E5-4ABD-94FE-3697A7C4D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72"/>
            <a:ext cx="12192000" cy="67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dd And Remove Map Layers">
            <a:extLst>
              <a:ext uri="{FF2B5EF4-FFF2-40B4-BE49-F238E27FC236}">
                <a16:creationId xmlns:a16="http://schemas.microsoft.com/office/drawing/2014/main" id="{CA548FAB-B7B0-4FD7-A986-CC1D8F990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29"/>
            <a:ext cx="12192000" cy="68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Enhance Map Analysis Using Distance Measurement Tools">
            <a:extLst>
              <a:ext uri="{FF2B5EF4-FFF2-40B4-BE49-F238E27FC236}">
                <a16:creationId xmlns:a16="http://schemas.microsoft.com/office/drawing/2014/main" id="{B263BB72-094A-49CB-A6EB-B4FA4F8B4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72"/>
            <a:ext cx="12192000" cy="67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isable Pan And Zoom In Maps">
            <a:extLst>
              <a:ext uri="{FF2B5EF4-FFF2-40B4-BE49-F238E27FC236}">
                <a16:creationId xmlns:a16="http://schemas.microsoft.com/office/drawing/2014/main" id="{53CE2BB0-54BB-4DFA-A5B0-C281FAD8C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72"/>
            <a:ext cx="12192000" cy="67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efine Custom Regions">
            <a:extLst>
              <a:ext uri="{FF2B5EF4-FFF2-40B4-BE49-F238E27FC236}">
                <a16:creationId xmlns:a16="http://schemas.microsoft.com/office/drawing/2014/main" id="{9ADC783E-6B77-4284-8079-85FBA087F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128"/>
            <a:ext cx="12192000" cy="626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Mapping Geographic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Geographic Data</dc:title>
  <dc:creator/>
  <cp:lastModifiedBy>Irfan Ardiyansah</cp:lastModifiedBy>
  <cp:revision>1</cp:revision>
  <dcterms:created xsi:type="dcterms:W3CDTF">2021-01-19T16:10:52Z</dcterms:created>
  <dcterms:modified xsi:type="dcterms:W3CDTF">2021-01-19T16:11:52Z</dcterms:modified>
</cp:coreProperties>
</file>