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0DF2044-AB16-4381-9420-A45E73252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br>
              <a:rPr lang="en-US" dirty="0"/>
            </a:br>
            <a:r>
              <a:rPr lang="en-US" dirty="0" err="1"/>
              <a:t>Visualisasi</a:t>
            </a:r>
            <a:r>
              <a:rPr lang="en-US" dirty="0"/>
              <a:t>, Dashboard, Story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n Penjualan">
            <a:extLst>
              <a:ext uri="{FF2B5EF4-FFF2-40B4-BE49-F238E27FC236}">
                <a16:creationId xmlns:a16="http://schemas.microsoft.com/office/drawing/2014/main" id="{6A934CCC-5D46-44B4-97DF-A517F3D45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05" y="713064"/>
            <a:ext cx="8229189" cy="54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rosstab">
            <a:extLst>
              <a:ext uri="{FF2B5EF4-FFF2-40B4-BE49-F238E27FC236}">
                <a16:creationId xmlns:a16="http://schemas.microsoft.com/office/drawing/2014/main" id="{8335648F-F39A-4CC4-ACCC-0A73B169C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37" y="408963"/>
            <a:ext cx="7373325" cy="60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eta Profit">
            <a:extLst>
              <a:ext uri="{FF2B5EF4-FFF2-40B4-BE49-F238E27FC236}">
                <a16:creationId xmlns:a16="http://schemas.microsoft.com/office/drawing/2014/main" id="{E35ABF76-5AD4-4934-8E96-CA6850725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9" y="396379"/>
            <a:ext cx="10504501" cy="60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enjualan Sub Kategori">
            <a:extLst>
              <a:ext uri="{FF2B5EF4-FFF2-40B4-BE49-F238E27FC236}">
                <a16:creationId xmlns:a16="http://schemas.microsoft.com/office/drawing/2014/main" id="{18AD0048-DCBC-497F-B693-C89846C5A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3" y="1066093"/>
            <a:ext cx="11235654" cy="47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enjualan Breakdown">
            <a:extLst>
              <a:ext uri="{FF2B5EF4-FFF2-40B4-BE49-F238E27FC236}">
                <a16:creationId xmlns:a16="http://schemas.microsoft.com/office/drawing/2014/main" id="{0FB96B5E-F22D-42B0-B164-D18C2F39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00" y="566257"/>
            <a:ext cx="7977800" cy="57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056B3A43-162C-475F-8A1E-E37919A6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4" y="559417"/>
            <a:ext cx="11269211" cy="57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1">
            <a:extLst>
              <a:ext uri="{FF2B5EF4-FFF2-40B4-BE49-F238E27FC236}">
                <a16:creationId xmlns:a16="http://schemas.microsoft.com/office/drawing/2014/main" id="{F1DE80BE-A0DF-4C12-A30A-87FD9F0DE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374859"/>
            <a:ext cx="10715538" cy="61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2">
            <a:extLst>
              <a:ext uri="{FF2B5EF4-FFF2-40B4-BE49-F238E27FC236}">
                <a16:creationId xmlns:a16="http://schemas.microsoft.com/office/drawing/2014/main" id="{03A833EB-8274-40C7-9225-8A2A70F5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2" y="408415"/>
            <a:ext cx="11023135" cy="60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Contoh Visualisasi, Dashboard,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Visualisasi</dc:title>
  <dc:creator/>
  <cp:lastModifiedBy>Irfan Ardiyansah</cp:lastModifiedBy>
  <cp:revision>2</cp:revision>
  <dcterms:created xsi:type="dcterms:W3CDTF">2021-01-19T08:33:52Z</dcterms:created>
  <dcterms:modified xsi:type="dcterms:W3CDTF">2021-01-19T09:12:03Z</dcterms:modified>
</cp:coreProperties>
</file>