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56" autoAdjust="0"/>
    <p:restoredTop sz="94660"/>
  </p:normalViewPr>
  <p:slideViewPr>
    <p:cSldViewPr snapToGrid="0">
      <p:cViewPr>
        <p:scale>
          <a:sx n="70" d="100"/>
          <a:sy n="70" d="100"/>
        </p:scale>
        <p:origin x="331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13BF-ED74-44E3-BA1D-FF8D85F4350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A00-E90B-45A9-AE7F-8D202FEB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0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13BF-ED74-44E3-BA1D-FF8D85F4350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A00-E90B-45A9-AE7F-8D202FEB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6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13BF-ED74-44E3-BA1D-FF8D85F4350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A00-E90B-45A9-AE7F-8D202FEB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9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13BF-ED74-44E3-BA1D-FF8D85F4350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A00-E90B-45A9-AE7F-8D202FEB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13BF-ED74-44E3-BA1D-FF8D85F4350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A00-E90B-45A9-AE7F-8D202FEB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4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13BF-ED74-44E3-BA1D-FF8D85F4350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A00-E90B-45A9-AE7F-8D202FEB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13BF-ED74-44E3-BA1D-FF8D85F4350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A00-E90B-45A9-AE7F-8D202FEB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13BF-ED74-44E3-BA1D-FF8D85F4350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A00-E90B-45A9-AE7F-8D202FEB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13BF-ED74-44E3-BA1D-FF8D85F4350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A00-E90B-45A9-AE7F-8D202FEB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13BF-ED74-44E3-BA1D-FF8D85F4350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A00-E90B-45A9-AE7F-8D202FEB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8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13BF-ED74-44E3-BA1D-FF8D85F4350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EA00-E90B-45A9-AE7F-8D202FEB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7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13BF-ED74-44E3-BA1D-FF8D85F4350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EA00-E90B-45A9-AE7F-8D202FEB6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8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257" y="1"/>
            <a:ext cx="12661657" cy="7170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299" y="87758"/>
            <a:ext cx="10668001" cy="2479675"/>
          </a:xfrm>
          <a:effectLst>
            <a:outerShdw blurRad="50800" dist="50800" dir="5400000" algn="ctr" rotWithShape="0">
              <a:srgbClr val="000000">
                <a:alpha val="67000"/>
              </a:srgbClr>
            </a:outerShdw>
            <a:reflection endPos="65000" dist="50800" dir="5400000" sy="-100000" algn="bl" rotWithShape="0"/>
          </a:effectLst>
        </p:spPr>
        <p:txBody>
          <a:bodyPr>
            <a:noAutofit/>
            <a:scene3d>
              <a:camera prst="orthographicFront">
                <a:rot lat="299994" lon="21299984" rev="0"/>
              </a:camera>
              <a:lightRig rig="threePt" dir="t"/>
            </a:scene3d>
            <a:sp3d>
              <a:bevelT w="0" h="0"/>
              <a:bevelB w="0"/>
            </a:sp3d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88900" dist="50800" dir="8400000" sx="103000" sy="103000" algn="ctr" rotWithShape="0">
                    <a:srgbClr val="000000">
                      <a:alpha val="35000"/>
                    </a:srgbClr>
                  </a:outerShdw>
                  <a:reflection blurRad="6350" stA="53000" endA="300" endPos="35500" dir="5400000" sy="-90000" algn="bl"/>
                </a:effectLst>
              </a:rPr>
              <a:t> 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88900" dist="50800" dir="8400000" sx="103000" sy="103000" algn="ctr" rotWithShape="0">
                    <a:srgbClr val="000000">
                      <a:alpha val="35000"/>
                    </a:srgbClr>
                  </a:outerShdw>
                  <a:reflection blurRad="6350" stA="53000" endA="300" endPos="35500" dir="5400000" sy="-90000" algn="bl"/>
                </a:effectLst>
              </a:rPr>
              <a:t>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88900" dist="50800" dir="8400000" sx="103000" sy="103000" algn="ctr" rotWithShape="0">
                    <a:srgbClr val="000000">
                      <a:alpha val="35000"/>
                    </a:srgbClr>
                  </a:outerShdw>
                  <a:reflection blurRad="6350" stA="53000" endA="300" endPos="35500" dir="5400000" sy="-90000" algn="bl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GB Board of Intermediate and       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88900" dist="50800" dir="8400000" sx="103000" sy="103000" algn="ctr" rotWithShape="0">
                    <a:srgbClr val="000000">
                      <a:alpha val="3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88900" dist="50800" dir="8400000" sx="103000" sy="103000" algn="ctr" rotWithShape="0">
                    <a:srgbClr val="000000">
                      <a:alpha val="35000"/>
                    </a:srgbClr>
                  </a:outerShdw>
                  <a:reflection blurRad="6350" stA="53000" endA="300" endPos="35500" dir="5400000" sy="-90000" algn="bl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Secondary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144000" cy="16557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257" y="87758"/>
            <a:ext cx="2728201" cy="2718654"/>
          </a:xfrm>
          <a:prstGeom prst="rect">
            <a:avLst/>
          </a:prstGeom>
          <a:blipFill>
            <a:blip r:embed="rId5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effectLst>
            <a:outerShdw blurRad="50800" dist="50800" dir="5400000" algn="ctr" rotWithShape="0">
              <a:schemeClr val="accent3">
                <a:lumMod val="40000"/>
                <a:lumOff val="60000"/>
              </a:schemeClr>
            </a:outerShdw>
            <a:reflection blurRad="6350" stA="50000" endA="300" endPos="55500" dist="50800" dir="5400000" sy="-100000" algn="bl" rotWithShape="0"/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10044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GB Board of Intermediate and                              Secondary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 Board of Intermediate and                              Secondary Education</dc:title>
  <dc:creator>Irfan</dc:creator>
  <cp:lastModifiedBy>IRFANULLAH</cp:lastModifiedBy>
  <cp:revision>11</cp:revision>
  <dcterms:created xsi:type="dcterms:W3CDTF">2016-11-10T19:05:42Z</dcterms:created>
  <dcterms:modified xsi:type="dcterms:W3CDTF">2017-01-11T13:56:53Z</dcterms:modified>
</cp:coreProperties>
</file>