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D487B7-F7FD-49E6-9791-CDF847E4FED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D14BA71-E98B-4561-8098-9BFCC7BEB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NIKOM\BUKU%20KULIAH%20SEMESTER%208\KOMGRAF\sepeda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929066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Animasi</a:t>
            </a:r>
            <a:r>
              <a:rPr lang="en-US" sz="4800" dirty="0" smtClean="0"/>
              <a:t> </a:t>
            </a:r>
            <a:r>
              <a:rPr lang="en-US" sz="4800" dirty="0" err="1" smtClean="0"/>
              <a:t>Sepeda</a:t>
            </a:r>
            <a:r>
              <a:rPr lang="en-US" sz="4800" dirty="0" smtClean="0"/>
              <a:t>  3D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54292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 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521495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Irfan</a:t>
            </a:r>
            <a:r>
              <a:rPr lang="en-US" b="1" dirty="0" smtClean="0"/>
              <a:t> Budi </a:t>
            </a:r>
            <a:r>
              <a:rPr lang="en-US" b="1" dirty="0" err="1" smtClean="0"/>
              <a:t>Santoso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Hendra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Budi </a:t>
            </a:r>
            <a:r>
              <a:rPr lang="en-US" b="1" dirty="0" err="1" smtClean="0"/>
              <a:t>Arisandi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354" t="10742" r="13799" b="15039"/>
          <a:stretch>
            <a:fillRect/>
          </a:stretch>
        </p:blipFill>
        <p:spPr bwMode="auto">
          <a:xfrm>
            <a:off x="2500298" y="785794"/>
            <a:ext cx="3893371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4371980" cy="914400"/>
          </a:xfrm>
        </p:spPr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Pembangun</a:t>
            </a:r>
            <a:endParaRPr lang="en-US" dirty="0"/>
          </a:p>
        </p:txBody>
      </p:sp>
      <p:pic>
        <p:nvPicPr>
          <p:cNvPr id="4" name="Picture 3" descr="220px-Torus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52" y="4143380"/>
            <a:ext cx="1488558" cy="1305871"/>
          </a:xfrm>
          <a:prstGeom prst="rect">
            <a:avLst/>
          </a:prstGeom>
        </p:spPr>
      </p:pic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357298"/>
            <a:ext cx="2692400" cy="2146300"/>
          </a:xfrm>
          <a:prstGeom prst="rect">
            <a:avLst/>
          </a:prstGeom>
        </p:spPr>
      </p:pic>
      <p:pic>
        <p:nvPicPr>
          <p:cNvPr id="7" name="Picture 6" descr="VertexEdi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714356"/>
            <a:ext cx="41910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5074" y="500063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GLVERTEX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28612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GLUCYLINDER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541712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GLUTSOLIDTORUS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157930" cy="914400"/>
          </a:xfrm>
        </p:spPr>
        <p:txBody>
          <a:bodyPr/>
          <a:lstStyle/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3d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571612"/>
            <a:ext cx="635798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Objek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diperlukan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Rangka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Jok</a:t>
            </a:r>
            <a:r>
              <a:rPr lang="en-US" sz="2800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Setang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Gear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Rantai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Pedal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Ban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Pelek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/>
              <a:t>Jari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Jari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1785926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#define SUDUT_KANAN      48.0f </a:t>
            </a:r>
          </a:p>
          <a:p>
            <a:pPr>
              <a:buNone/>
            </a:pPr>
            <a:r>
              <a:rPr lang="en-US" dirty="0" smtClean="0"/>
              <a:t>#define TENGAH_ROD      1.7f </a:t>
            </a:r>
          </a:p>
          <a:p>
            <a:pPr>
              <a:buNone/>
            </a:pPr>
            <a:r>
              <a:rPr lang="en-US" dirty="0" smtClean="0"/>
              <a:t>#define SUDUT_TENGAH   106.0f </a:t>
            </a:r>
          </a:p>
          <a:p>
            <a:pPr>
              <a:buNone/>
            </a:pPr>
            <a:r>
              <a:rPr lang="en-US" dirty="0" smtClean="0"/>
              <a:t>#define PHB_B   0.5f </a:t>
            </a:r>
          </a:p>
          <a:p>
            <a:pPr>
              <a:buNone/>
            </a:pPr>
            <a:r>
              <a:rPr lang="en-US" dirty="0" smtClean="0"/>
              <a:t>#define SUDUT_KIRI      50.0f </a:t>
            </a:r>
          </a:p>
          <a:p>
            <a:pPr>
              <a:buNone/>
            </a:pPr>
            <a:r>
              <a:rPr lang="en-US" dirty="0" smtClean="0"/>
              <a:t>#define OFSET_RODA   0.11f </a:t>
            </a:r>
          </a:p>
          <a:p>
            <a:pPr>
              <a:buNone/>
            </a:pPr>
            <a:r>
              <a:rPr lang="en-US" dirty="0" smtClean="0"/>
              <a:t>#define LEN_RODA      1.1f </a:t>
            </a:r>
          </a:p>
          <a:p>
            <a:pPr>
              <a:buNone/>
            </a:pPr>
            <a:r>
              <a:rPr lang="en-US" dirty="0" smtClean="0"/>
              <a:t>#define LEN_ATAS         1.5f </a:t>
            </a:r>
          </a:p>
          <a:p>
            <a:pPr>
              <a:buNone/>
            </a:pPr>
            <a:r>
              <a:rPr lang="en-US" dirty="0" smtClean="0"/>
              <a:t>#define HANDEL_ROD      1.2f </a:t>
            </a:r>
          </a:p>
          <a:p>
            <a:pPr>
              <a:buNone/>
            </a:pPr>
            <a:r>
              <a:rPr lang="en-US" dirty="0" smtClean="0"/>
              <a:t>#define FRONT_INCLINE   70.0f  //</a:t>
            </a:r>
          </a:p>
          <a:p>
            <a:pPr>
              <a:buNone/>
            </a:pPr>
            <a:r>
              <a:rPr lang="en-US" dirty="0" smtClean="0"/>
              <a:t>#define BTS_HENDEL   70.0f </a:t>
            </a:r>
          </a:p>
          <a:p>
            <a:pPr>
              <a:buNone/>
            </a:pPr>
            <a:r>
              <a:rPr lang="en-US" dirty="0" smtClean="0"/>
              <a:t>#define PLUS_STIR   2.0f </a:t>
            </a:r>
          </a:p>
          <a:p>
            <a:pPr>
              <a:buNone/>
            </a:pPr>
            <a:r>
              <a:rPr lang="en-US" dirty="0" smtClean="0"/>
              <a:t>#define PLUS_SPID      0.05f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785926"/>
            <a:ext cx="33241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#define ENGSEL_ROD      0.7f </a:t>
            </a:r>
          </a:p>
          <a:p>
            <a:pPr>
              <a:buNone/>
            </a:pPr>
            <a:r>
              <a:rPr lang="en-US" dirty="0" smtClean="0"/>
              <a:t>#define ENGSEL_RODS      1.12f </a:t>
            </a:r>
          </a:p>
          <a:p>
            <a:pPr>
              <a:buNone/>
            </a:pPr>
            <a:r>
              <a:rPr lang="en-US" dirty="0" smtClean="0"/>
              <a:t>#define SUDUT_ENGSEL      8.0f </a:t>
            </a:r>
          </a:p>
          <a:p>
            <a:pPr>
              <a:buNone/>
            </a:pPr>
            <a:r>
              <a:rPr lang="en-US" dirty="0" smtClean="0"/>
              <a:t>#define PI           3.14159 </a:t>
            </a:r>
          </a:p>
          <a:p>
            <a:pPr>
              <a:buNone/>
            </a:pPr>
            <a:r>
              <a:rPr lang="en-US" dirty="0" smtClean="0"/>
              <a:t>#define LEBAR      600 </a:t>
            </a:r>
          </a:p>
          <a:p>
            <a:pPr>
              <a:buNone/>
            </a:pPr>
            <a:r>
              <a:rPr lang="en-US" dirty="0" smtClean="0"/>
              <a:t>#define TINGGI     600    </a:t>
            </a:r>
          </a:p>
          <a:p>
            <a:pPr>
              <a:buNone/>
            </a:pPr>
            <a:r>
              <a:rPr lang="en-US" dirty="0" smtClean="0"/>
              <a:t>#define PJG_SPD   3.3f </a:t>
            </a:r>
          </a:p>
          <a:p>
            <a:pPr>
              <a:buNone/>
            </a:pPr>
            <a:r>
              <a:rPr lang="en-US" dirty="0" smtClean="0"/>
              <a:t>#define DMT_ROD     0.05f </a:t>
            </a:r>
          </a:p>
          <a:p>
            <a:pPr>
              <a:buNone/>
            </a:pPr>
            <a:r>
              <a:rPr lang="en-US" dirty="0" smtClean="0"/>
              <a:t>#define JML_JARI2      20 </a:t>
            </a:r>
          </a:p>
          <a:p>
            <a:pPr>
              <a:buNone/>
            </a:pPr>
            <a:r>
              <a:rPr lang="en-US" dirty="0" smtClean="0"/>
              <a:t>#define SUDUT_JARI2      18 </a:t>
            </a:r>
          </a:p>
          <a:p>
            <a:pPr>
              <a:buNone/>
            </a:pPr>
            <a:r>
              <a:rPr lang="en-US" dirty="0" smtClean="0"/>
              <a:t>#define DMT_RODA   1.0f </a:t>
            </a:r>
          </a:p>
          <a:p>
            <a:pPr>
              <a:buNone/>
            </a:pPr>
            <a:r>
              <a:rPr lang="en-US" dirty="0" smtClean="0"/>
              <a:t>#define LB_BAN      0.08f </a:t>
            </a:r>
          </a:p>
          <a:p>
            <a:pPr>
              <a:buNone/>
            </a:pPr>
            <a:r>
              <a:rPr lang="en-US" dirty="0" smtClean="0"/>
              <a:t>#define KANAN_ROD      1.6f  //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135729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Definisikan</a:t>
            </a:r>
            <a:r>
              <a:rPr lang="en-US" dirty="0" smtClean="0"/>
              <a:t> 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786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Void silinder1    		: 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 silinder2		 : 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 </a:t>
            </a:r>
            <a:r>
              <a:rPr lang="en-US" dirty="0" err="1" smtClean="0"/>
              <a:t>Rantai</a:t>
            </a:r>
            <a:r>
              <a:rPr lang="en-US" dirty="0" smtClean="0"/>
              <a:t>		 :  Void </a:t>
            </a:r>
            <a:r>
              <a:rPr lang="en-US" dirty="0" err="1" smtClean="0"/>
              <a:t>Rantai</a:t>
            </a:r>
            <a:r>
              <a:rPr lang="en-US" dirty="0" smtClean="0"/>
              <a:t> 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Special		: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camera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Alas		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alas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Gear 		 :  Void </a:t>
            </a:r>
            <a:r>
              <a:rPr lang="en-US" dirty="0" err="1" smtClean="0"/>
              <a:t>untuk</a:t>
            </a:r>
            <a:r>
              <a:rPr lang="en-US" dirty="0" smtClean="0"/>
              <a:t> Gear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Hendra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Tutup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		 : 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@ Budi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Pedal		 :  Pedal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@ Budi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Ban		 : Ban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@ Budi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Jok</a:t>
            </a:r>
            <a:r>
              <a:rPr lang="en-US" dirty="0" smtClean="0"/>
              <a:t>			 : </a:t>
            </a:r>
            <a:r>
              <a:rPr lang="en-US" dirty="0" err="1" smtClean="0"/>
              <a:t>Jok</a:t>
            </a:r>
            <a:r>
              <a:rPr lang="en-US" dirty="0" smtClean="0"/>
              <a:t> /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@ Budi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Gerak</a:t>
            </a:r>
            <a:r>
              <a:rPr lang="en-US" dirty="0" smtClean="0"/>
              <a:t>		: 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view </a:t>
            </a:r>
            <a:r>
              <a:rPr lang="en-US" dirty="0" err="1" smtClean="0"/>
              <a:t>dengan</a:t>
            </a:r>
            <a:r>
              <a:rPr lang="en-US" dirty="0" smtClean="0"/>
              <a:t> Mouse </a:t>
            </a:r>
            <a:r>
              <a:rPr lang="en-US" b="1" dirty="0" smtClean="0">
                <a:solidFill>
                  <a:srgbClr val="FFFF00"/>
                </a:solidFill>
              </a:rPr>
              <a:t>@ Budi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 </a:t>
            </a:r>
            <a:r>
              <a:rPr lang="en-US" dirty="0" err="1" smtClean="0"/>
              <a:t>Rangka</a:t>
            </a:r>
            <a:r>
              <a:rPr lang="en-US" dirty="0" smtClean="0"/>
              <a:t>		 : 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Idle			 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void update scene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Keyboard		: 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keyboard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Mouse		: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view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Update Scene	: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 Reset		: Void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sepeda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Irfan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785926"/>
            <a:ext cx="6000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void Silinder1(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radius,GLfloat</a:t>
            </a:r>
            <a:r>
              <a:rPr lang="en-US" dirty="0" smtClean="0"/>
              <a:t> length)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GLUquadricObj</a:t>
            </a:r>
            <a:r>
              <a:rPr lang="en-US" dirty="0" smtClean="0"/>
              <a:t> *cylinder; </a:t>
            </a:r>
          </a:p>
          <a:p>
            <a:pPr>
              <a:buNone/>
            </a:pPr>
            <a:r>
              <a:rPr lang="en-US" dirty="0" smtClean="0"/>
              <a:t>   cylinder=</a:t>
            </a:r>
            <a:r>
              <a:rPr lang="en-US" dirty="0" err="1" smtClean="0"/>
              <a:t>gluNewQuadric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glPushMatrix</a:t>
            </a:r>
            <a:r>
              <a:rPr lang="en-US" dirty="0" smtClean="0"/>
              <a:t>(); 	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glTranslatef</a:t>
            </a:r>
            <a:r>
              <a:rPr lang="en-US" dirty="0" smtClean="0"/>
              <a:t>(0.0f,0.0f,0.0f);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gluCylinder</a:t>
            </a:r>
            <a:r>
              <a:rPr lang="en-US" dirty="0" smtClean="0"/>
              <a:t>(cylinder,radius,radius,length,15,5);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glPopMatrix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Silinder2(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radius,GLfloat</a:t>
            </a:r>
            <a:r>
              <a:rPr lang="en-US" dirty="0" smtClean="0"/>
              <a:t> length)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glPushMatrix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glRotatef</a:t>
            </a:r>
            <a:r>
              <a:rPr lang="en-US" dirty="0" smtClean="0"/>
              <a:t>(90.0f,0.0f,1.0f,0.0f); </a:t>
            </a:r>
          </a:p>
          <a:p>
            <a:pPr>
              <a:buNone/>
            </a:pPr>
            <a:r>
              <a:rPr lang="en-US" dirty="0" smtClean="0"/>
              <a:t>      Silinder1(</a:t>
            </a:r>
            <a:r>
              <a:rPr lang="en-US" dirty="0" err="1" smtClean="0"/>
              <a:t>radius,length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glPopMatrix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135729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 </a:t>
            </a:r>
            <a:r>
              <a:rPr lang="en-US" dirty="0" err="1" smtClean="0"/>
              <a:t>Pembangun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Setang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4000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void display(void)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glClear</a:t>
            </a:r>
            <a:r>
              <a:rPr lang="en-US" dirty="0" smtClean="0"/>
              <a:t>(GL_COLOR_BUFFER_BIT | GL_DEPTH_BUFFER_BIT);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glEnable</a:t>
            </a:r>
            <a:r>
              <a:rPr lang="en-US" dirty="0" smtClean="0"/>
              <a:t>(GL_NORMALIZE);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glPushMatrix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glRotatef</a:t>
            </a:r>
            <a:r>
              <a:rPr lang="en-US" dirty="0" smtClean="0"/>
              <a:t>(angley,1.0f,0.0f,0.0f);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glRotatef</a:t>
            </a:r>
            <a:r>
              <a:rPr lang="en-US" dirty="0" smtClean="0"/>
              <a:t>(anglex,0.0f,1.0f,0.0f);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glRotatef</a:t>
            </a:r>
            <a:r>
              <a:rPr lang="en-US" dirty="0" smtClean="0"/>
              <a:t>(anglez,0.0f,0.0f,1.0f);</a:t>
            </a:r>
          </a:p>
          <a:p>
            <a:pPr>
              <a:buNone/>
            </a:pPr>
            <a:r>
              <a:rPr lang="en-US" dirty="0" smtClean="0"/>
              <a:t>   alas();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glPushMatrix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glTranslatef</a:t>
            </a:r>
            <a:r>
              <a:rPr lang="en-US" dirty="0" smtClean="0"/>
              <a:t>(xpos,0.0f,zpos);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glRotatef</a:t>
            </a:r>
            <a:r>
              <a:rPr lang="en-US" dirty="0" smtClean="0"/>
              <a:t>(direction,0.0f,1.0f,0.0f);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1928802"/>
            <a:ext cx="4500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pedal();		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glPopMatrix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glPopMatrix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glMatrixMode</a:t>
            </a:r>
            <a:r>
              <a:rPr lang="en-US" dirty="0" smtClean="0"/>
              <a:t>(GL_MODELVIEW);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glLoadIdentity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gluLookAt</a:t>
            </a:r>
            <a:r>
              <a:rPr lang="en-US" dirty="0" smtClean="0"/>
              <a:t>(</a:t>
            </a:r>
            <a:r>
              <a:rPr lang="en-US" dirty="0" err="1" smtClean="0"/>
              <a:t>camx,camy,camz</a:t>
            </a:r>
            <a:r>
              <a:rPr lang="en-US" dirty="0" smtClean="0"/>
              <a:t>,  camx,0.0,0.0,  0.0,1.0,0.0); </a:t>
            </a:r>
          </a:p>
          <a:p>
            <a:pPr>
              <a:buNone/>
            </a:pPr>
            <a:r>
              <a:rPr lang="en-US" dirty="0" err="1" smtClean="0"/>
              <a:t>glutSwapBuffers</a:t>
            </a:r>
            <a:r>
              <a:rPr lang="en-US" dirty="0" smtClean="0"/>
              <a:t>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3586162" cy="714356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pic>
        <p:nvPicPr>
          <p:cNvPr id="4" name="sepeda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596" y="1000108"/>
            <a:ext cx="8894404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229</Words>
  <Application>Microsoft Office PowerPoint</Application>
  <PresentationFormat>On-screen Show (4:3)</PresentationFormat>
  <Paragraphs>111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Slide 1</vt:lpstr>
      <vt:lpstr>Objek Pembangun</vt:lpstr>
      <vt:lpstr>Membangun Sepeda 3d</vt:lpstr>
      <vt:lpstr>Source Code</vt:lpstr>
      <vt:lpstr>Fungsi Utama</vt:lpstr>
      <vt:lpstr>Source Code</vt:lpstr>
      <vt:lpstr>Source Code</vt:lpstr>
      <vt:lpstr>Implementasi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BUTJE</dc:creator>
  <cp:lastModifiedBy>BUTJE</cp:lastModifiedBy>
  <cp:revision>66</cp:revision>
  <dcterms:created xsi:type="dcterms:W3CDTF">2013-07-11T21:13:46Z</dcterms:created>
  <dcterms:modified xsi:type="dcterms:W3CDTF">2013-07-12T06:14:33Z</dcterms:modified>
</cp:coreProperties>
</file>