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3920BB0-F937-45B7-BBD2-D00ECA2B8D30}">
          <p14:sldIdLst>
            <p14:sldId id="257"/>
            <p14:sldId id="256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16" d="100"/>
          <a:sy n="116" d="100"/>
        </p:scale>
        <p:origin x="34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64CC-85AF-4630-A7C2-CBA0C6D6D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D5D67-50C6-40A3-8CE2-2C2CBAFBD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AD734-FE3E-45F8-A8A5-41FBDCEB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251B-6A5B-4B86-BE46-85C21460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2B701-2305-4714-ABE4-E2F0623E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0951-9967-4AB3-9B43-BC846BF5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BAF1D-CEC9-4C0E-9CE3-0F3EAB9C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D134-AE20-47C3-9B47-40EEE71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D067-998D-40FB-A0C3-9E240B8F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8978-A331-4216-9EFC-63C435D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8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BCA39-9BF9-4EF7-8A8A-E96E3B899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7D8D7-8AB9-402F-A644-9FB59194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563AB-F685-41E6-B2D6-DF21CA6E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0859-647B-4307-A40A-6A7A84E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24A5-B0BF-494B-8425-CB85BD81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6188-20C2-481A-87BB-109075D9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30BD-D0A3-4F42-AFC7-4E5C76C0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26EA-3853-4459-9AB7-6E5EBDB5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D8F0-8360-4471-8E87-AB58BEB4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21E2-49CF-4C6B-83E0-D3384E86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9D7C-9871-4E42-AB3A-691DE065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F933-F571-47EA-8F85-05E908881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9D6F-6770-4EF7-8C7F-57E541EA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2A0B-4EC0-4B31-B1AA-4758D76F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7D11-ED9A-445D-8094-79897A15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B712-3F3E-4D8B-8206-06580698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4C34-F267-4EF3-8F69-650B93804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85D55-A73B-4E52-8A13-6287EB19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C19D3-40F7-45E0-9914-06CE364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82F8-39CE-4582-B6F6-96615E0F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340C8-CED7-4F2C-8C6B-00A37CED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5E6B-8613-406E-A00C-CF14D951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140DF-8D6C-480F-966E-2E6DA56E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4F89-3B80-4D02-B24B-3A444979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DFBEA-9966-4E1B-9BE0-35571A51F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3F453-AA88-4AE9-B791-902CF4DC0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F4094-A8E5-4487-BBC0-A1F35D29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FCAA-0417-4672-9705-8204631F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A9719-5114-40FD-9518-F4178105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0D4E-5DBD-463F-BFA8-ACE9AECA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23038-BEA6-4730-AE3F-833AECFE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0784B-A8E6-41C4-AA81-5C094265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0FDBF-F487-4BFE-9BA2-3C968D57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3AF7C-3D90-4D95-870B-8A3C5011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D5603-2A12-4022-9C2C-E7437085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54D44-9EDC-4A73-B5EC-BD426013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5E4-AE1A-4DB4-8F55-96869A47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DB95-79E0-4818-BFE7-B3C6972F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887D3-A774-4F1A-A1B5-4935A37E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C567-D5F6-4D49-8B0F-1C662FF5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0B6AF-2D90-4626-BE60-9206E350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7666-2CC1-4843-B062-C59014F6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7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64C4-5FCC-404F-979D-D4FCC316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C6D09-1716-49B2-84FA-6C3D08D6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F7AE-0EC6-41BB-8764-07CEBF067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8C9C-AB71-418B-9792-D4D823FB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40D37-A932-49D7-8FF8-B8816E7F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D6121-506C-4B50-9459-20DF910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68C2D-C83B-4BFE-8420-38ECE807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047A-2DE0-4F13-BBF7-C5EBFCE7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8569E-9FCB-41F0-A22E-BF5A00E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72B17-DF8B-4A63-9990-E6FF9E8EAC5F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1BC0-A7F5-4A93-B096-84F8CEE68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3FFC-2367-49F9-8FD9-3EAE620C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832C-2CCB-4ECD-8FC9-10129AB8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building, many&#10;&#10;Description automatically generated">
            <a:extLst>
              <a:ext uri="{FF2B5EF4-FFF2-40B4-BE49-F238E27FC236}">
                <a16:creationId xmlns:a16="http://schemas.microsoft.com/office/drawing/2014/main" id="{D156472C-7AF4-4FCF-9843-9BF8A2F32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0" r="18051" b="1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1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1" name="Freeform: Shape 1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1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3FEE09D-9A33-4A57-A5ED-4FF7DC187043}"/>
              </a:ext>
            </a:extLst>
          </p:cNvPr>
          <p:cNvSpPr txBox="1"/>
          <p:nvPr/>
        </p:nvSpPr>
        <p:spPr>
          <a:xfrm>
            <a:off x="279348" y="674150"/>
            <a:ext cx="333005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NETFLIX Movies/Shows Search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Irfan Ahmed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Srikanth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Yelem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Divyanshi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Kothari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3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1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1" name="Freeform: Shape 1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1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181788-2FD4-497B-AA96-64F6A47E2F6F}"/>
              </a:ext>
            </a:extLst>
          </p:cNvPr>
          <p:cNvSpPr txBox="1"/>
          <p:nvPr/>
        </p:nvSpPr>
        <p:spPr>
          <a:xfrm>
            <a:off x="5202195" y="1964725"/>
            <a:ext cx="6248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Irfan contribution to the project: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Creating BOW (using Rake)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Linear Kernel for recommendation 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Creating Deep Learning Model using LSTM</a:t>
            </a:r>
          </a:p>
        </p:txBody>
      </p:sp>
    </p:spTree>
    <p:extLst>
      <p:ext uri="{BB962C8B-B14F-4D97-AF65-F5344CB8AC3E}">
        <p14:creationId xmlns:p14="http://schemas.microsoft.com/office/powerpoint/2010/main" val="429045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1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1" name="Freeform: Shape 1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1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46DFE1-2954-4673-9D28-2286DD804D98}"/>
              </a:ext>
            </a:extLst>
          </p:cNvPr>
          <p:cNvSpPr txBox="1"/>
          <p:nvPr/>
        </p:nvSpPr>
        <p:spPr>
          <a:xfrm>
            <a:off x="5698611" y="61217"/>
            <a:ext cx="573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Rake: Rake Automatic Keyword Extraction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388E4-16C2-4CDE-9837-F0877419045F}"/>
              </a:ext>
            </a:extLst>
          </p:cNvPr>
          <p:cNvSpPr txBox="1"/>
          <p:nvPr/>
        </p:nvSpPr>
        <p:spPr>
          <a:xfrm>
            <a:off x="4453720" y="430549"/>
            <a:ext cx="708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RAKE is keyword extraction algorithm. The algorithm uses </a:t>
            </a:r>
            <a:r>
              <a:rPr lang="en-US" dirty="0" err="1"/>
              <a:t>stopwords</a:t>
            </a:r>
            <a:r>
              <a:rPr lang="en-US" dirty="0"/>
              <a:t> and key phrases in a text/sentence to determine word frequency and its occurrence relating to other words in the document.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B9E0C-4F95-4822-BE29-DF7320BE4886}"/>
              </a:ext>
            </a:extLst>
          </p:cNvPr>
          <p:cNvSpPr txBox="1"/>
          <p:nvPr/>
        </p:nvSpPr>
        <p:spPr>
          <a:xfrm>
            <a:off x="4946699" y="1347581"/>
            <a:ext cx="6467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Netflix dataset was used which was obtained from Kaggle: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the purpose of this project only the title, type, director, cast, description columns were used.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each of the description the keywords were extracted using rake and saved into a new column.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the other columns were mapped so they cold be combined with the keyword.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DEB02A9-D5F3-4600-AA9B-630550B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20" y="3359759"/>
            <a:ext cx="6284634" cy="884680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E0319D3-2526-4C28-95EA-C0EAEAFEE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20" y="4297768"/>
            <a:ext cx="6284634" cy="1073332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AD44399C-057C-48D0-989A-72F0ABADD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28" y="5309286"/>
            <a:ext cx="3303373" cy="12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1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1" name="Freeform: Shape 1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1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92D079-F894-4F52-9339-F12273875FE8}"/>
              </a:ext>
            </a:extLst>
          </p:cNvPr>
          <p:cNvSpPr txBox="1"/>
          <p:nvPr/>
        </p:nvSpPr>
        <p:spPr>
          <a:xfrm>
            <a:off x="4591050" y="86497"/>
            <a:ext cx="618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SVM Linear Kernel used for movie recommendation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2B6D-2F2A-49E9-BB35-B336D862286F}"/>
              </a:ext>
            </a:extLst>
          </p:cNvPr>
          <p:cNvSpPr txBox="1"/>
          <p:nvPr/>
        </p:nvSpPr>
        <p:spPr>
          <a:xfrm>
            <a:off x="4394886" y="543697"/>
            <a:ext cx="7681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Linear Kernel is used for linearly separable data using a line. This is often good to use when there are greater quantity of features in a dataset, such as text datasets.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dataset created with RAKE was used to see if this method would improve the movie recommendations or not.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DD46B9-2093-46F0-ACAE-3C625BE01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74" y="2800206"/>
            <a:ext cx="5605255" cy="136987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F8D48D9-131C-4155-96A1-AE9418EEA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24" y="4170076"/>
            <a:ext cx="3724402" cy="15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7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1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1" name="Freeform: Shape 1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1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DAF177B-662D-492F-832C-68EA408E2A9D}"/>
              </a:ext>
            </a:extLst>
          </p:cNvPr>
          <p:cNvSpPr txBox="1"/>
          <p:nvPr/>
        </p:nvSpPr>
        <p:spPr>
          <a:xfrm>
            <a:off x="4795653" y="181044"/>
            <a:ext cx="544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Keras model with LSTM layer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32847-8844-4C3C-BE45-E8714E3DACED}"/>
              </a:ext>
            </a:extLst>
          </p:cNvPr>
          <p:cNvSpPr txBox="1"/>
          <p:nvPr/>
        </p:nvSpPr>
        <p:spPr>
          <a:xfrm>
            <a:off x="4571999" y="964734"/>
            <a:ext cx="7499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a s feedforward artificial network.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Consists of  three-layer nodes.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Input, hidden, output layer.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Consists of artificial neurons 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The units have weighted input signals and an activation function is used to produce an output. 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7665A-D71B-4604-A6AE-695456EA1385}"/>
              </a:ext>
            </a:extLst>
          </p:cNvPr>
          <p:cNvSpPr txBox="1"/>
          <p:nvPr/>
        </p:nvSpPr>
        <p:spPr>
          <a:xfrm>
            <a:off x="4795652" y="2734811"/>
            <a:ext cx="649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API style that I decided to use was Sequential Model: </a:t>
            </a:r>
          </a:p>
          <a:p>
            <a:r>
              <a:rPr lang="en-US" dirty="0"/>
              <a:t>- It is simple to use and great for 70% of the use cases.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AF8AE-6B30-44CB-9895-EE598E40045A}"/>
              </a:ext>
            </a:extLst>
          </p:cNvPr>
          <p:cNvSpPr txBox="1"/>
          <p:nvPr/>
        </p:nvSpPr>
        <p:spPr>
          <a:xfrm>
            <a:off x="5008228" y="3598877"/>
            <a:ext cx="628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complier optimizer ‘</a:t>
            </a:r>
            <a:r>
              <a:rPr lang="en-US" dirty="0" err="1"/>
              <a:t>adam</a:t>
            </a:r>
            <a:r>
              <a:rPr lang="en-US" dirty="0"/>
              <a:t>’ used </a:t>
            </a:r>
            <a:r>
              <a:rPr lang="en-US" dirty="0" err="1"/>
              <a:t>used</a:t>
            </a:r>
            <a:r>
              <a:rPr lang="en-US" dirty="0"/>
              <a:t>, and loss function ‘</a:t>
            </a:r>
            <a:r>
              <a:rPr lang="en-US" dirty="0" err="1"/>
              <a:t>sparse_categorical_crossentropy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3074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1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1" name="Freeform: Shape 1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1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8C9215-A1CC-4905-AE21-B8F8158727CD}"/>
              </a:ext>
            </a:extLst>
          </p:cNvPr>
          <p:cNvSpPr txBox="1"/>
          <p:nvPr/>
        </p:nvSpPr>
        <p:spPr>
          <a:xfrm>
            <a:off x="6556791" y="85364"/>
            <a:ext cx="259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setup and results 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BDFCC0-DD6E-41EE-B460-542A3A617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905" y="613654"/>
            <a:ext cx="6542267" cy="2953329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2C3E0C23-558D-4E4F-AC71-782C5A576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96" y="3725941"/>
            <a:ext cx="4781550" cy="2552700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AA24B6C-9A2D-4C0A-89F6-75C076D1F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7" y="270030"/>
            <a:ext cx="3379396" cy="2329424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C3A7C57A-351F-4E9A-BFD4-2F85BBA03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2" y="3429000"/>
            <a:ext cx="3379397" cy="22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9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1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1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1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1" name="Freeform: Shape 1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1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DAF177B-662D-492F-832C-68EA408E2A9D}"/>
              </a:ext>
            </a:extLst>
          </p:cNvPr>
          <p:cNvSpPr txBox="1"/>
          <p:nvPr/>
        </p:nvSpPr>
        <p:spPr>
          <a:xfrm>
            <a:off x="4085968" y="350108"/>
            <a:ext cx="588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A2BF9-A289-4740-894A-DAF2B196ACFC}"/>
              </a:ext>
            </a:extLst>
          </p:cNvPr>
          <p:cNvSpPr txBox="1"/>
          <p:nvPr/>
        </p:nvSpPr>
        <p:spPr>
          <a:xfrm>
            <a:off x="4288015" y="1512210"/>
            <a:ext cx="7557996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https://www.kaggle.com/shivamb/netflix-shows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PowerPoints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5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Irfan (UMKC-Student)</dc:creator>
  <cp:lastModifiedBy>Ahmed, Irfan (UMKC-Student)</cp:lastModifiedBy>
  <cp:revision>20</cp:revision>
  <dcterms:created xsi:type="dcterms:W3CDTF">2021-03-22T19:51:27Z</dcterms:created>
  <dcterms:modified xsi:type="dcterms:W3CDTF">2021-04-29T17:49:02Z</dcterms:modified>
</cp:coreProperties>
</file>