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EEE4-06CC-4D00-A6B4-54AB89956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62F42-FD13-4740-96DC-4FAA71AC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B0F6-B586-43C7-9A0B-67EC5E4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0CD-18F3-4AD3-B82D-71170DEF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B3F5-2DDF-49CB-9D7F-6DF52BF6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93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9BE4-D14F-40A6-9FFF-741C5DE1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1DC25-C529-452B-BF1D-ABCF5CFC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3C11-D1D0-4A1C-B1D1-7E41D2F6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1749-A66D-4C16-8ACB-6B42A11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819B-92BB-4A35-A43D-36CD6341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6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51E12-D4F2-4AC6-B37C-A436FD176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0AD7-369E-46D8-A387-3194039D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4861-8BE7-4BC1-82DB-68F88A52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A334-7DE8-45D2-9198-585B1FAF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1043-92B1-4A77-9419-C2ABDAD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084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EC56-6DB4-45AA-B1FD-8BB1D80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6BF4-DD62-46BD-827A-BB93F9E3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225A-8F07-4248-941C-EA7575A4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E337-2BC7-4D79-ACBD-345E59EC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8D5E-3B39-4277-B54E-CB14CA4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89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23-ADFD-42A2-A5D1-B89326C7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4F01-FDC4-4649-8864-4BDB6A84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04F8-C7FA-45C1-B5AE-4F2E4773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F8A7-8E09-47CC-A72A-FBCA64E0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F3D1-DC7C-42AF-8955-90C0E94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E00-114F-45F5-9DB1-CB226C7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08EB-FF45-445B-93CD-86E74C14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7EE2-815F-47FC-8413-BD6E661C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323B-8DD3-4680-AB55-7810183E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6283-721B-4039-AA29-E2AD4DC2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107-FF09-44C6-8ECA-4006F309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15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5861-5094-448C-9A58-712C212E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A07C5-808D-4E77-91DD-B3D9742E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743E1-B7CA-41C2-B2E2-889BF015F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7AAFE-C6E3-40E9-89FC-E34B9F34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F13CC-5C3C-4EE6-BE62-BE7E1C0D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C94C1-6B35-4B09-A9F0-D4D4DF6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3534E-B485-4EEB-BDA6-F2B1A16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51EF0-01A5-45A1-8D3E-7660336D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74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BE70-2551-45AD-9B4C-07CED54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FE2B5-0352-4F1B-92AC-C7D068DD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E8660-3014-4FD2-AFC0-EA75E1B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3117-AE14-4279-807D-B5C7437C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B0312-AE6F-49E4-AB4B-A6E7E024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50CFF-C2ED-4D94-968D-00725BF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B09B-2743-4DA4-8518-7340A1DA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45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266-AB51-43D3-8128-3C9FA361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47B1-B25C-4DD5-BA76-7C30A8E2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A397-EE9E-4ADF-BB4E-D594E796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909D-3099-44F0-9C3F-DC4D152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B74B-1D80-4A6B-916B-322A671D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156B-05AB-46D2-8B36-84E1E62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2F82-2683-4077-8479-B0B0121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12D2B-F7FB-46E7-965F-3D6823148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F958-4DE9-4C37-8B80-7AD06836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1308-DAA0-442C-81B4-3F73E1F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B784-4410-46F4-BB75-3FCF2C67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AD8B-5067-40F7-827A-E55D738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90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65842-5A9B-4C4F-9947-4D798C4E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B1DA-A203-40EF-B0C7-D5321360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D5BE-65E5-4581-B3F5-49AAFC7E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B03C-088C-45C9-A12B-28858F3B9E1E}" type="datetimeFigureOut">
              <a:rPr lang="id-ID" smtClean="0"/>
              <a:t>23/11/2023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9AA5-E1CC-4353-88D1-8ADBE771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743C-73D3-4882-80DE-D148C372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FA15-3C45-4ECD-A5BA-C24443104A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53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2CEC-2361-4244-8642-29FAAD89E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EFE65-F611-4A08-B1A2-2AB839FF8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356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1AC6-CD40-41B7-BE3A-4C2070C8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Design Pattern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B9AA-E935-485C-B4AC-43C2A32E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Creational Design Patterns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Structural Design Patterns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Behavioral Design Patterns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83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AC9C-90D9-48F5-BF16-17EBFD2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Patterns</a:t>
            </a:r>
            <a:endParaRPr lang="id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2DBC5D-162F-40BD-8378-01E9CE2D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156" y="1551130"/>
            <a:ext cx="5749688" cy="4579297"/>
          </a:xfrm>
        </p:spPr>
      </p:pic>
    </p:spTree>
    <p:extLst>
      <p:ext uri="{BB962C8B-B14F-4D97-AF65-F5344CB8AC3E}">
        <p14:creationId xmlns:p14="http://schemas.microsoft.com/office/powerpoint/2010/main" val="36240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AC9C-90D9-48F5-BF16-17EBFD2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08EB9-809F-4D54-A012-0418FB9C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825" y="1473871"/>
            <a:ext cx="5416350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F4879D-A0ED-4F94-B003-3E6E3A5E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175" y="459341"/>
            <a:ext cx="2424555" cy="10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942A-3CB3-4DB0-B451-687C2A5B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0563D-FA1A-477C-886F-E0AA8CC4B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833" y="2463038"/>
            <a:ext cx="5469353" cy="2740558"/>
          </a:xfrm>
        </p:spPr>
      </p:pic>
    </p:spTree>
    <p:extLst>
      <p:ext uri="{BB962C8B-B14F-4D97-AF65-F5344CB8AC3E}">
        <p14:creationId xmlns:p14="http://schemas.microsoft.com/office/powerpoint/2010/main" val="87556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AC4-58BD-4C31-B230-32878194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0A8F3-92E5-4264-AF09-E96DFF18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022" y="1825625"/>
            <a:ext cx="614077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</a:t>
            </a:r>
          </a:p>
          <a:p>
            <a:pPr marL="514350" indent="-514350">
              <a:buAutoNum type="arabicPeriod"/>
            </a:pPr>
            <a:r>
              <a:rPr lang="en-US" dirty="0"/>
              <a:t>Leaf</a:t>
            </a:r>
          </a:p>
          <a:p>
            <a:pPr marL="514350" indent="-514350">
              <a:buAutoNum type="arabicPeriod"/>
            </a:pPr>
            <a:r>
              <a:rPr lang="en-US" dirty="0"/>
              <a:t>Composite (Container)</a:t>
            </a:r>
          </a:p>
          <a:p>
            <a:pPr marL="514350" indent="-514350">
              <a:buAutoNum type="arabicPeriod"/>
            </a:pPr>
            <a:r>
              <a:rPr lang="en-US" dirty="0"/>
              <a:t>Client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DFC8A-7A83-4C92-ADBD-A169E7C0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30398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2C2F-5914-43B8-AE8F-C09309B5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0099918-CB0F-4F65-9443-15C0920D6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85" y="1027906"/>
            <a:ext cx="4913145" cy="3641267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7C6501-9428-437A-A053-A961BAEF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93" y="1612917"/>
            <a:ext cx="6873014" cy="57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74DB-03AF-47D7-A90B-5E953CA7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6825-7142-4C1B-9E6E-FAFA19929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50" y="194787"/>
            <a:ext cx="7378827" cy="435133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4D5EF-5124-41FE-9DCD-F25C80D3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9018"/>
            <a:ext cx="8411852" cy="26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Composite</vt:lpstr>
      <vt:lpstr>Type of Design Pattern </vt:lpstr>
      <vt:lpstr>Composite Design Patterns</vt:lpstr>
      <vt:lpstr>Composite Design Patterns</vt:lpstr>
      <vt:lpstr>PowerPoint Presentation</vt:lpstr>
      <vt:lpstr>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Rachmat Irfan Maulana</dc:creator>
  <cp:lastModifiedBy>Rachmat Irfan Maulana</cp:lastModifiedBy>
  <cp:revision>8</cp:revision>
  <dcterms:created xsi:type="dcterms:W3CDTF">2023-11-23T00:27:53Z</dcterms:created>
  <dcterms:modified xsi:type="dcterms:W3CDTF">2023-11-23T05:16:35Z</dcterms:modified>
</cp:coreProperties>
</file>