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3" r:id="rId6"/>
    <p:sldId id="265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71D8-1E3D-4DF0-A699-B773B511A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96394-6EAE-4836-9835-198B93E8F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E7072-0B6D-4DEE-8360-272761E6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998E-6DB8-4A1A-B122-CBA9D8B9361D}" type="datetimeFigureOut">
              <a:rPr lang="id-ID" smtClean="0"/>
              <a:t>06/12/2023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411DA-8C71-4F5F-933A-50BBE917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D7D67-2C12-4A8F-968A-49F800AE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151-8AA5-409F-944D-C4176E31ED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73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E07A-F1B7-4641-9885-8EF1E854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26A96-369D-4E43-93DB-6BA95E572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137E2-0E7B-494F-9F75-827BF0B5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998E-6DB8-4A1A-B122-CBA9D8B9361D}" type="datetimeFigureOut">
              <a:rPr lang="id-ID" smtClean="0"/>
              <a:t>06/12/2023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E7EF-18D6-4C59-963B-248791AB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0D123-1AE8-4DB9-B072-6E37F76F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151-8AA5-409F-944D-C4176E31ED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125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7DD59-B27A-4068-8982-B9FA01DF4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BD1CD-7D9E-495E-8903-E9CDAC4D2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08846-7A78-42A8-901D-C3529076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998E-6DB8-4A1A-B122-CBA9D8B9361D}" type="datetimeFigureOut">
              <a:rPr lang="id-ID" smtClean="0"/>
              <a:t>06/12/2023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91D99-2C6B-478D-A251-38E12096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FE9F0-D111-49E1-B58D-C14F24B0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151-8AA5-409F-944D-C4176E31ED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196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FB97-F1C5-44CD-B24C-38537500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4994-ACEF-4748-9AED-3E3E5932D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82CB4-6BC1-4049-92B2-3696FF0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998E-6DB8-4A1A-B122-CBA9D8B9361D}" type="datetimeFigureOut">
              <a:rPr lang="id-ID" smtClean="0"/>
              <a:t>06/12/2023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99090-77F5-48DF-AA4D-0DB2AF50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12E7A-702F-4369-B703-9342EC6D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151-8AA5-409F-944D-C4176E31ED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299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8B09-6254-4B57-8A09-3BFD0521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B3C7D-B798-46E7-9A4C-40FA9A62E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32E1C-E6F0-4A6B-BA2B-D1EA5F14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998E-6DB8-4A1A-B122-CBA9D8B9361D}" type="datetimeFigureOut">
              <a:rPr lang="id-ID" smtClean="0"/>
              <a:t>06/12/2023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1BF3E-324A-4177-B21F-B11DE248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9A3A-E512-40DA-AA03-8689668B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151-8AA5-409F-944D-C4176E31ED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986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5221-AEEA-4C8B-9220-4F46882D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E2284-5F4B-4E71-B5A0-70930487E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2F7F8-EB8F-4BD2-8F8F-26D3D9AAB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41E3B-7A11-40D2-A80A-82CB429B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998E-6DB8-4A1A-B122-CBA9D8B9361D}" type="datetimeFigureOut">
              <a:rPr lang="id-ID" smtClean="0"/>
              <a:t>06/12/2023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94205-3348-471A-94C5-9B2505B1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378B6-64F0-44A6-86BE-C59F084B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151-8AA5-409F-944D-C4176E31ED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517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DA92-302C-4F67-9BA3-BC5F5A8B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E5ED3-8331-41F4-9C5C-D0C90B544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287A9-28D8-4FF3-B3E4-EB7DE36F8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DB4B5-4675-47F1-9086-5BC4C8AE5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9CF28-3F3F-4ECB-9F92-07C9407D3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BB6DB-18E3-4D27-8366-4A1B6936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998E-6DB8-4A1A-B122-CBA9D8B9361D}" type="datetimeFigureOut">
              <a:rPr lang="id-ID" smtClean="0"/>
              <a:t>06/12/2023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24B59-1B40-49D9-8C7B-DFE2495B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454C0-A462-4F6E-9195-4FD07A75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151-8AA5-409F-944D-C4176E31ED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972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4B9C-10E6-4D74-9123-B7304EC2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80310-B7A3-44AA-9FA3-70A5B49E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998E-6DB8-4A1A-B122-CBA9D8B9361D}" type="datetimeFigureOut">
              <a:rPr lang="id-ID" smtClean="0"/>
              <a:t>06/12/2023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D0B40-F13E-4B78-8D77-E7033D6B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15C37-BACC-4124-BEC3-1E950159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151-8AA5-409F-944D-C4176E31ED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985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7DB97-D33D-48BC-803D-9050E8FC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998E-6DB8-4A1A-B122-CBA9D8B9361D}" type="datetimeFigureOut">
              <a:rPr lang="id-ID" smtClean="0"/>
              <a:t>06/12/2023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55F24-30BC-403C-B23C-39176655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3BF4C-1E07-4A48-A41D-6D8A2F00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151-8AA5-409F-944D-C4176E31ED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10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D2E5-D23D-49F1-B4BF-A6173001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8AF3-9077-47C5-A92D-6CEAC3F20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9FF25-DD25-4CA1-BABE-9B2F7C656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F6E74-8ACA-47D1-81B5-7E94E1D6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998E-6DB8-4A1A-B122-CBA9D8B9361D}" type="datetimeFigureOut">
              <a:rPr lang="id-ID" smtClean="0"/>
              <a:t>06/12/2023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A2693-4B29-4132-BEEB-8A1A4E10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9E356-A1F4-435E-A00B-9A1C64A6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151-8AA5-409F-944D-C4176E31ED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904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8F46-09EF-4761-B32A-FC2CD5EF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08E2A-D498-4B7B-AB76-B022297A4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E89B1-DCB1-4372-8062-189200C80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87386-5969-4641-8BDF-CE5F0346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998E-6DB8-4A1A-B122-CBA9D8B9361D}" type="datetimeFigureOut">
              <a:rPr lang="id-ID" smtClean="0"/>
              <a:t>06/12/2023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C281E-ADF7-45C0-B387-9F7A3602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39A4B-02B5-4D4F-A7DF-D0507F51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5151-8AA5-409F-944D-C4176E31ED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730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DE86D-4D67-456C-8692-9155B4B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1F84C-3DC9-4B8E-BFB7-1208DB04B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753D9-3454-4C1F-B5EB-64D64CBD7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9998E-6DB8-4A1A-B122-CBA9D8B9361D}" type="datetimeFigureOut">
              <a:rPr lang="id-ID" smtClean="0"/>
              <a:t>06/12/2023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A7F88-68CF-488F-9EAF-3B8F5490B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F5F6A-7F57-4BB4-9C64-5395F0828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E5151-8AA5-409F-944D-C4176E31ED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494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0AD5-D5F3-48C8-8E93-939544ACF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 &amp; Conquer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1C44E-08DC-4078-8DB7-BAAEBAD61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572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9542-1B9A-45E6-BD12-C198B84C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659D1-BB92-4FEB-ABDB-29826641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Helvetica-Bold"/>
              </a:rPr>
              <a:t>Narrow the search with successive approximation.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Guess a number from 1 to 100, in seven guesses.</a:t>
            </a:r>
            <a:endParaRPr lang="en-US" sz="1800" b="0" i="0" dirty="0">
              <a:solidFill>
                <a:srgbClr val="000000"/>
              </a:solidFill>
              <a:effectLst/>
              <a:latin typeface="Symbol" panose="05050102010706020507" pitchFamily="18" charset="2"/>
            </a:endParaRP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Helvetica-Bold"/>
              </a:rPr>
              <a:t>Get the range.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If the number is 135 and you think the range is 1 to 100, you'll have to widen the range.</a:t>
            </a:r>
            <a:endParaRPr lang="en-US" sz="1800" b="0" i="0" dirty="0">
              <a:solidFill>
                <a:srgbClr val="000000"/>
              </a:solidFill>
              <a:effectLst/>
              <a:latin typeface="Symbol" panose="05050102010706020507" pitchFamily="18" charset="2"/>
            </a:endParaRP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Helvetica-Bold"/>
              </a:rPr>
              <a:t>Determine which side of the bug you are on.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If there's goo, the pipe is upstream. If there's no goo, the pipe is downstream.</a:t>
            </a:r>
            <a:endParaRPr lang="en-US" sz="1800" b="0" i="0" dirty="0">
              <a:solidFill>
                <a:srgbClr val="000000"/>
              </a:solidFill>
              <a:effectLst/>
              <a:latin typeface="Symbol" panose="05050102010706020507" pitchFamily="18" charset="2"/>
            </a:endParaRP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Helvetica-Bold"/>
              </a:rPr>
              <a:t>Use easy-to-spot test patterns.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Start with clean, clear water so the goo is obvious when it enters the stream.</a:t>
            </a:r>
            <a:endParaRPr lang="en-US" sz="1800" b="0" i="0" dirty="0">
              <a:solidFill>
                <a:srgbClr val="000000"/>
              </a:solidFill>
              <a:effectLst/>
              <a:latin typeface="Symbol" panose="05050102010706020507" pitchFamily="18" charset="2"/>
            </a:endParaRP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Helvetica-Bold"/>
              </a:rPr>
              <a:t>Start with the bad.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There are too many good parts to verify. Start where it's broken and work your way back up to the cause.</a:t>
            </a:r>
            <a:endParaRPr lang="en-US" sz="1800" b="0" i="0" dirty="0">
              <a:solidFill>
                <a:srgbClr val="000000"/>
              </a:solidFill>
              <a:effectLst/>
              <a:latin typeface="Symbol" panose="05050102010706020507" pitchFamily="18" charset="2"/>
            </a:endParaRP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Helvetica-Bold"/>
              </a:rPr>
              <a:t>Fix the bugs you know about.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Bugs defend and hide one another. Take '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out as soon as you find '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  <a:endParaRPr lang="en-US" sz="1800" b="0" i="0" dirty="0">
              <a:solidFill>
                <a:srgbClr val="000000"/>
              </a:solidFill>
              <a:effectLst/>
              <a:latin typeface="Symbol" panose="05050102010706020507" pitchFamily="18" charset="2"/>
            </a:endParaRP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Helvetica-Bold"/>
              </a:rPr>
              <a:t>Fix the noise first.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Watch for stuff that you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Helvetica-Oblique"/>
              </a:rPr>
              <a:t>know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will make the rest of the system go crazy. But don't get carried away on marginal problems or aesthetic changes</a:t>
            </a:r>
            <a:r>
              <a:rPr lang="en-US" dirty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3662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0AD5-D5F3-48C8-8E93-939544ACF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Change One Thing at a Time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1C44E-08DC-4078-8DB7-BAAEBAD61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980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C17-C0A7-45AE-89DD-831E7D86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C680-CCAA-401E-A72C-AC877EB4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Helvetica-Bold"/>
              </a:rPr>
              <a:t>Isolate the key factor.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Don't change the watering schedule if you're looking for the effect of the sunlight.</a:t>
            </a:r>
            <a:endParaRPr lang="en-US" sz="1800" b="0" i="0" dirty="0">
              <a:solidFill>
                <a:srgbClr val="000000"/>
              </a:solidFill>
              <a:effectLst/>
              <a:latin typeface="Symbol" panose="05050102010706020507" pitchFamily="18" charset="2"/>
            </a:endParaRP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Helvetica-Bold"/>
              </a:rPr>
              <a:t>Grab the brass bar with both hands.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If you try to fix the nuke without knowing what's wrong first, you may have an underwater Chernobyl on your hands.</a:t>
            </a:r>
            <a:endParaRPr lang="en-US" sz="1800" b="0" i="0" dirty="0">
              <a:solidFill>
                <a:srgbClr val="000000"/>
              </a:solidFill>
              <a:effectLst/>
              <a:latin typeface="Symbol" panose="05050102010706020507" pitchFamily="18" charset="2"/>
            </a:endParaRP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Helvetica-Bold"/>
              </a:rPr>
              <a:t>Change one test at a time.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 knew my VGA capture phase was broken because nothing else was changing.</a:t>
            </a:r>
            <a:endParaRPr lang="en-US" sz="1800" b="0" i="0" dirty="0">
              <a:solidFill>
                <a:srgbClr val="000000"/>
              </a:solidFill>
              <a:effectLst/>
              <a:latin typeface="Symbol" panose="05050102010706020507" pitchFamily="18" charset="2"/>
            </a:endParaRP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Helvetica-Bold"/>
              </a:rPr>
              <a:t>Compare it with a good one.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If the bad ones all have something that the good ones don't, you're onto the problem.</a:t>
            </a:r>
            <a:endParaRPr lang="en-US" sz="1800" b="0" i="0" dirty="0">
              <a:solidFill>
                <a:srgbClr val="000000"/>
              </a:solidFill>
              <a:effectLst/>
              <a:latin typeface="Symbol" panose="05050102010706020507" pitchFamily="18" charset="2"/>
            </a:endParaRP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Helvetica-Bold"/>
              </a:rPr>
              <a:t>Determine what you changed since the last time it worked.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My friend had changed the cartridge on the turntable, so that was a good place to start</a:t>
            </a:r>
            <a:br>
              <a:rPr lang="en-US" dirty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3386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0AD5-D5F3-48C8-8E93-939544ACF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Keep an Audit Trail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1C44E-08DC-4078-8DB7-BAAEBAD61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986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22B5-3E67-4A8E-B410-66581564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C936B-B009-47C2-9A6E-75814B823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Helvetica-Bold"/>
              </a:rPr>
              <a:t>Understand that any detail could be the important one.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It had to be a plaid shirt to crash the video chip.</a:t>
            </a:r>
            <a:endParaRPr lang="en-US" sz="1800" b="0" i="0" dirty="0">
              <a:solidFill>
                <a:srgbClr val="000000"/>
              </a:solidFill>
              <a:effectLst/>
              <a:latin typeface="Symbol" panose="05050102010706020507" pitchFamily="18" charset="2"/>
            </a:endParaRP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Helvetica-Bold"/>
              </a:rPr>
              <a:t>Correlate events.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"It made a noise for four seconds starting at 21:04:53" is better than "It made a noise."</a:t>
            </a:r>
            <a:endParaRPr lang="en-US" sz="1800" b="0" i="0" dirty="0">
              <a:solidFill>
                <a:srgbClr val="000000"/>
              </a:solidFill>
              <a:effectLst/>
              <a:latin typeface="Symbol" panose="05050102010706020507" pitchFamily="18" charset="2"/>
            </a:endParaRP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Helvetica-Bold"/>
              </a:rPr>
              <a:t>Understand that audit trails for design are also good for testing.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Software configuration control tools can tell you which revision introduced the bug.</a:t>
            </a:r>
            <a:endParaRPr lang="en-US" sz="1800" b="0" i="0" dirty="0">
              <a:solidFill>
                <a:srgbClr val="000000"/>
              </a:solidFill>
              <a:effectLst/>
              <a:latin typeface="Symbol" panose="05050102010706020507" pitchFamily="18" charset="2"/>
            </a:endParaRP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Helvetica-Bold"/>
              </a:rPr>
              <a:t>Write it down!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No matter how horrible the moment, make a memorandum of it.</a:t>
            </a:r>
            <a:r>
              <a:rPr lang="en-US" dirty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7089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412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Helvetica-Bold</vt:lpstr>
      <vt:lpstr>Helvetica-Oblique</vt:lpstr>
      <vt:lpstr>Symbol</vt:lpstr>
      <vt:lpstr>Office Theme</vt:lpstr>
      <vt:lpstr>Divide &amp; Conquer</vt:lpstr>
      <vt:lpstr>Strategy</vt:lpstr>
      <vt:lpstr>Change One Thing at a Time</vt:lpstr>
      <vt:lpstr>Strategy</vt:lpstr>
      <vt:lpstr>Keep an Audit Trail</vt:lpstr>
      <vt:lpstr>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&amp; Conquer</dc:title>
  <dc:creator>Rachmat Irfan Maulana</dc:creator>
  <cp:lastModifiedBy>Rachmat Irfan Maulana</cp:lastModifiedBy>
  <cp:revision>5</cp:revision>
  <dcterms:created xsi:type="dcterms:W3CDTF">2023-12-06T04:19:43Z</dcterms:created>
  <dcterms:modified xsi:type="dcterms:W3CDTF">2023-12-06T05:35:36Z</dcterms:modified>
</cp:coreProperties>
</file>