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3"/>
  </p:notesMasterIdLst>
  <p:sldIdLst>
    <p:sldId id="258" r:id="rId2"/>
    <p:sldId id="259" r:id="rId3"/>
    <p:sldId id="263" r:id="rId4"/>
    <p:sldId id="269" r:id="rId5"/>
    <p:sldId id="270" r:id="rId6"/>
    <p:sldId id="271" r:id="rId7"/>
    <p:sldId id="272" r:id="rId8"/>
    <p:sldId id="264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63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6C9150-7020-4919-A6AA-E02FF9B7A132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BE0928-2998-4633-A637-A5A0F51B1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616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EA011-8C0B-4034-90D5-835BE06A9B86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E6952-CCA1-481A-BAB3-CA49CA0C5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54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EA011-8C0B-4034-90D5-835BE06A9B86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E6952-CCA1-481A-BAB3-CA49CA0C5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575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EA011-8C0B-4034-90D5-835BE06A9B86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E6952-CCA1-481A-BAB3-CA49CA0C5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284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EA011-8C0B-4034-90D5-835BE06A9B86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E6952-CCA1-481A-BAB3-CA49CA0C5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066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EA011-8C0B-4034-90D5-835BE06A9B86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E6952-CCA1-481A-BAB3-CA49CA0C5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037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EA011-8C0B-4034-90D5-835BE06A9B86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E6952-CCA1-481A-BAB3-CA49CA0C5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541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EA011-8C0B-4034-90D5-835BE06A9B86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E6952-CCA1-481A-BAB3-CA49CA0C5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674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EA011-8C0B-4034-90D5-835BE06A9B86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E6952-CCA1-481A-BAB3-CA49CA0C5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721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EA011-8C0B-4034-90D5-835BE06A9B86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E6952-CCA1-481A-BAB3-CA49CA0C5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433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EA011-8C0B-4034-90D5-835BE06A9B86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E6952-CCA1-481A-BAB3-CA49CA0C5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848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EA011-8C0B-4034-90D5-835BE06A9B86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E6952-CCA1-481A-BAB3-CA49CA0C5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884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0EA011-8C0B-4034-90D5-835BE06A9B86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E6952-CCA1-481A-BAB3-CA49CA0C5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932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camp.com/" TargetMode="External"/><Relationship Id="rId2" Type="http://schemas.openxmlformats.org/officeDocument/2006/relationships/hyperlink" Target="https://datascience.mipa.ugm.ac.id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infogram.com/page/choose-the-right-chart-data-visualization" TargetMode="External"/><Relationship Id="rId4" Type="http://schemas.openxmlformats.org/officeDocument/2006/relationships/hyperlink" Target="https://www.boldbi.com/blog/data-visualization-importance-and-benefits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Visualization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6" t="2570" b="5107"/>
          <a:stretch/>
        </p:blipFill>
        <p:spPr>
          <a:xfrm>
            <a:off x="8083826" y="357809"/>
            <a:ext cx="4108174" cy="613575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6" t="2570" b="5107"/>
          <a:stretch/>
        </p:blipFill>
        <p:spPr>
          <a:xfrm rot="10800000">
            <a:off x="0" y="357809"/>
            <a:ext cx="4108174" cy="6135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067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Iykra.com</a:t>
            </a:r>
          </a:p>
          <a:p>
            <a:r>
              <a:rPr lang="en-US" dirty="0" smtClean="0">
                <a:hlinkClick r:id="rId2"/>
              </a:rPr>
              <a:t>https://datascience.mipa.ugm.ac.id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https://datacamp.com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https://www.boldbi.com/blog/data-visualization-importance-and-benefits</a:t>
            </a:r>
            <a:endParaRPr lang="en-US" dirty="0" smtClean="0"/>
          </a:p>
          <a:p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infogram.com/page/choose-the-right-chart-data-visualization</a:t>
            </a:r>
            <a:endParaRPr lang="en-US" dirty="0" smtClean="0"/>
          </a:p>
          <a:p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infogram.com/page/choose-the-right-chart-data-visualization</a:t>
            </a:r>
            <a:endParaRPr lang="en-US" dirty="0" smtClean="0"/>
          </a:p>
          <a:p>
            <a:r>
              <a:rPr lang="en-US" dirty="0" err="1" smtClean="0"/>
              <a:t>dll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49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6" t="2570" b="5107"/>
          <a:stretch/>
        </p:blipFill>
        <p:spPr>
          <a:xfrm>
            <a:off x="8083826" y="357809"/>
            <a:ext cx="4108174" cy="613575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0" y="332562"/>
            <a:ext cx="3753374" cy="5715798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1346601" y="2231887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960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880652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 smtClean="0"/>
              <a:t>    Data </a:t>
            </a:r>
            <a:r>
              <a:rPr lang="en-US" sz="2400" dirty="0" err="1" smtClean="0"/>
              <a:t>visualisasi</a:t>
            </a:r>
            <a:r>
              <a:rPr lang="en-US" sz="2400" dirty="0" smtClean="0"/>
              <a:t> </a:t>
            </a:r>
            <a:r>
              <a:rPr lang="en-US" sz="2400" dirty="0" err="1" smtClean="0"/>
              <a:t>adalah</a:t>
            </a:r>
            <a:r>
              <a:rPr lang="en-US" sz="2400" dirty="0" smtClean="0"/>
              <a:t> </a:t>
            </a:r>
            <a:r>
              <a:rPr lang="en-US" sz="2400" dirty="0" err="1" smtClean="0"/>
              <a:t>sebuah</a:t>
            </a:r>
            <a:r>
              <a:rPr lang="en-US" sz="2400" dirty="0" smtClean="0"/>
              <a:t> </a:t>
            </a:r>
            <a:r>
              <a:rPr lang="en-US" sz="2400" dirty="0" err="1" smtClean="0"/>
              <a:t>teknik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menampilkan</a:t>
            </a:r>
            <a:r>
              <a:rPr lang="en-US" sz="2400" dirty="0" smtClean="0"/>
              <a:t> data </a:t>
            </a:r>
            <a:r>
              <a:rPr lang="en-US" sz="2400" dirty="0" err="1" smtClean="0"/>
              <a:t>melalui</a:t>
            </a:r>
            <a:r>
              <a:rPr lang="en-US" sz="2400" dirty="0" smtClean="0"/>
              <a:t> </a:t>
            </a:r>
            <a:r>
              <a:rPr lang="en-US" sz="2400" dirty="0" err="1" smtClean="0"/>
              <a:t>sebuah</a:t>
            </a:r>
            <a:r>
              <a:rPr lang="en-US" sz="2400" dirty="0" smtClean="0"/>
              <a:t> </a:t>
            </a:r>
            <a:r>
              <a:rPr lang="en-US" sz="2400" dirty="0" err="1" smtClean="0"/>
              <a:t>grafik</a:t>
            </a:r>
            <a:r>
              <a:rPr lang="en-US" sz="2400" dirty="0" smtClean="0"/>
              <a:t> </a:t>
            </a:r>
            <a:r>
              <a:rPr lang="en-US" sz="2400" dirty="0" err="1" smtClean="0"/>
              <a:t>atau</a:t>
            </a:r>
            <a:r>
              <a:rPr lang="en-US" sz="2400" dirty="0" smtClean="0"/>
              <a:t> </a:t>
            </a:r>
            <a:r>
              <a:rPr lang="en-US" sz="2400" dirty="0" err="1" smtClean="0"/>
              <a:t>gambar</a:t>
            </a:r>
            <a:r>
              <a:rPr lang="en-US" sz="2400" dirty="0" smtClean="0"/>
              <a:t> yang </a:t>
            </a:r>
            <a:r>
              <a:rPr lang="en-US" sz="2400" dirty="0" err="1" smtClean="0"/>
              <a:t>memudahkan</a:t>
            </a:r>
            <a:r>
              <a:rPr lang="en-US" sz="2400" dirty="0" smtClean="0"/>
              <a:t> </a:t>
            </a:r>
            <a:r>
              <a:rPr lang="en-US" sz="2400" dirty="0" err="1" smtClean="0"/>
              <a:t>pembaca</a:t>
            </a:r>
            <a:r>
              <a:rPr lang="en-US" sz="2400" dirty="0" smtClean="0"/>
              <a:t> </a:t>
            </a:r>
            <a:r>
              <a:rPr lang="en-US" sz="2400" dirty="0" err="1" smtClean="0"/>
              <a:t>atau</a:t>
            </a:r>
            <a:r>
              <a:rPr lang="en-US" sz="2400" dirty="0" smtClean="0"/>
              <a:t> </a:t>
            </a:r>
            <a:r>
              <a:rPr lang="en-US" sz="2400" dirty="0" err="1" smtClean="0"/>
              <a:t>audien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mengeksplor</a:t>
            </a:r>
            <a:r>
              <a:rPr lang="en-US" sz="2400" dirty="0" smtClean="0"/>
              <a:t> data yang </a:t>
            </a:r>
            <a:r>
              <a:rPr lang="en-US" sz="2400" dirty="0" err="1" smtClean="0"/>
              <a:t>ditampilkan</a:t>
            </a:r>
            <a:r>
              <a:rPr lang="en-US" sz="2400" dirty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mendapatkan</a:t>
            </a:r>
            <a:r>
              <a:rPr lang="en-US" sz="2400" dirty="0" smtClean="0"/>
              <a:t> </a:t>
            </a:r>
            <a:r>
              <a:rPr lang="en-US" sz="2400" dirty="0" err="1" smtClean="0"/>
              <a:t>sebuah</a:t>
            </a:r>
            <a:r>
              <a:rPr lang="en-US" sz="2400" dirty="0" smtClean="0"/>
              <a:t> insight.</a:t>
            </a:r>
          </a:p>
          <a:p>
            <a:pPr marL="0" indent="0" algn="just">
              <a:buNone/>
            </a:pPr>
            <a:r>
              <a:rPr lang="en-US" sz="2400" dirty="0" smtClean="0"/>
              <a:t>Data </a:t>
            </a:r>
            <a:r>
              <a:rPr lang="en-US" sz="2400" dirty="0" err="1" smtClean="0"/>
              <a:t>visualisasi</a:t>
            </a:r>
            <a:r>
              <a:rPr lang="en-US" sz="2400" dirty="0" smtClean="0"/>
              <a:t> </a:t>
            </a:r>
            <a:r>
              <a:rPr lang="en-US" sz="2400" dirty="0" err="1" smtClean="0"/>
              <a:t>sendiri</a:t>
            </a:r>
            <a:r>
              <a:rPr lang="en-US" sz="2400" dirty="0" smtClean="0"/>
              <a:t> </a:t>
            </a:r>
            <a:r>
              <a:rPr lang="en-US" sz="2400" dirty="0" err="1" smtClean="0"/>
              <a:t>bersifat</a:t>
            </a:r>
            <a:r>
              <a:rPr lang="en-US" sz="2400" dirty="0" smtClean="0"/>
              <a:t> </a:t>
            </a:r>
            <a:r>
              <a:rPr lang="en-US" sz="2400" dirty="0" err="1" smtClean="0"/>
              <a:t>adaptif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1381919"/>
            <a:ext cx="5715000" cy="523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375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31097" y="450410"/>
            <a:ext cx="3240057" cy="41511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Chart Suggestion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9791" y="415119"/>
            <a:ext cx="8892209" cy="6477790"/>
          </a:xfr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154745" y="1478345"/>
            <a:ext cx="295421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n-US" sz="2400" dirty="0" smtClean="0"/>
              <a:t>    </a:t>
            </a:r>
            <a:r>
              <a:rPr lang="en-US" sz="2400" dirty="0" err="1" smtClean="0"/>
              <a:t>Digunakan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menentukan</a:t>
            </a:r>
            <a:r>
              <a:rPr lang="en-US" sz="2400" dirty="0" smtClean="0"/>
              <a:t> chart yang </a:t>
            </a:r>
            <a:r>
              <a:rPr lang="en-US" sz="2400" dirty="0" err="1" smtClean="0"/>
              <a:t>cocok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memvisualisasikan</a:t>
            </a:r>
            <a:r>
              <a:rPr lang="en-US" sz="2400" dirty="0" smtClean="0"/>
              <a:t> data.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50748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45651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Comparison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78704"/>
            <a:ext cx="10515600" cy="824810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 </a:t>
            </a:r>
            <a:r>
              <a:rPr lang="en-US" dirty="0" err="1" smtClean="0"/>
              <a:t>membandingkan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dua</a:t>
            </a:r>
            <a:r>
              <a:rPr lang="en-US" dirty="0" smtClean="0"/>
              <a:t> dataset </a:t>
            </a:r>
            <a:r>
              <a:rPr lang="en-US" dirty="0" err="1" smtClean="0"/>
              <a:t>dan</a:t>
            </a:r>
            <a:r>
              <a:rPr lang="en-US" dirty="0" smtClean="0"/>
              <a:t> bias </a:t>
            </a:r>
            <a:r>
              <a:rPr lang="en-US" dirty="0" err="1" smtClean="0"/>
              <a:t>membandingkan</a:t>
            </a:r>
            <a:r>
              <a:rPr lang="en-US" dirty="0" smtClean="0"/>
              <a:t> unit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perbedaannya</a:t>
            </a:r>
            <a:r>
              <a:rPr lang="en-US" dirty="0" smtClean="0"/>
              <a:t> </a:t>
            </a:r>
            <a:r>
              <a:rPr lang="en-US" dirty="0" err="1" smtClean="0"/>
              <a:t>terhadap</a:t>
            </a:r>
            <a:r>
              <a:rPr lang="en-US" dirty="0" smtClean="0"/>
              <a:t> </a:t>
            </a:r>
            <a:r>
              <a:rPr lang="en-US" dirty="0" err="1" smtClean="0"/>
              <a:t>waktu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 b="55942"/>
          <a:stretch/>
        </p:blipFill>
        <p:spPr>
          <a:xfrm>
            <a:off x="529293" y="2375752"/>
            <a:ext cx="2937209" cy="298776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80418" y="5665303"/>
            <a:ext cx="1034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Line Chart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237951" y="5665303"/>
            <a:ext cx="1802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Multiple Line Chart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336706" y="5665303"/>
            <a:ext cx="96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Bar Chart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2508" b="71014"/>
          <a:stretch/>
        </p:blipFill>
        <p:spPr>
          <a:xfrm>
            <a:off x="4103932" y="2489599"/>
            <a:ext cx="3507062" cy="287933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628" b="6473"/>
          <a:stretch/>
        </p:blipFill>
        <p:spPr>
          <a:xfrm>
            <a:off x="7828165" y="3108086"/>
            <a:ext cx="4166065" cy="2063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28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41675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Relationship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12442"/>
            <a:ext cx="10515600" cy="891071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 smtClean="0"/>
              <a:t>Relationship Chart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menampilkan</a:t>
            </a:r>
            <a:r>
              <a:rPr lang="en-US" dirty="0" smtClean="0"/>
              <a:t> </a:t>
            </a:r>
            <a:r>
              <a:rPr lang="en-US" dirty="0" err="1" smtClean="0"/>
              <a:t>hubungan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korelasi</a:t>
            </a:r>
            <a:r>
              <a:rPr lang="en-US" dirty="0" smtClean="0"/>
              <a:t> Antara </a:t>
            </a:r>
            <a:r>
              <a:rPr lang="en-US" dirty="0" err="1" smtClean="0"/>
              <a:t>dua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variable.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76806" y="5665303"/>
            <a:ext cx="1261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Scatter Plot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829749" y="5665303"/>
            <a:ext cx="1462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Bubble Chart</a:t>
            </a:r>
            <a:endParaRPr lang="en-US" dirty="0"/>
          </a:p>
        </p:txBody>
      </p:sp>
      <p:pic>
        <p:nvPicPr>
          <p:cNvPr id="7" name="Content Placeholder 3"/>
          <p:cNvPicPr>
            <a:picLocks/>
          </p:cNvPicPr>
          <p:nvPr/>
        </p:nvPicPr>
        <p:blipFill rotWithShape="1">
          <a:blip r:embed="rId2"/>
          <a:srcRect l="57321" t="16828" r="20506" b="48000"/>
          <a:stretch/>
        </p:blipFill>
        <p:spPr bwMode="auto">
          <a:xfrm>
            <a:off x="7688727" y="2172663"/>
            <a:ext cx="3744304" cy="322097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4" t="18874" r="75543" b="28812"/>
          <a:stretch/>
        </p:blipFill>
        <p:spPr>
          <a:xfrm>
            <a:off x="1378226" y="2464210"/>
            <a:ext cx="3238097" cy="2929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513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49626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24478"/>
            <a:ext cx="10515600" cy="917575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 smtClean="0"/>
              <a:t>Distribution Chart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menampilkan</a:t>
            </a:r>
            <a:r>
              <a:rPr lang="en-US" dirty="0" smtClean="0"/>
              <a:t> </a:t>
            </a:r>
            <a:r>
              <a:rPr lang="en-US" dirty="0" err="1" smtClean="0"/>
              <a:t>bagaimana</a:t>
            </a:r>
            <a:r>
              <a:rPr lang="en-US" dirty="0" smtClean="0"/>
              <a:t> variable </a:t>
            </a:r>
            <a:r>
              <a:rPr lang="en-US" dirty="0" err="1" smtClean="0"/>
              <a:t>terdistribusi</a:t>
            </a:r>
            <a:r>
              <a:rPr lang="en-US" dirty="0" smtClean="0"/>
              <a:t> </a:t>
            </a:r>
            <a:r>
              <a:rPr lang="en-US" dirty="0" err="1" smtClean="0"/>
              <a:t>terhadap</a:t>
            </a:r>
            <a:r>
              <a:rPr lang="en-US" dirty="0" smtClean="0"/>
              <a:t> </a:t>
            </a:r>
            <a:r>
              <a:rPr lang="en-US" dirty="0" err="1" smtClean="0"/>
              <a:t>waktu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membantu</a:t>
            </a:r>
            <a:r>
              <a:rPr lang="en-US" dirty="0" smtClean="0"/>
              <a:t> </a:t>
            </a:r>
            <a:r>
              <a:rPr lang="en-US" dirty="0" err="1" smtClean="0"/>
              <a:t>mengidentifikasi</a:t>
            </a:r>
            <a:r>
              <a:rPr lang="en-US" dirty="0" smtClean="0"/>
              <a:t> trend.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67206" y="5665303"/>
            <a:ext cx="1144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Histogram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386340" y="5665303"/>
            <a:ext cx="1585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Line Histogram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526773" y="5665303"/>
            <a:ext cx="1261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Scatter Plot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4" t="18874" r="75543" b="28812"/>
          <a:stretch/>
        </p:blipFill>
        <p:spPr>
          <a:xfrm>
            <a:off x="4538570" y="2583479"/>
            <a:ext cx="3238097" cy="29294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458" r="75326" b="25447"/>
          <a:stretch/>
        </p:blipFill>
        <p:spPr>
          <a:xfrm>
            <a:off x="735548" y="2941634"/>
            <a:ext cx="3008243" cy="221311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564" b="9951"/>
          <a:stretch/>
        </p:blipFill>
        <p:spPr>
          <a:xfrm>
            <a:off x="9058273" y="2941634"/>
            <a:ext cx="2241887" cy="2623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233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42407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Composition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8201"/>
            <a:ext cx="10515600" cy="1229809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 smtClean="0"/>
              <a:t>Composition Chart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menampilkan</a:t>
            </a:r>
            <a:r>
              <a:rPr lang="en-US" dirty="0" smtClean="0"/>
              <a:t> </a:t>
            </a:r>
            <a:r>
              <a:rPr lang="en-US" dirty="0" err="1" smtClean="0"/>
              <a:t>bagian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keseluruhan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perubahan</a:t>
            </a:r>
            <a:r>
              <a:rPr lang="en-US" dirty="0" smtClean="0"/>
              <a:t> </a:t>
            </a:r>
            <a:r>
              <a:rPr lang="en-US" dirty="0" err="1" smtClean="0"/>
              <a:t>terhadap</a:t>
            </a:r>
            <a:r>
              <a:rPr lang="en-US" dirty="0" smtClean="0"/>
              <a:t> </a:t>
            </a:r>
            <a:r>
              <a:rPr lang="en-US" dirty="0" err="1" smtClean="0"/>
              <a:t>waktu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82141"/>
            <a:ext cx="3124241" cy="366875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30163" y="6115023"/>
            <a:ext cx="1940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Treemap</a:t>
            </a:r>
            <a:r>
              <a:rPr lang="en-US" dirty="0" smtClean="0"/>
              <a:t> Chart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125843" y="6115023"/>
            <a:ext cx="1940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Pie Chart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821523" y="6115023"/>
            <a:ext cx="2204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Stacked Area Chart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0157" y="2729948"/>
            <a:ext cx="3236961" cy="323696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193" b="51884"/>
          <a:stretch/>
        </p:blipFill>
        <p:spPr>
          <a:xfrm>
            <a:off x="4843823" y="2366621"/>
            <a:ext cx="2504351" cy="329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8889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90434"/>
            <a:ext cx="3189434" cy="3189434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50" t="12746" r="5683" b="16232"/>
          <a:stretch/>
        </p:blipFill>
        <p:spPr>
          <a:xfrm>
            <a:off x="5106574" y="2373349"/>
            <a:ext cx="2757266" cy="222360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2779" y="2373349"/>
            <a:ext cx="2644726" cy="237509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633936" y="4596952"/>
            <a:ext cx="15979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Tableau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5686226" y="4596952"/>
            <a:ext cx="15979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Power BI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9466162" y="4596952"/>
            <a:ext cx="15979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 smtClean="0"/>
              <a:t>Matlab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78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Visualization with Tableau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/>
          <a:srcRect l="16121" t="11489" r="137" b="9018"/>
          <a:stretch/>
        </p:blipFill>
        <p:spPr bwMode="auto">
          <a:xfrm>
            <a:off x="1141005" y="1409334"/>
            <a:ext cx="9909990" cy="506180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319497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150</TotalTime>
  <Words>166</Words>
  <Application>Microsoft Office PowerPoint</Application>
  <PresentationFormat>Widescreen</PresentationFormat>
  <Paragraphs>39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Visualization</vt:lpstr>
      <vt:lpstr>Visualization?</vt:lpstr>
      <vt:lpstr>Chart Suggestion</vt:lpstr>
      <vt:lpstr>Comparison</vt:lpstr>
      <vt:lpstr>Relationship</vt:lpstr>
      <vt:lpstr>Distribution</vt:lpstr>
      <vt:lpstr>Composition</vt:lpstr>
      <vt:lpstr>Tools</vt:lpstr>
      <vt:lpstr>Example Visualization with Tableau</vt:lpstr>
      <vt:lpstr>Reference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</dc:title>
  <dc:creator>irfanfadhullah</dc:creator>
  <cp:lastModifiedBy>irfanfadhullah</cp:lastModifiedBy>
  <cp:revision>22</cp:revision>
  <dcterms:created xsi:type="dcterms:W3CDTF">2020-04-11T07:08:34Z</dcterms:created>
  <dcterms:modified xsi:type="dcterms:W3CDTF">2020-04-13T02:54:16Z</dcterms:modified>
</cp:coreProperties>
</file>