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5" r:id="rId4"/>
    <p:sldId id="261" r:id="rId5"/>
    <p:sldId id="262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C9150-7020-4919-A6AA-E02FF9B7A132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E0928-2998-4633-A637-A5A0F51B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1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E0928-2998-4633-A637-A5A0F51B18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7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8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6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3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4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2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4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8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3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mp.com/" TargetMode="External"/><Relationship Id="rId2" Type="http://schemas.openxmlformats.org/officeDocument/2006/relationships/hyperlink" Target="https://datascience.mipa.ugm.ac.i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fogram.com/page/choose-the-right-chart-data-visualization" TargetMode="External"/><Relationship Id="rId4" Type="http://schemas.openxmlformats.org/officeDocument/2006/relationships/hyperlink" Target="https://www.boldbi.com/blog/data-visualization-importance-and-benefi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1156"/>
            <a:ext cx="9144000" cy="1276643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Muhamad</a:t>
            </a:r>
            <a:r>
              <a:rPr lang="en-US" dirty="0" smtClean="0"/>
              <a:t> </a:t>
            </a:r>
            <a:r>
              <a:rPr lang="en-US" dirty="0" err="1" smtClean="0"/>
              <a:t>Irfan</a:t>
            </a:r>
            <a:r>
              <a:rPr lang="en-US" dirty="0" smtClean="0"/>
              <a:t> </a:t>
            </a:r>
            <a:r>
              <a:rPr lang="en-US" dirty="0" err="1" smtClean="0"/>
              <a:t>Fadhullah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626" y="332562"/>
            <a:ext cx="3753374" cy="5715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2562"/>
            <a:ext cx="375337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3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101009" cy="4300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Science?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0843" y="1113183"/>
            <a:ext cx="4979963" cy="50637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Data Science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interdisiplin</a:t>
            </a:r>
            <a:r>
              <a:rPr lang="en-US" sz="2000" dirty="0" smtClean="0"/>
              <a:t> </a:t>
            </a:r>
            <a:r>
              <a:rPr lang="en-US" sz="2000" dirty="0" err="1" smtClean="0"/>
              <a:t>ilmu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mengubah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masih</a:t>
            </a:r>
            <a:r>
              <a:rPr lang="en-US" sz="2000" dirty="0" smtClean="0"/>
              <a:t> </a:t>
            </a:r>
            <a:r>
              <a:rPr lang="en-US" sz="2000" dirty="0" err="1" smtClean="0"/>
              <a:t>mentah</a:t>
            </a:r>
            <a:r>
              <a:rPr lang="en-US" sz="2000" dirty="0" smtClean="0"/>
              <a:t>/raw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insight 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melewati</a:t>
            </a:r>
            <a:r>
              <a:rPr lang="en-US" sz="2000" dirty="0" smtClean="0"/>
              <a:t> </a:t>
            </a:r>
            <a:r>
              <a:rPr lang="en-US" sz="2000" dirty="0" err="1" smtClean="0"/>
              <a:t>berbagai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bisnis</a:t>
            </a:r>
            <a:r>
              <a:rPr lang="en-US" sz="2000" dirty="0" smtClean="0"/>
              <a:t>, </a:t>
            </a:r>
            <a:r>
              <a:rPr lang="en-US" sz="2000" dirty="0" err="1" smtClean="0"/>
              <a:t>ekstrak</a:t>
            </a:r>
            <a:r>
              <a:rPr lang="en-US" sz="2000" dirty="0" smtClean="0"/>
              <a:t> data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algoritma</a:t>
            </a:r>
            <a:r>
              <a:rPr lang="en-US" sz="2000" dirty="0" smtClean="0"/>
              <a:t> machine learning.</a:t>
            </a:r>
          </a:p>
          <a:p>
            <a:pPr marL="0" indent="0" algn="just">
              <a:buNone/>
            </a:pPr>
            <a:r>
              <a:rPr lang="en-US" sz="2000" dirty="0" err="1" smtClean="0"/>
              <a:t>Dicetuskan</a:t>
            </a:r>
            <a:r>
              <a:rPr lang="en-US" sz="2000" dirty="0" smtClean="0"/>
              <a:t> </a:t>
            </a:r>
            <a:r>
              <a:rPr lang="en-US" sz="2000" dirty="0" err="1" smtClean="0"/>
              <a:t>pertama</a:t>
            </a:r>
            <a:r>
              <a:rPr lang="en-US" sz="2000" dirty="0" smtClean="0"/>
              <a:t> kali </a:t>
            </a:r>
            <a:r>
              <a:rPr lang="en-US" sz="2000" dirty="0" err="1" smtClean="0"/>
              <a:t>oleh</a:t>
            </a:r>
            <a:r>
              <a:rPr lang="en-US" sz="2000" dirty="0" smtClean="0"/>
              <a:t> DJ </a:t>
            </a:r>
            <a:r>
              <a:rPr lang="en-US" sz="2000" dirty="0" err="1" smtClean="0"/>
              <a:t>Patil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2" t="6549" r="11322" b="3348"/>
          <a:stretch/>
        </p:blipFill>
        <p:spPr>
          <a:xfrm>
            <a:off x="6302010" y="864746"/>
            <a:ext cx="5416377" cy="53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5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1" y="92766"/>
            <a:ext cx="1189383" cy="363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23" y="1507192"/>
            <a:ext cx="1895061" cy="18950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2" t="6549" r="11322" b="3348"/>
          <a:stretch/>
        </p:blipFill>
        <p:spPr>
          <a:xfrm>
            <a:off x="4370454" y="1836052"/>
            <a:ext cx="3067228" cy="3008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69" y="122289"/>
            <a:ext cx="19050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291" y="4762054"/>
            <a:ext cx="1678868" cy="14572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394" y="3126820"/>
            <a:ext cx="1800529" cy="18005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90" y="308077"/>
            <a:ext cx="1691820" cy="12688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67" y="1171605"/>
            <a:ext cx="1391881" cy="13918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60" y="3958100"/>
            <a:ext cx="1469282" cy="14692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294" y="5092617"/>
            <a:ext cx="1580285" cy="15802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31812" y="3310844"/>
            <a:ext cx="103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76974" y="5544080"/>
            <a:ext cx="103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52881" y="6531886"/>
            <a:ext cx="168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02606" y="6156363"/>
            <a:ext cx="159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Visualization &amp; </a:t>
            </a:r>
          </a:p>
          <a:p>
            <a:pPr algn="ctr"/>
            <a:r>
              <a:rPr lang="en-US" dirty="0" smtClean="0"/>
              <a:t>Story Telling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12237" y="4755860"/>
            <a:ext cx="19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33054" y="2623995"/>
            <a:ext cx="195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Wrangling &amp; Exploration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5943" y="-25008"/>
            <a:ext cx="16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38663" y="10458"/>
            <a:ext cx="239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815548" cy="4565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703429" y="1109035"/>
            <a:ext cx="6978306" cy="506378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err="1" smtClean="0"/>
              <a:t>Tahapan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data science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insight:</a:t>
            </a:r>
          </a:p>
          <a:p>
            <a:pPr algn="just"/>
            <a:r>
              <a:rPr lang="en-US" sz="2400" dirty="0" smtClean="0"/>
              <a:t>Business Understanding</a:t>
            </a:r>
          </a:p>
          <a:p>
            <a:pPr algn="just"/>
            <a:r>
              <a:rPr lang="en-US" sz="2400" dirty="0" smtClean="0"/>
              <a:t>Data Understanding</a:t>
            </a:r>
          </a:p>
          <a:p>
            <a:pPr algn="just"/>
            <a:r>
              <a:rPr lang="en-US" sz="2400" dirty="0" smtClean="0"/>
              <a:t>Data Preparation</a:t>
            </a:r>
          </a:p>
          <a:p>
            <a:pPr algn="just"/>
            <a:r>
              <a:rPr lang="en-US" sz="2400" dirty="0" smtClean="0"/>
              <a:t>Modeling</a:t>
            </a:r>
          </a:p>
          <a:p>
            <a:pPr algn="just"/>
            <a:r>
              <a:rPr lang="en-US" sz="2400" dirty="0" smtClean="0"/>
              <a:t>Evaluation</a:t>
            </a:r>
          </a:p>
          <a:p>
            <a:pPr algn="just"/>
            <a:r>
              <a:rPr lang="en-US" sz="2400" dirty="0" smtClean="0"/>
              <a:t>Evaluation and Deployment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981513" y="1880704"/>
            <a:ext cx="7084811" cy="4779919"/>
            <a:chOff x="4925242" y="1951042"/>
            <a:chExt cx="7084811" cy="4779919"/>
          </a:xfrm>
        </p:grpSpPr>
        <p:grpSp>
          <p:nvGrpSpPr>
            <p:cNvPr id="15" name="Group 14"/>
            <p:cNvGrpSpPr/>
            <p:nvPr/>
          </p:nvGrpSpPr>
          <p:grpSpPr>
            <a:xfrm>
              <a:off x="4925242" y="2398171"/>
              <a:ext cx="2425921" cy="1323363"/>
              <a:chOff x="4925242" y="2398171"/>
              <a:chExt cx="2425921" cy="132336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5276" y="2398171"/>
                <a:ext cx="1251390" cy="1251390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925242" y="3352202"/>
                <a:ext cx="2425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 smtClean="0"/>
                  <a:t>Business Understanding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65890" y="2154484"/>
              <a:ext cx="2055499" cy="1859921"/>
              <a:chOff x="7665890" y="2154484"/>
              <a:chExt cx="2055499" cy="1859921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0115" y="2154484"/>
                <a:ext cx="1567050" cy="1567050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7665890" y="3645073"/>
                <a:ext cx="20554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 smtClean="0"/>
                  <a:t>Data Understanding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036119" y="1951042"/>
              <a:ext cx="1973934" cy="2063363"/>
              <a:chOff x="10036119" y="1951042"/>
              <a:chExt cx="1973934" cy="2063363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36119" y="1951042"/>
                <a:ext cx="1973934" cy="1973934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10135856" y="3645073"/>
                <a:ext cx="1774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 smtClean="0"/>
                  <a:t>Data Preparation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315002" y="4581649"/>
              <a:ext cx="1595314" cy="1964646"/>
              <a:chOff x="10315002" y="4581649"/>
              <a:chExt cx="1595314" cy="1964646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15002" y="4581649"/>
                <a:ext cx="1595314" cy="1595314"/>
              </a:xfrm>
              <a:prstGeom prst="rect">
                <a:avLst/>
              </a:prstGeom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10663463" y="6176963"/>
                <a:ext cx="1077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 smtClean="0"/>
                  <a:t>Modeling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794778" y="4445431"/>
              <a:ext cx="1797722" cy="2185308"/>
              <a:chOff x="7794778" y="4445431"/>
              <a:chExt cx="1797722" cy="2185308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4778" y="4445431"/>
                <a:ext cx="1797722" cy="1797722"/>
              </a:xfrm>
              <a:prstGeom prst="rect">
                <a:avLst/>
              </a:prstGeom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8113832" y="6261407"/>
                <a:ext cx="1159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 smtClean="0"/>
                  <a:t>Evaluation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078437" y="4395705"/>
              <a:ext cx="2050368" cy="2335256"/>
              <a:chOff x="5078437" y="4395705"/>
              <a:chExt cx="2050368" cy="2335256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8437" y="4395705"/>
                <a:ext cx="2050368" cy="2050368"/>
              </a:xfrm>
              <a:prstGeom prst="rect">
                <a:avLst/>
              </a:prstGeom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5351621" y="6361629"/>
                <a:ext cx="1338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 smtClean="0"/>
                  <a:t>Deployment</a:t>
                </a:r>
              </a:p>
            </p:txBody>
          </p:sp>
        </p:grpSp>
        <p:sp>
          <p:nvSpPr>
            <p:cNvPr id="33" name="Right Arrow 32"/>
            <p:cNvSpPr/>
            <p:nvPr/>
          </p:nvSpPr>
          <p:spPr>
            <a:xfrm>
              <a:off x="7005711" y="2938009"/>
              <a:ext cx="660179" cy="21315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9592500" y="2938009"/>
              <a:ext cx="660179" cy="21315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 flipH="1">
              <a:off x="9592499" y="5118050"/>
              <a:ext cx="660179" cy="21315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Arrow 35"/>
            <p:cNvSpPr/>
            <p:nvPr/>
          </p:nvSpPr>
          <p:spPr>
            <a:xfrm flipH="1">
              <a:off x="7109451" y="5118050"/>
              <a:ext cx="660179" cy="21315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Arrow 36"/>
            <p:cNvSpPr/>
            <p:nvPr/>
          </p:nvSpPr>
          <p:spPr>
            <a:xfrm flipH="1">
              <a:off x="6948301" y="2646766"/>
              <a:ext cx="660179" cy="21315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Arrow 37"/>
            <p:cNvSpPr/>
            <p:nvPr/>
          </p:nvSpPr>
          <p:spPr>
            <a:xfrm rot="5400000" flipH="1">
              <a:off x="10782569" y="4146107"/>
              <a:ext cx="660179" cy="21315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/>
            <p:cNvSpPr/>
            <p:nvPr/>
          </p:nvSpPr>
          <p:spPr>
            <a:xfrm rot="16200000" flipH="1" flipV="1">
              <a:off x="10519546" y="4144982"/>
              <a:ext cx="660179" cy="21315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/>
            <p:cNvSpPr/>
            <p:nvPr/>
          </p:nvSpPr>
          <p:spPr>
            <a:xfrm rot="1764416" flipH="1">
              <a:off x="6665561" y="4150078"/>
              <a:ext cx="1242039" cy="2898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1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256" y="0"/>
            <a:ext cx="3707296" cy="57577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933" y="4570337"/>
            <a:ext cx="1533939" cy="1838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91" y="1342942"/>
            <a:ext cx="2249557" cy="2249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061" y="1226539"/>
            <a:ext cx="2193682" cy="21936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813" y="1431811"/>
            <a:ext cx="2256183" cy="22561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70" y="4178902"/>
            <a:ext cx="2407871" cy="24078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30" y="4178902"/>
            <a:ext cx="2229678" cy="22296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53843" y="3269333"/>
            <a:ext cx="168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Finance &amp; Insurance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08488" y="3464683"/>
            <a:ext cx="11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96485" y="3503328"/>
            <a:ext cx="134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Goverment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92552" y="6445639"/>
            <a:ext cx="11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Industries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98255" y="6348929"/>
            <a:ext cx="78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Retail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28032" y="6462422"/>
            <a:ext cx="211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Telecommunication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Iykra.com</a:t>
            </a:r>
          </a:p>
          <a:p>
            <a:r>
              <a:rPr lang="en-US" dirty="0" smtClean="0">
                <a:hlinkClick r:id="rId2"/>
              </a:rPr>
              <a:t>https://datascience.mipa.ugm.ac.id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https://datacamp.com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https://www.boldbi.com/blog/data-visualization-importance-and-benefits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infogram.com/page/choose-the-right-chart-data-visualization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infogram.com/page/choose-the-right-chart-data-visualization</a:t>
            </a:r>
            <a:endParaRPr lang="en-US" dirty="0" smtClean="0"/>
          </a:p>
          <a:p>
            <a:r>
              <a:rPr lang="en-US" dirty="0" err="1" smtClean="0"/>
              <a:t>dll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" t="2570" b="5107"/>
          <a:stretch/>
        </p:blipFill>
        <p:spPr>
          <a:xfrm>
            <a:off x="8083826" y="357809"/>
            <a:ext cx="4108174" cy="6135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332562"/>
            <a:ext cx="3753374" cy="571579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46601" y="223188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6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123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Science</vt:lpstr>
      <vt:lpstr>Data Science?</vt:lpstr>
      <vt:lpstr>Skills</vt:lpstr>
      <vt:lpstr>Process</vt:lpstr>
      <vt:lpstr>Implementation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irfanfadhullah</dc:creator>
  <cp:lastModifiedBy>irfanfadhullah</cp:lastModifiedBy>
  <cp:revision>22</cp:revision>
  <dcterms:created xsi:type="dcterms:W3CDTF">2020-04-11T07:08:34Z</dcterms:created>
  <dcterms:modified xsi:type="dcterms:W3CDTF">2020-04-13T02:53:54Z</dcterms:modified>
</cp:coreProperties>
</file>