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2B4A-F49E-4E0B-AF13-C3D3F5CBA8D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A738-7136-416E-937D-97FB4E4D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3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2B4A-F49E-4E0B-AF13-C3D3F5CBA8D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A738-7136-416E-937D-97FB4E4D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1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2B4A-F49E-4E0B-AF13-C3D3F5CBA8D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A738-7136-416E-937D-97FB4E4D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5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2B4A-F49E-4E0B-AF13-C3D3F5CBA8D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A738-7136-416E-937D-97FB4E4D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8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2B4A-F49E-4E0B-AF13-C3D3F5CBA8D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A738-7136-416E-937D-97FB4E4D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1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2B4A-F49E-4E0B-AF13-C3D3F5CBA8D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A738-7136-416E-937D-97FB4E4D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7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2B4A-F49E-4E0B-AF13-C3D3F5CBA8D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A738-7136-416E-937D-97FB4E4D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4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2B4A-F49E-4E0B-AF13-C3D3F5CBA8D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A738-7136-416E-937D-97FB4E4D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1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2B4A-F49E-4E0B-AF13-C3D3F5CBA8D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A738-7136-416E-937D-97FB4E4D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6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2B4A-F49E-4E0B-AF13-C3D3F5CBA8D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A738-7136-416E-937D-97FB4E4D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3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2B4A-F49E-4E0B-AF13-C3D3F5CBA8D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A738-7136-416E-937D-97FB4E4D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04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A2B4A-F49E-4E0B-AF13-C3D3F5CBA8D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A738-7136-416E-937D-97FB4E4D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1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Petunjuk</a:t>
            </a:r>
            <a:r>
              <a:rPr lang="en-US" dirty="0" smtClean="0"/>
              <a:t> </a:t>
            </a:r>
            <a:r>
              <a:rPr lang="en-US" dirty="0" err="1" smtClean="0"/>
              <a:t>Pemakaian</a:t>
            </a:r>
            <a:r>
              <a:rPr lang="en-US" dirty="0" smtClean="0"/>
              <a:t> Connector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0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Kunjungi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https://www.python.org/downloads/</a:t>
            </a:r>
            <a:endParaRPr lang="en-US" dirty="0" smtClean="0"/>
          </a:p>
          <a:p>
            <a:r>
              <a:rPr lang="en-US" dirty="0" smtClean="0"/>
              <a:t>Download </a:t>
            </a:r>
            <a:r>
              <a:rPr lang="en-US" dirty="0" err="1" smtClean="0"/>
              <a:t>versi</a:t>
            </a:r>
            <a:r>
              <a:rPr lang="en-US" dirty="0" smtClean="0"/>
              <a:t> 3.7 (stable version)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sesuaikan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US" dirty="0" smtClean="0"/>
          </a:p>
          <a:p>
            <a:r>
              <a:rPr lang="en-US" dirty="0" smtClean="0"/>
              <a:t>Install Python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3073055"/>
            <a:ext cx="58674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6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Ekstrak</a:t>
            </a:r>
            <a:r>
              <a:rPr lang="en-US" dirty="0" smtClean="0"/>
              <a:t> file </a:t>
            </a:r>
            <a:r>
              <a:rPr lang="en-US" dirty="0" err="1" smtClean="0"/>
              <a:t>rar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Buka</a:t>
            </a:r>
            <a:r>
              <a:rPr lang="en-US" dirty="0" smtClean="0"/>
              <a:t> Command Prompt </a:t>
            </a:r>
            <a:r>
              <a:rPr lang="en-US" dirty="0" err="1" smtClean="0"/>
              <a:t>atau</a:t>
            </a:r>
            <a:r>
              <a:rPr lang="en-US" dirty="0" smtClean="0"/>
              <a:t>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mengetikkan</a:t>
            </a:r>
            <a:r>
              <a:rPr lang="en-US" dirty="0" smtClean="0"/>
              <a:t> cd</a:t>
            </a:r>
          </a:p>
          <a:p>
            <a:r>
              <a:rPr lang="en-US" dirty="0" err="1" smtClean="0"/>
              <a:t>Misal</a:t>
            </a:r>
            <a:r>
              <a:rPr lang="en-US" dirty="0" smtClean="0"/>
              <a:t> di desktop, </a:t>
            </a:r>
            <a:r>
              <a:rPr lang="en-US" dirty="0" err="1" smtClean="0"/>
              <a:t>ketikkan</a:t>
            </a:r>
            <a:r>
              <a:rPr lang="en-US" dirty="0" smtClean="0"/>
              <a:t> cd Desktop di terminal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endParaRPr lang="en-US" dirty="0" smtClean="0"/>
          </a:p>
          <a:p>
            <a:r>
              <a:rPr lang="en-US" dirty="0" err="1" smtClean="0"/>
              <a:t>Pindah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folder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ekstrak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3416990"/>
            <a:ext cx="63817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3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folder </a:t>
            </a:r>
            <a:r>
              <a:rPr lang="en-US" dirty="0" err="1" smtClean="0"/>
              <a:t>ekstrak</a:t>
            </a:r>
            <a:r>
              <a:rPr lang="en-US" dirty="0" smtClean="0"/>
              <a:t>, </a:t>
            </a:r>
            <a:r>
              <a:rPr lang="en-US" dirty="0" err="1" smtClean="0"/>
              <a:t>ketikkan</a:t>
            </a:r>
            <a:r>
              <a:rPr lang="en-US" dirty="0" smtClean="0"/>
              <a:t> “Python app.py”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kutip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terminal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endParaRPr lang="en-US" dirty="0" smtClean="0"/>
          </a:p>
          <a:p>
            <a:r>
              <a:rPr lang="en-US" dirty="0" err="1" smtClean="0"/>
              <a:t>Tunggu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server </a:t>
            </a:r>
            <a:r>
              <a:rPr lang="en-US" dirty="0" err="1" smtClean="0"/>
              <a:t>aktif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71" y="3567112"/>
            <a:ext cx="9333257" cy="238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Membuka</a:t>
            </a:r>
            <a:r>
              <a:rPr lang="en-US" dirty="0" smtClean="0"/>
              <a:t> Web </a:t>
            </a:r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Buka</a:t>
            </a:r>
            <a:r>
              <a:rPr lang="en-US" dirty="0" smtClean="0"/>
              <a:t> Web Browser</a:t>
            </a:r>
          </a:p>
          <a:p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kopikan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http://127.0.0.1:5000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terminal </a:t>
            </a:r>
            <a:r>
              <a:rPr lang="en-US" dirty="0" err="1" smtClean="0"/>
              <a:t>ke</a:t>
            </a:r>
            <a:r>
              <a:rPr lang="en-US" dirty="0" smtClean="0"/>
              <a:t> web browser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805" y="3111361"/>
            <a:ext cx="7599656" cy="351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2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parameter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tekan</a:t>
            </a:r>
            <a:r>
              <a:rPr lang="en-US" dirty="0" smtClean="0"/>
              <a:t> submit,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model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submit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747" y="2966727"/>
            <a:ext cx="4910505" cy="334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7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Keterangan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1 </a:t>
            </a:r>
            <a:r>
              <a:rPr lang="en-US" dirty="0" err="1" smtClean="0"/>
              <a:t>adalah</a:t>
            </a:r>
            <a:r>
              <a:rPr lang="en-US" dirty="0" smtClean="0"/>
              <a:t> Connector</a:t>
            </a:r>
          </a:p>
          <a:p>
            <a:r>
              <a:rPr lang="en-US" dirty="0" err="1" smtClean="0"/>
              <a:t>Hasil</a:t>
            </a:r>
            <a:r>
              <a:rPr lang="en-US" dirty="0" smtClean="0"/>
              <a:t> 0 </a:t>
            </a:r>
            <a:r>
              <a:rPr lang="en-US" dirty="0" err="1" smtClean="0"/>
              <a:t>adalah</a:t>
            </a:r>
            <a:r>
              <a:rPr lang="en-US" dirty="0" smtClean="0"/>
              <a:t> Non Connector</a:t>
            </a:r>
          </a:p>
          <a:p>
            <a:r>
              <a:rPr lang="en-US" dirty="0" smtClean="0"/>
              <a:t>Model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memprediksi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-+85%</a:t>
            </a:r>
          </a:p>
          <a:p>
            <a:r>
              <a:rPr lang="en-US" dirty="0" smtClean="0"/>
              <a:t>Model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dikemudian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akurasinya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meningkat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0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157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Petunjuk Pemakaian Connector Prediction</vt:lpstr>
      <vt:lpstr>Download Python</vt:lpstr>
      <vt:lpstr>Ekstrak file rar ke direktori yang diinginkan</vt:lpstr>
      <vt:lpstr>Buka Command Prompt atau Terminal</vt:lpstr>
      <vt:lpstr>Menjalankan Aplikasi</vt:lpstr>
      <vt:lpstr>Membuka Web Aplikasi</vt:lpstr>
      <vt:lpstr>Melakukan Prediksi</vt:lpstr>
      <vt:lpstr>Keterangan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Petunjuk Pemakaian Connector Prediction</dc:title>
  <dc:creator>irfanfadhullah</dc:creator>
  <cp:lastModifiedBy>irfanfadhullah</cp:lastModifiedBy>
  <cp:revision>4</cp:revision>
  <dcterms:created xsi:type="dcterms:W3CDTF">2020-07-03T15:16:31Z</dcterms:created>
  <dcterms:modified xsi:type="dcterms:W3CDTF">2020-07-03T15:39:35Z</dcterms:modified>
</cp:coreProperties>
</file>