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68E3FC-AB98-4759-983A-09E0867EA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485" y="2048422"/>
            <a:ext cx="10011028" cy="1017431"/>
          </a:xfrm>
        </p:spPr>
        <p:txBody>
          <a:bodyPr/>
          <a:lstStyle/>
          <a:p>
            <a:r>
              <a:rPr lang="hr-BA" dirty="0"/>
              <a:t>Razvoj web aplikacija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0380D2E-0B27-488A-B7D7-1D855B7BF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473" y="3290210"/>
            <a:ext cx="8839051" cy="786293"/>
          </a:xfrm>
        </p:spPr>
        <p:txBody>
          <a:bodyPr>
            <a:normAutofit fontScale="92500"/>
          </a:bodyPr>
          <a:lstStyle/>
          <a:p>
            <a:r>
              <a:rPr lang="hr-BA" sz="3600" dirty="0"/>
              <a:t>Web stranica za vremensku prognozu</a:t>
            </a:r>
            <a:endParaRPr lang="hr-HR" sz="3600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31B15368-7022-477C-B457-7EC162455F9D}"/>
              </a:ext>
            </a:extLst>
          </p:cNvPr>
          <p:cNvSpPr txBox="1"/>
          <p:nvPr/>
        </p:nvSpPr>
        <p:spPr>
          <a:xfrm>
            <a:off x="9144000" y="5087155"/>
            <a:ext cx="4108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/>
              <a:t>Adis </a:t>
            </a:r>
            <a:r>
              <a:rPr lang="hr-BA" dirty="0" err="1"/>
              <a:t>Šehović</a:t>
            </a:r>
            <a:endParaRPr lang="hr-BA" dirty="0"/>
          </a:p>
          <a:p>
            <a:r>
              <a:rPr lang="hr-BA" dirty="0"/>
              <a:t>Irfan </a:t>
            </a:r>
            <a:r>
              <a:rPr lang="hr-BA" dirty="0" err="1"/>
              <a:t>Hadžibajrić</a:t>
            </a:r>
            <a:endParaRPr lang="hr-BA" dirty="0"/>
          </a:p>
          <a:p>
            <a:r>
              <a:rPr lang="hr-BA" dirty="0"/>
              <a:t>Aldin </a:t>
            </a:r>
            <a:r>
              <a:rPr lang="hr-BA" dirty="0" err="1"/>
              <a:t>Emšo</a:t>
            </a:r>
            <a:r>
              <a:rPr lang="hr-BA" dirty="0"/>
              <a:t> </a:t>
            </a:r>
          </a:p>
          <a:p>
            <a:r>
              <a:rPr lang="hr-BA" dirty="0"/>
              <a:t>Toni Marjanović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6563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ECA7B8-D0DF-4E2C-BFE4-3D9337B2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857" y="1270475"/>
            <a:ext cx="6900908" cy="1569266"/>
          </a:xfrm>
        </p:spPr>
        <p:txBody>
          <a:bodyPr/>
          <a:lstStyle/>
          <a:p>
            <a:r>
              <a:rPr lang="hr-BA" sz="4800" dirty="0"/>
              <a:t>Hvala vam na pažnji</a:t>
            </a:r>
            <a:endParaRPr lang="hr-HR" sz="48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81F93ED-C908-47EF-BAE6-0166D3A2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197" y="3776781"/>
            <a:ext cx="2811865" cy="1810744"/>
          </a:xfrm>
        </p:spPr>
        <p:txBody>
          <a:bodyPr/>
          <a:lstStyle/>
          <a:p>
            <a:r>
              <a:rPr lang="hr-BA" dirty="0"/>
              <a:t>Adis </a:t>
            </a:r>
            <a:r>
              <a:rPr lang="hr-BA" dirty="0" err="1"/>
              <a:t>Šehović</a:t>
            </a:r>
            <a:endParaRPr lang="hr-BA" dirty="0"/>
          </a:p>
          <a:p>
            <a:r>
              <a:rPr lang="hr-BA" dirty="0"/>
              <a:t>Irfan </a:t>
            </a:r>
            <a:r>
              <a:rPr lang="hr-BA" dirty="0" err="1"/>
              <a:t>Hadžibajrić</a:t>
            </a:r>
            <a:endParaRPr lang="hr-BA" dirty="0"/>
          </a:p>
          <a:p>
            <a:r>
              <a:rPr lang="hr-BA" dirty="0"/>
              <a:t>Aldin </a:t>
            </a:r>
            <a:r>
              <a:rPr lang="hr-BA" dirty="0" err="1"/>
              <a:t>Emšo</a:t>
            </a:r>
            <a:r>
              <a:rPr lang="hr-BA" dirty="0"/>
              <a:t> </a:t>
            </a:r>
          </a:p>
          <a:p>
            <a:r>
              <a:rPr lang="hr-BA" dirty="0"/>
              <a:t>Toni Marjanović</a:t>
            </a:r>
            <a:endParaRPr lang="hr-HR" dirty="0"/>
          </a:p>
        </p:txBody>
      </p:sp>
      <p:pic>
        <p:nvPicPr>
          <p:cNvPr id="1026" name="Picture 2" descr="Computer Data GIF - Find &amp; Share on GIPHY">
            <a:extLst>
              <a:ext uri="{FF2B5EF4-FFF2-40B4-BE49-F238E27FC236}">
                <a16:creationId xmlns:a16="http://schemas.microsoft.com/office/drawing/2014/main" id="{A99453DC-0355-4838-8AD5-F32E0F194B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084" y="3288596"/>
            <a:ext cx="3757545" cy="307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269F82DE-0256-4BE2-B817-ED219F535B39}"/>
              </a:ext>
            </a:extLst>
          </p:cNvPr>
          <p:cNvSpPr txBox="1"/>
          <p:nvPr/>
        </p:nvSpPr>
        <p:spPr>
          <a:xfrm>
            <a:off x="759853" y="2678059"/>
            <a:ext cx="44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 err="1"/>
              <a:t>Behind</a:t>
            </a:r>
            <a:r>
              <a:rPr lang="hr-BA" dirty="0"/>
              <a:t> the </a:t>
            </a:r>
            <a:r>
              <a:rPr lang="hr-BA" dirty="0" err="1"/>
              <a:t>scenes</a:t>
            </a:r>
            <a:r>
              <a:rPr lang="hr-BA" dirty="0"/>
              <a:t> projekta: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1598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9B692B-CAA9-4621-8ADD-BDEE0B27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044" y="1147641"/>
            <a:ext cx="3101640" cy="719259"/>
          </a:xfrm>
        </p:spPr>
        <p:txBody>
          <a:bodyPr/>
          <a:lstStyle/>
          <a:p>
            <a:r>
              <a:rPr lang="hr-BA" dirty="0" err="1"/>
              <a:t>Index.php</a:t>
            </a:r>
            <a:endParaRPr lang="hr-HR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00269C3D-4390-494E-A361-86491C02D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3657" y="2018929"/>
            <a:ext cx="4334354" cy="2231869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CC590E62-511C-4490-B214-232D0BC1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924225"/>
            <a:ext cx="2665926" cy="1094704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734791C6-9570-40A8-9CA7-C676E7BE1C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88" t="-2885" r="988" b="47916"/>
          <a:stretch/>
        </p:blipFill>
        <p:spPr>
          <a:xfrm>
            <a:off x="208229" y="2262222"/>
            <a:ext cx="7534275" cy="1717349"/>
          </a:xfrm>
          <a:prstGeom prst="rect">
            <a:avLst/>
          </a:prstGeom>
        </p:spPr>
      </p:pic>
      <p:cxnSp>
        <p:nvCxnSpPr>
          <p:cNvPr id="8" name="Ravni poveznik sa strelicom 7">
            <a:extLst>
              <a:ext uri="{FF2B5EF4-FFF2-40B4-BE49-F238E27FC236}">
                <a16:creationId xmlns:a16="http://schemas.microsoft.com/office/drawing/2014/main" id="{9C00B133-F35A-4182-864F-C1C810964467}"/>
              </a:ext>
            </a:extLst>
          </p:cNvPr>
          <p:cNvCxnSpPr/>
          <p:nvPr/>
        </p:nvCxnSpPr>
        <p:spPr>
          <a:xfrm flipH="1" flipV="1">
            <a:off x="7534141" y="2794715"/>
            <a:ext cx="850005" cy="9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vni poveznik sa strelicom 9">
            <a:extLst>
              <a:ext uri="{FF2B5EF4-FFF2-40B4-BE49-F238E27FC236}">
                <a16:creationId xmlns:a16="http://schemas.microsoft.com/office/drawing/2014/main" id="{09B4C2CE-2006-4C65-8D08-A95044783AD3}"/>
              </a:ext>
            </a:extLst>
          </p:cNvPr>
          <p:cNvCxnSpPr/>
          <p:nvPr/>
        </p:nvCxnSpPr>
        <p:spPr>
          <a:xfrm flipH="1" flipV="1">
            <a:off x="5348472" y="3429000"/>
            <a:ext cx="2816734" cy="395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3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531A24-C564-4CB2-BBFC-4F245E82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2" name="Rezervirano mjesto sadržaja 11">
            <a:extLst>
              <a:ext uri="{FF2B5EF4-FFF2-40B4-BE49-F238E27FC236}">
                <a16:creationId xmlns:a16="http://schemas.microsoft.com/office/drawing/2014/main" id="{531B7634-B971-4381-B3D6-FBFD1F049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5854" y="2682278"/>
            <a:ext cx="3171825" cy="3457575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2B9A77AD-88A4-4219-B575-0C40148A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97" y="1281748"/>
            <a:ext cx="5019675" cy="114300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72C50FF4-304A-49EE-A98B-0A59AE83C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97" y="2682278"/>
            <a:ext cx="7077075" cy="226695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3DC54FFF-2945-4B83-820E-C392734E6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617" y="1246632"/>
            <a:ext cx="4408434" cy="1178116"/>
          </a:xfrm>
          <a:prstGeom prst="rect">
            <a:avLst/>
          </a:prstGeom>
        </p:spPr>
      </p:pic>
      <p:cxnSp>
        <p:nvCxnSpPr>
          <p:cNvPr id="10" name="Ravni poveznik sa strelicom 9">
            <a:extLst>
              <a:ext uri="{FF2B5EF4-FFF2-40B4-BE49-F238E27FC236}">
                <a16:creationId xmlns:a16="http://schemas.microsoft.com/office/drawing/2014/main" id="{30197080-4484-4C6E-AE46-2CF375B01B0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022761" y="1776521"/>
            <a:ext cx="2823856" cy="5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B3E3DCFB-2E49-4DB1-9CE5-BDA1CE9B4BEF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903076" y="4108361"/>
            <a:ext cx="1672778" cy="302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17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7A1F74-FD3E-42D6-BCF0-E6CDA6BF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D806A22-EE8D-4C8D-8514-955FA436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297BEBE-4FD2-4D07-B0BC-F832A7A8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36" y="637895"/>
            <a:ext cx="9108492" cy="2630376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EB222F7E-6541-4E8E-936F-7A231498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37" y="4330252"/>
            <a:ext cx="8019490" cy="1272057"/>
          </a:xfrm>
          <a:prstGeom prst="rect">
            <a:avLst/>
          </a:prstGeom>
        </p:spPr>
      </p:pic>
      <p:cxnSp>
        <p:nvCxnSpPr>
          <p:cNvPr id="7" name="Ravni poveznik sa strelicom 6">
            <a:extLst>
              <a:ext uri="{FF2B5EF4-FFF2-40B4-BE49-F238E27FC236}">
                <a16:creationId xmlns:a16="http://schemas.microsoft.com/office/drawing/2014/main" id="{5ACF1262-0271-4CF4-9650-24E925764E3C}"/>
              </a:ext>
            </a:extLst>
          </p:cNvPr>
          <p:cNvCxnSpPr/>
          <p:nvPr/>
        </p:nvCxnSpPr>
        <p:spPr>
          <a:xfrm flipV="1">
            <a:off x="5576582" y="2871989"/>
            <a:ext cx="0" cy="1416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2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198019-5144-4CF9-9D21-1694E090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registracija.php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7F8AB14-696E-4604-BD15-6F7681D4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1501D9F-7E5D-4EB2-B58C-F503D762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53459"/>
            <a:ext cx="7836661" cy="301248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8BBF7098-B1DB-4E2D-8ED8-ED1D4FF1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717" y="1471738"/>
            <a:ext cx="3936172" cy="1162360"/>
          </a:xfrm>
          <a:prstGeom prst="rect">
            <a:avLst/>
          </a:prstGeom>
        </p:spPr>
      </p:pic>
      <p:cxnSp>
        <p:nvCxnSpPr>
          <p:cNvPr id="7" name="Ravni poveznik sa strelicom 6">
            <a:extLst>
              <a:ext uri="{FF2B5EF4-FFF2-40B4-BE49-F238E27FC236}">
                <a16:creationId xmlns:a16="http://schemas.microsoft.com/office/drawing/2014/main" id="{65718AB3-755C-47C5-AADF-450C9C40848A}"/>
              </a:ext>
            </a:extLst>
          </p:cNvPr>
          <p:cNvCxnSpPr/>
          <p:nvPr/>
        </p:nvCxnSpPr>
        <p:spPr>
          <a:xfrm flipH="1">
            <a:off x="4391696" y="2052918"/>
            <a:ext cx="3193960" cy="1089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lika 7">
            <a:extLst>
              <a:ext uri="{FF2B5EF4-FFF2-40B4-BE49-F238E27FC236}">
                <a16:creationId xmlns:a16="http://schemas.microsoft.com/office/drawing/2014/main" id="{115F3971-F9BF-454F-B7AE-8C72CB2BD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893" y="5077714"/>
            <a:ext cx="4114800" cy="1095375"/>
          </a:xfrm>
          <a:prstGeom prst="rect">
            <a:avLst/>
          </a:prstGeom>
        </p:spPr>
      </p:pic>
      <p:cxnSp>
        <p:nvCxnSpPr>
          <p:cNvPr id="10" name="Ravni poveznik sa strelicom 9">
            <a:extLst>
              <a:ext uri="{FF2B5EF4-FFF2-40B4-BE49-F238E27FC236}">
                <a16:creationId xmlns:a16="http://schemas.microsoft.com/office/drawing/2014/main" id="{42DECDCC-403D-49B3-B93C-6C13AAB87B12}"/>
              </a:ext>
            </a:extLst>
          </p:cNvPr>
          <p:cNvCxnSpPr/>
          <p:nvPr/>
        </p:nvCxnSpPr>
        <p:spPr>
          <a:xfrm flipH="1" flipV="1">
            <a:off x="4855335" y="4150658"/>
            <a:ext cx="2189409" cy="147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3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198AB2-2E38-4F93-B4DD-D26A12A0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285CAAA-89A0-4393-93A8-CEBA967F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86EEA4C-D91B-4743-8EEA-0043A2F0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8" y="414971"/>
            <a:ext cx="6438900" cy="1438275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8DFA9B0C-9E02-4AD5-B301-2ED90A06F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44" y="519020"/>
            <a:ext cx="5536516" cy="1101143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0C1393A1-4581-4CFB-ADD1-BE5933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8" y="1945728"/>
            <a:ext cx="9182100" cy="335280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86DAEE92-CF15-4895-A6C3-A6A71396D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822" y="2906438"/>
            <a:ext cx="5381625" cy="2867025"/>
          </a:xfrm>
          <a:prstGeom prst="rect">
            <a:avLst/>
          </a:prstGeom>
        </p:spPr>
      </p:pic>
      <p:cxnSp>
        <p:nvCxnSpPr>
          <p:cNvPr id="9" name="Ravni poveznik sa strelicom 8">
            <a:extLst>
              <a:ext uri="{FF2B5EF4-FFF2-40B4-BE49-F238E27FC236}">
                <a16:creationId xmlns:a16="http://schemas.microsoft.com/office/drawing/2014/main" id="{43A65C9B-19C2-4CE9-9A79-8A0004BDE286}"/>
              </a:ext>
            </a:extLst>
          </p:cNvPr>
          <p:cNvCxnSpPr/>
          <p:nvPr/>
        </p:nvCxnSpPr>
        <p:spPr>
          <a:xfrm flipH="1" flipV="1">
            <a:off x="4108361" y="3799268"/>
            <a:ext cx="1880315" cy="351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9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6E8010-484C-44BF-9BA0-CA52A815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EF459BE-1F8D-4184-BF81-1345250F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7" y="2183995"/>
            <a:ext cx="9413820" cy="429725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DB212D13-D226-4668-953F-4E2E35C72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902" y="944348"/>
            <a:ext cx="3733800" cy="3219450"/>
          </a:xfrm>
          <a:prstGeom prst="rect">
            <a:avLst/>
          </a:prstGeom>
        </p:spPr>
      </p:pic>
      <p:cxnSp>
        <p:nvCxnSpPr>
          <p:cNvPr id="10" name="Ravni poveznik sa strelicom 9">
            <a:extLst>
              <a:ext uri="{FF2B5EF4-FFF2-40B4-BE49-F238E27FC236}">
                <a16:creationId xmlns:a16="http://schemas.microsoft.com/office/drawing/2014/main" id="{EAC259F2-3AA6-4AC6-823F-D9A5FDFE9DF5}"/>
              </a:ext>
            </a:extLst>
          </p:cNvPr>
          <p:cNvCxnSpPr/>
          <p:nvPr/>
        </p:nvCxnSpPr>
        <p:spPr>
          <a:xfrm flipH="1">
            <a:off x="4700789" y="2923504"/>
            <a:ext cx="1782113" cy="1068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6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C5164C-A408-4BC3-B065-D5C0CE8F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7C2FEE6-96C5-420F-AA46-09FE3419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B578526-B982-41B5-9FDC-AB220E39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68" y="1152983"/>
            <a:ext cx="5502017" cy="490552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47A3C1D9-5DB7-4FBB-8556-9935723B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7855"/>
            <a:ext cx="5932183" cy="2562992"/>
          </a:xfrm>
          <a:prstGeom prst="rect">
            <a:avLst/>
          </a:prstGeom>
        </p:spPr>
      </p:pic>
      <p:sp>
        <p:nvSpPr>
          <p:cNvPr id="7" name="Strelica: desno 6">
            <a:extLst>
              <a:ext uri="{FF2B5EF4-FFF2-40B4-BE49-F238E27FC236}">
                <a16:creationId xmlns:a16="http://schemas.microsoft.com/office/drawing/2014/main" id="{DF039380-F2B1-4ED7-B8B8-8A45DFB38FD6}"/>
              </a:ext>
            </a:extLst>
          </p:cNvPr>
          <p:cNvSpPr/>
          <p:nvPr/>
        </p:nvSpPr>
        <p:spPr>
          <a:xfrm rot="10800000">
            <a:off x="5391273" y="3280059"/>
            <a:ext cx="927963" cy="65136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Strelica: desno 7">
            <a:extLst>
              <a:ext uri="{FF2B5EF4-FFF2-40B4-BE49-F238E27FC236}">
                <a16:creationId xmlns:a16="http://schemas.microsoft.com/office/drawing/2014/main" id="{5D2D71F0-6372-4E33-BFE3-1B2109637FBF}"/>
              </a:ext>
            </a:extLst>
          </p:cNvPr>
          <p:cNvSpPr/>
          <p:nvPr/>
        </p:nvSpPr>
        <p:spPr>
          <a:xfrm>
            <a:off x="5497912" y="2618957"/>
            <a:ext cx="868545" cy="6219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423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D48CA1-EA6A-4732-BC40-A4C0FA84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899A248-D148-4AA8-A8FC-95E5E7B0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86004561-B7B8-49BD-B8F5-5BCD01AE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7" y="779909"/>
            <a:ext cx="5055956" cy="3096632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45EEBBD9-E5BB-4D38-8E67-B3859829E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440" y="1035893"/>
            <a:ext cx="1711001" cy="1219334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9C5F67EC-1163-4D7B-AC2F-3FD2C59E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368" y="2745720"/>
            <a:ext cx="6029325" cy="2809875"/>
          </a:xfrm>
          <a:prstGeom prst="rect">
            <a:avLst/>
          </a:prstGeom>
        </p:spPr>
      </p:pic>
      <p:cxnSp>
        <p:nvCxnSpPr>
          <p:cNvPr id="8" name="Ravni poveznik sa strelicom 7">
            <a:extLst>
              <a:ext uri="{FF2B5EF4-FFF2-40B4-BE49-F238E27FC236}">
                <a16:creationId xmlns:a16="http://schemas.microsoft.com/office/drawing/2014/main" id="{04AD5650-76FC-45E7-B04B-86E60685F009}"/>
              </a:ext>
            </a:extLst>
          </p:cNvPr>
          <p:cNvCxnSpPr>
            <a:stCxn id="5" idx="1"/>
          </p:cNvCxnSpPr>
          <p:nvPr/>
        </p:nvCxnSpPr>
        <p:spPr>
          <a:xfrm flipH="1">
            <a:off x="5348472" y="1645560"/>
            <a:ext cx="1459968" cy="207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Slika 10">
            <a:extLst>
              <a:ext uri="{FF2B5EF4-FFF2-40B4-BE49-F238E27FC236}">
                <a16:creationId xmlns:a16="http://schemas.microsoft.com/office/drawing/2014/main" id="{8C5964B7-9610-4105-A30D-5D8E3D0C5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91" y="5239243"/>
            <a:ext cx="6610350" cy="1428750"/>
          </a:xfrm>
          <a:prstGeom prst="rect">
            <a:avLst/>
          </a:prstGeom>
        </p:spPr>
      </p:pic>
      <p:cxnSp>
        <p:nvCxnSpPr>
          <p:cNvPr id="12" name="Ravni poveznik sa strelicom 11">
            <a:extLst>
              <a:ext uri="{FF2B5EF4-FFF2-40B4-BE49-F238E27FC236}">
                <a16:creationId xmlns:a16="http://schemas.microsoft.com/office/drawing/2014/main" id="{F1A93A61-771F-474A-AC36-928D2286CB14}"/>
              </a:ext>
            </a:extLst>
          </p:cNvPr>
          <p:cNvCxnSpPr/>
          <p:nvPr/>
        </p:nvCxnSpPr>
        <p:spPr>
          <a:xfrm flipH="1">
            <a:off x="4480573" y="5083118"/>
            <a:ext cx="2224222" cy="575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97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39</Words>
  <Application>Microsoft Office PowerPoint</Application>
  <PresentationFormat>Široki zaslon</PresentationFormat>
  <Paragraphs>14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Razvoj web aplikacija</vt:lpstr>
      <vt:lpstr>Index.php</vt:lpstr>
      <vt:lpstr>PowerPoint prezentacija</vt:lpstr>
      <vt:lpstr>PowerPoint prezentacija</vt:lpstr>
      <vt:lpstr>registracija.php</vt:lpstr>
      <vt:lpstr>PowerPoint prezentacija</vt:lpstr>
      <vt:lpstr>PowerPoint prezentacija</vt:lpstr>
      <vt:lpstr>PowerPoint prezentacija</vt:lpstr>
      <vt:lpstr>PowerPoint prezentacija</vt:lpstr>
      <vt:lpstr>Hvala vam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web aplikacija</dc:title>
  <dc:creator>dar mar</dc:creator>
  <cp:lastModifiedBy>dar mar</cp:lastModifiedBy>
  <cp:revision>6</cp:revision>
  <dcterms:created xsi:type="dcterms:W3CDTF">2020-05-20T16:07:10Z</dcterms:created>
  <dcterms:modified xsi:type="dcterms:W3CDTF">2020-05-20T17:00:55Z</dcterms:modified>
</cp:coreProperties>
</file>